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0" r:id="rId5"/>
  </p:sldMasterIdLst>
  <p:handoutMasterIdLst>
    <p:handoutMasterId r:id="rId16"/>
  </p:handoutMasterIdLst>
  <p:sldIdLst>
    <p:sldId id="256" r:id="rId6"/>
    <p:sldId id="257" r:id="rId7"/>
    <p:sldId id="260" r:id="rId8"/>
    <p:sldId id="261" r:id="rId9"/>
    <p:sldId id="262" r:id="rId10"/>
    <p:sldId id="258" r:id="rId11"/>
    <p:sldId id="264" r:id="rId12"/>
    <p:sldId id="263" r:id="rId13"/>
    <p:sldId id="265" r:id="rId14"/>
    <p:sldId id="266" r:id="rId15"/>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Calibri" charset="0"/>
        <a:ea typeface="MS PGothic" charset="0"/>
        <a:cs typeface="MS PGothic" charset="0"/>
      </a:defRPr>
    </a:lvl1pPr>
    <a:lvl2pPr marL="457200" algn="l" defTabSz="457200" rtl="0" fontAlgn="base">
      <a:spcBef>
        <a:spcPct val="0"/>
      </a:spcBef>
      <a:spcAft>
        <a:spcPct val="0"/>
      </a:spcAft>
      <a:defRPr kern="1200">
        <a:solidFill>
          <a:schemeClr val="tx1"/>
        </a:solidFill>
        <a:latin typeface="Calibri" charset="0"/>
        <a:ea typeface="MS PGothic" charset="0"/>
        <a:cs typeface="MS PGothic" charset="0"/>
      </a:defRPr>
    </a:lvl2pPr>
    <a:lvl3pPr marL="914400" algn="l" defTabSz="457200" rtl="0" fontAlgn="base">
      <a:spcBef>
        <a:spcPct val="0"/>
      </a:spcBef>
      <a:spcAft>
        <a:spcPct val="0"/>
      </a:spcAft>
      <a:defRPr kern="1200">
        <a:solidFill>
          <a:schemeClr val="tx1"/>
        </a:solidFill>
        <a:latin typeface="Calibri" charset="0"/>
        <a:ea typeface="MS PGothic" charset="0"/>
        <a:cs typeface="MS PGothic" charset="0"/>
      </a:defRPr>
    </a:lvl3pPr>
    <a:lvl4pPr marL="1371600" algn="l" defTabSz="457200" rtl="0" fontAlgn="base">
      <a:spcBef>
        <a:spcPct val="0"/>
      </a:spcBef>
      <a:spcAft>
        <a:spcPct val="0"/>
      </a:spcAft>
      <a:defRPr kern="1200">
        <a:solidFill>
          <a:schemeClr val="tx1"/>
        </a:solidFill>
        <a:latin typeface="Calibri" charset="0"/>
        <a:ea typeface="MS PGothic" charset="0"/>
        <a:cs typeface="MS PGothic" charset="0"/>
      </a:defRPr>
    </a:lvl4pPr>
    <a:lvl5pPr marL="1828800" algn="l" defTabSz="457200" rtl="0" fontAlgn="base">
      <a:spcBef>
        <a:spcPct val="0"/>
      </a:spcBef>
      <a:spcAft>
        <a:spcPct val="0"/>
      </a:spcAft>
      <a:defRPr kern="1200">
        <a:solidFill>
          <a:schemeClr val="tx1"/>
        </a:solidFill>
        <a:latin typeface="Calibri" charset="0"/>
        <a:ea typeface="MS PGothic" charset="0"/>
        <a:cs typeface="MS PGothic" charset="0"/>
      </a:defRPr>
    </a:lvl5pPr>
    <a:lvl6pPr marL="2286000" algn="l" defTabSz="457200" rtl="0" eaLnBrk="1" latinLnBrk="0" hangingPunct="1">
      <a:defRPr kern="1200">
        <a:solidFill>
          <a:schemeClr val="tx1"/>
        </a:solidFill>
        <a:latin typeface="Calibri" charset="0"/>
        <a:ea typeface="MS PGothic" charset="0"/>
        <a:cs typeface="MS PGothic" charset="0"/>
      </a:defRPr>
    </a:lvl6pPr>
    <a:lvl7pPr marL="2743200" algn="l" defTabSz="457200" rtl="0" eaLnBrk="1" latinLnBrk="0" hangingPunct="1">
      <a:defRPr kern="1200">
        <a:solidFill>
          <a:schemeClr val="tx1"/>
        </a:solidFill>
        <a:latin typeface="Calibri" charset="0"/>
        <a:ea typeface="MS PGothic" charset="0"/>
        <a:cs typeface="MS PGothic" charset="0"/>
      </a:defRPr>
    </a:lvl7pPr>
    <a:lvl8pPr marL="3200400" algn="l" defTabSz="457200" rtl="0" eaLnBrk="1" latinLnBrk="0" hangingPunct="1">
      <a:defRPr kern="1200">
        <a:solidFill>
          <a:schemeClr val="tx1"/>
        </a:solidFill>
        <a:latin typeface="Calibri" charset="0"/>
        <a:ea typeface="MS PGothic" charset="0"/>
        <a:cs typeface="MS PGothic" charset="0"/>
      </a:defRPr>
    </a:lvl8pPr>
    <a:lvl9pPr marL="3657600" algn="l" defTabSz="457200" rtl="0" eaLnBrk="1" latinLnBrk="0" hangingPunct="1">
      <a:defRPr kern="1200">
        <a:solidFill>
          <a:schemeClr val="tx1"/>
        </a:solidFill>
        <a:latin typeface="Calibri" charset="0"/>
        <a:ea typeface="MS PGothic" charset="0"/>
        <a:cs typeface="MS PGothic"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napVertSplitter="1" vertBarState="minimized" horzBarState="maximized">
    <p:restoredLeft sz="15620"/>
    <p:restoredTop sz="94660"/>
  </p:normalViewPr>
  <p:slideViewPr>
    <p:cSldViewPr snapToGrid="0" snapToObjects="1">
      <p:cViewPr>
        <p:scale>
          <a:sx n="96" d="100"/>
          <a:sy n="96" d="100"/>
        </p:scale>
        <p:origin x="-1651"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89647E80-8263-A94D-87D2-7BE53892DE20}" type="datetimeFigureOut">
              <a:rPr lang="en-US"/>
              <a:pPr/>
              <a:t>9/23/2015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6C515296-7E4A-D349-A19E-5585AB4AF770}" type="slidenum">
              <a:rPr lang="en-US"/>
              <a:pPr/>
              <a:t>‹#›</a:t>
            </a:fld>
            <a:endParaRPr lang="en-US"/>
          </a:p>
        </p:txBody>
      </p:sp>
    </p:spTree>
    <p:extLst>
      <p:ext uri="{BB962C8B-B14F-4D97-AF65-F5344CB8AC3E}">
        <p14:creationId xmlns:p14="http://schemas.microsoft.com/office/powerpoint/2010/main" val="134519123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Title 1"/>
          <p:cNvSpPr>
            <a:spLocks noGrp="1"/>
          </p:cNvSpPr>
          <p:nvPr>
            <p:ph type="ctrTitle"/>
          </p:nvPr>
        </p:nvSpPr>
        <p:spPr>
          <a:xfrm>
            <a:off x="4230334" y="1068179"/>
            <a:ext cx="4227865" cy="2532272"/>
          </a:xfrm>
          <a:prstGeom prst="rect">
            <a:avLst/>
          </a:prstGeom>
        </p:spPr>
        <p:txBody>
          <a:bodyPr>
            <a:normAutofit/>
          </a:bodyPr>
          <a:lstStyle>
            <a:lvl1pPr algn="r">
              <a:defRPr sz="3500" b="1"/>
            </a:lvl1pPr>
          </a:lstStyle>
          <a:p>
            <a:r>
              <a:rPr lang="fi-FI" smtClean="0"/>
              <a:t>Muokkaa perustyylejä naps.</a:t>
            </a:r>
            <a:endParaRPr lang="en-US" dirty="0"/>
          </a:p>
        </p:txBody>
      </p:sp>
      <p:sp>
        <p:nvSpPr>
          <p:cNvPr id="3" name="Subtitle 2"/>
          <p:cNvSpPr>
            <a:spLocks noGrp="1"/>
          </p:cNvSpPr>
          <p:nvPr>
            <p:ph type="subTitle" idx="1"/>
          </p:nvPr>
        </p:nvSpPr>
        <p:spPr>
          <a:xfrm>
            <a:off x="4978843" y="3886200"/>
            <a:ext cx="3479355" cy="1752600"/>
          </a:xfrm>
          <a:prstGeom prst="rect">
            <a:avLst/>
          </a:prstGeom>
        </p:spPr>
        <p:txBody>
          <a:bodyPr>
            <a:normAutofit/>
          </a:bodyPr>
          <a:lstStyle>
            <a:lvl1pPr marL="0" indent="0" algn="r">
              <a:buNone/>
              <a:defRPr sz="2500">
                <a:solidFill>
                  <a:schemeClr val="tx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t>
            </a:r>
            <a:endParaRPr lang="en-US" dirty="0"/>
          </a:p>
        </p:txBody>
      </p:sp>
    </p:spTree>
    <p:extLst>
      <p:ext uri="{BB962C8B-B14F-4D97-AF65-F5344CB8AC3E}">
        <p14:creationId xmlns:p14="http://schemas.microsoft.com/office/powerpoint/2010/main" val="18655756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634380"/>
            <a:ext cx="5486400" cy="431876"/>
          </a:xfrm>
        </p:spPr>
        <p:txBody>
          <a:bodyPr anchor="b"/>
          <a:lstStyle>
            <a:lvl1pPr algn="l">
              <a:defRPr sz="2000" b="1"/>
            </a:lvl1pPr>
          </a:lstStyle>
          <a:p>
            <a:r>
              <a:rPr lang="fi-FI" dirty="0" err="1" smtClean="0"/>
              <a:t>Click</a:t>
            </a:r>
            <a:r>
              <a:rPr lang="fi-FI" dirty="0" smtClean="0"/>
              <a:t> to </a:t>
            </a:r>
            <a:r>
              <a:rPr lang="fi-FI" dirty="0" err="1" smtClean="0"/>
              <a:t>edit</a:t>
            </a:r>
            <a:r>
              <a:rPr lang="fi-FI" dirty="0" smtClean="0"/>
              <a:t> </a:t>
            </a:r>
            <a:r>
              <a:rPr lang="fi-FI" dirty="0" err="1" smtClean="0"/>
              <a:t>Master</a:t>
            </a:r>
            <a:r>
              <a:rPr lang="fi-FI" dirty="0" smtClean="0"/>
              <a:t> </a:t>
            </a:r>
            <a:r>
              <a:rPr lang="fi-FI" dirty="0" err="1" smtClean="0"/>
              <a:t>title</a:t>
            </a:r>
            <a:r>
              <a:rPr lang="fi-FI" dirty="0" smtClean="0"/>
              <a:t> </a:t>
            </a:r>
            <a:r>
              <a:rPr lang="fi-FI" dirty="0" err="1" smtClean="0"/>
              <a:t>style</a:t>
            </a:r>
            <a:endParaRPr lang="en-US" dirty="0"/>
          </a:p>
        </p:txBody>
      </p:sp>
      <p:sp>
        <p:nvSpPr>
          <p:cNvPr id="3" name="Picture Placeholder 2"/>
          <p:cNvSpPr>
            <a:spLocks noGrp="1"/>
          </p:cNvSpPr>
          <p:nvPr>
            <p:ph type="pic" idx="1"/>
          </p:nvPr>
        </p:nvSpPr>
        <p:spPr>
          <a:xfrm>
            <a:off x="1792288" y="612774"/>
            <a:ext cx="5486400" cy="3777691"/>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066256"/>
            <a:ext cx="5486400" cy="67835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Click to edit Master text styles</a:t>
            </a:r>
          </a:p>
        </p:txBody>
      </p:sp>
    </p:spTree>
    <p:extLst>
      <p:ext uri="{BB962C8B-B14F-4D97-AF65-F5344CB8AC3E}">
        <p14:creationId xmlns:p14="http://schemas.microsoft.com/office/powerpoint/2010/main" val="31726137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Tree>
    <p:extLst>
      <p:ext uri="{BB962C8B-B14F-4D97-AF65-F5344CB8AC3E}">
        <p14:creationId xmlns:p14="http://schemas.microsoft.com/office/powerpoint/2010/main" val="17623638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394278"/>
          </a:xfrm>
        </p:spPr>
        <p:txBody>
          <a:bodyPr vert="eaVert"/>
          <a:lstStyle/>
          <a:p>
            <a:r>
              <a:rPr lang="fi-FI" smtClean="0"/>
              <a:t>Click to edit Master title style</a:t>
            </a:r>
            <a:endParaRPr lang="en-US"/>
          </a:p>
        </p:txBody>
      </p:sp>
      <p:sp>
        <p:nvSpPr>
          <p:cNvPr id="3" name="Vertical Text Placeholder 2"/>
          <p:cNvSpPr>
            <a:spLocks noGrp="1"/>
          </p:cNvSpPr>
          <p:nvPr>
            <p:ph type="body" orient="vert" idx="1"/>
          </p:nvPr>
        </p:nvSpPr>
        <p:spPr>
          <a:xfrm>
            <a:off x="457200" y="274639"/>
            <a:ext cx="6019800" cy="5394278"/>
          </a:xfrm>
        </p:spPr>
        <p:txBody>
          <a:bodyPr vert="eaVert"/>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Tree>
    <p:extLst>
      <p:ext uri="{BB962C8B-B14F-4D97-AF65-F5344CB8AC3E}">
        <p14:creationId xmlns:p14="http://schemas.microsoft.com/office/powerpoint/2010/main" val="849747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449148"/>
            <a:ext cx="7772400" cy="1470025"/>
          </a:xfrm>
        </p:spPr>
        <p:txBody>
          <a:bodyPr/>
          <a:lstStyle/>
          <a:p>
            <a:r>
              <a:rPr lang="fi-FI" smtClean="0"/>
              <a:t>Click to edit Master title style</a:t>
            </a:r>
            <a:endParaRPr lang="en-US"/>
          </a:p>
        </p:txBody>
      </p:sp>
      <p:sp>
        <p:nvSpPr>
          <p:cNvPr id="3" name="Subtitle 2"/>
          <p:cNvSpPr>
            <a:spLocks noGrp="1"/>
          </p:cNvSpPr>
          <p:nvPr>
            <p:ph type="subTitle" idx="1"/>
          </p:nvPr>
        </p:nvSpPr>
        <p:spPr>
          <a:xfrm>
            <a:off x="1371600" y="3204923"/>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549D491E-9B58-5C42-A03D-C989730B4A82}" type="datetimeFigureOut">
              <a:rPr lang="en-US"/>
              <a:pPr/>
              <a:t>9/23/2015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8F5C6FCF-D150-BE46-A48B-D25307ED4CC3}" type="slidenum">
              <a:rPr lang="en-US"/>
              <a:pPr/>
              <a:t>‹#›</a:t>
            </a:fld>
            <a:endParaRPr lang="en-US"/>
          </a:p>
        </p:txBody>
      </p:sp>
    </p:spTree>
    <p:extLst>
      <p:ext uri="{BB962C8B-B14F-4D97-AF65-F5344CB8AC3E}">
        <p14:creationId xmlns:p14="http://schemas.microsoft.com/office/powerpoint/2010/main" val="2248081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Click to edit Master title style</a:t>
            </a:r>
            <a:endParaRPr lang="en-US"/>
          </a:p>
        </p:txBody>
      </p:sp>
      <p:sp>
        <p:nvSpPr>
          <p:cNvPr id="3" name="Content Placeholder 2"/>
          <p:cNvSpPr>
            <a:spLocks noGrp="1"/>
          </p:cNvSpPr>
          <p:nvPr>
            <p:ph idx="1"/>
          </p:nvPr>
        </p:nvSpPr>
        <p:spPr/>
        <p:txBody>
          <a:body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Tree>
    <p:extLst>
      <p:ext uri="{BB962C8B-B14F-4D97-AF65-F5344CB8AC3E}">
        <p14:creationId xmlns:p14="http://schemas.microsoft.com/office/powerpoint/2010/main" val="2809125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38720"/>
            <a:ext cx="7772400" cy="1362075"/>
          </a:xfrm>
        </p:spPr>
        <p:txBody>
          <a:bodyPr anchor="t"/>
          <a:lstStyle>
            <a:lvl1pPr algn="l">
              <a:defRPr sz="4000" b="1" cap="all"/>
            </a:lvl1pPr>
          </a:lstStyle>
          <a:p>
            <a:r>
              <a:rPr lang="fi-FI" smtClean="0"/>
              <a:t>Click to edit Master title style</a:t>
            </a:r>
            <a:endParaRPr lang="en-US"/>
          </a:p>
        </p:txBody>
      </p:sp>
      <p:sp>
        <p:nvSpPr>
          <p:cNvPr id="3" name="Text Placeholder 2"/>
          <p:cNvSpPr>
            <a:spLocks noGrp="1"/>
          </p:cNvSpPr>
          <p:nvPr>
            <p:ph type="body" idx="1"/>
          </p:nvPr>
        </p:nvSpPr>
        <p:spPr>
          <a:xfrm>
            <a:off x="722313" y="183853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Click to edit Master text styles</a:t>
            </a:r>
          </a:p>
        </p:txBody>
      </p:sp>
    </p:spTree>
    <p:extLst>
      <p:ext uri="{BB962C8B-B14F-4D97-AF65-F5344CB8AC3E}">
        <p14:creationId xmlns:p14="http://schemas.microsoft.com/office/powerpoint/2010/main" val="2294975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Click to edit Master title style</a:t>
            </a:r>
            <a:endParaRPr lang="en-US"/>
          </a:p>
        </p:txBody>
      </p:sp>
      <p:sp>
        <p:nvSpPr>
          <p:cNvPr id="3" name="Content Placeholder 2"/>
          <p:cNvSpPr>
            <a:spLocks noGrp="1"/>
          </p:cNvSpPr>
          <p:nvPr>
            <p:ph sz="half" idx="1"/>
          </p:nvPr>
        </p:nvSpPr>
        <p:spPr>
          <a:xfrm>
            <a:off x="457200" y="1600201"/>
            <a:ext cx="4038600" cy="407712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4" name="Content Placeholder 3"/>
          <p:cNvSpPr>
            <a:spLocks noGrp="1"/>
          </p:cNvSpPr>
          <p:nvPr>
            <p:ph sz="half" idx="2"/>
          </p:nvPr>
        </p:nvSpPr>
        <p:spPr>
          <a:xfrm>
            <a:off x="4648200" y="1600201"/>
            <a:ext cx="4038600" cy="407712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Tree>
    <p:extLst>
      <p:ext uri="{BB962C8B-B14F-4D97-AF65-F5344CB8AC3E}">
        <p14:creationId xmlns:p14="http://schemas.microsoft.com/office/powerpoint/2010/main" val="25741688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i-FI"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Click to edit Master text styles</a:t>
            </a:r>
          </a:p>
        </p:txBody>
      </p:sp>
      <p:sp>
        <p:nvSpPr>
          <p:cNvPr id="4" name="Content Placeholder 3"/>
          <p:cNvSpPr>
            <a:spLocks noGrp="1"/>
          </p:cNvSpPr>
          <p:nvPr>
            <p:ph sz="half" idx="2"/>
          </p:nvPr>
        </p:nvSpPr>
        <p:spPr>
          <a:xfrm>
            <a:off x="457200" y="2174875"/>
            <a:ext cx="4040188" cy="34772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Click to edit Master text styles</a:t>
            </a:r>
          </a:p>
        </p:txBody>
      </p:sp>
      <p:sp>
        <p:nvSpPr>
          <p:cNvPr id="6" name="Content Placeholder 5"/>
          <p:cNvSpPr>
            <a:spLocks noGrp="1"/>
          </p:cNvSpPr>
          <p:nvPr>
            <p:ph sz="quarter" idx="4"/>
          </p:nvPr>
        </p:nvSpPr>
        <p:spPr>
          <a:xfrm>
            <a:off x="4645025" y="2174875"/>
            <a:ext cx="4041775" cy="347721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Tree>
    <p:extLst>
      <p:ext uri="{BB962C8B-B14F-4D97-AF65-F5344CB8AC3E}">
        <p14:creationId xmlns:p14="http://schemas.microsoft.com/office/powerpoint/2010/main" val="2587734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183901"/>
            <a:ext cx="8229600" cy="1143000"/>
          </a:xfrm>
        </p:spPr>
        <p:txBody>
          <a:bodyPr/>
          <a:lstStyle/>
          <a:p>
            <a:r>
              <a:rPr lang="fi-FI"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0B281538-CFFB-0440-8CE3-7B4E6C67DF66}" type="datetimeFigureOut">
              <a:rPr lang="en-US"/>
              <a:pPr/>
              <a:t>9/23/2015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lvl1pPr fontAlgn="auto">
              <a:spcBef>
                <a:spcPts val="0"/>
              </a:spcBef>
              <a:spcAft>
                <a:spcPts val="0"/>
              </a:spcAft>
              <a:defRPr>
                <a:latin typeface="+mn-lt"/>
                <a:ea typeface="+mn-ea"/>
                <a:cs typeface="+mn-cs"/>
              </a:defRPr>
            </a:lvl1pPr>
          </a:lstStyle>
          <a:p>
            <a:pPr>
              <a:defRPr/>
            </a:pPr>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B380E723-1486-284E-9E9E-6085B53E337C}" type="slidenum">
              <a:rPr lang="en-US"/>
              <a:pPr/>
              <a:t>‹#›</a:t>
            </a:fld>
            <a:endParaRPr lang="en-US"/>
          </a:p>
        </p:txBody>
      </p:sp>
    </p:spTree>
    <p:extLst>
      <p:ext uri="{BB962C8B-B14F-4D97-AF65-F5344CB8AC3E}">
        <p14:creationId xmlns:p14="http://schemas.microsoft.com/office/powerpoint/2010/main" val="29775986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055129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fi-FI" smtClean="0"/>
              <a:t>Click to edit Master title style</a:t>
            </a:r>
            <a:endParaRPr lang="en-US"/>
          </a:p>
        </p:txBody>
      </p:sp>
      <p:sp>
        <p:nvSpPr>
          <p:cNvPr id="3" name="Content Placeholder 2"/>
          <p:cNvSpPr>
            <a:spLocks noGrp="1"/>
          </p:cNvSpPr>
          <p:nvPr>
            <p:ph idx="1"/>
          </p:nvPr>
        </p:nvSpPr>
        <p:spPr>
          <a:xfrm>
            <a:off x="3575050" y="273050"/>
            <a:ext cx="5111750" cy="53706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Click to edit Master text styles</a:t>
            </a:r>
          </a:p>
          <a:p>
            <a:pPr lvl="1"/>
            <a:r>
              <a:rPr lang="fi-FI" smtClean="0"/>
              <a:t>Second level</a:t>
            </a:r>
          </a:p>
          <a:p>
            <a:pPr lvl="2"/>
            <a:r>
              <a:rPr lang="fi-FI" smtClean="0"/>
              <a:t>Third level</a:t>
            </a:r>
          </a:p>
          <a:p>
            <a:pPr lvl="3"/>
            <a:r>
              <a:rPr lang="fi-FI" smtClean="0"/>
              <a:t>Fourth level</a:t>
            </a:r>
          </a:p>
          <a:p>
            <a:pPr lvl="4"/>
            <a:r>
              <a:rPr lang="fi-FI" smtClean="0"/>
              <a:t>Fifth level</a:t>
            </a:r>
            <a:endParaRPr lang="en-US"/>
          </a:p>
        </p:txBody>
      </p:sp>
      <p:sp>
        <p:nvSpPr>
          <p:cNvPr id="4" name="Text Placeholder 3"/>
          <p:cNvSpPr>
            <a:spLocks noGrp="1"/>
          </p:cNvSpPr>
          <p:nvPr>
            <p:ph type="body" sz="half" idx="2"/>
          </p:nvPr>
        </p:nvSpPr>
        <p:spPr>
          <a:xfrm>
            <a:off x="457200" y="1435101"/>
            <a:ext cx="3008313" cy="430437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Click to edit Master text styles</a:t>
            </a:r>
          </a:p>
        </p:txBody>
      </p:sp>
    </p:spTree>
    <p:extLst>
      <p:ext uri="{BB962C8B-B14F-4D97-AF65-F5344CB8AC3E}">
        <p14:creationId xmlns:p14="http://schemas.microsoft.com/office/powerpoint/2010/main" val="186182302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image" Target="../media/image2.jpeg"/><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8" r:id="rId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MS PGothic" charset="0"/>
        </a:defRPr>
      </a:lvl1pPr>
      <a:lvl2pPr algn="ctr" defTabSz="457200" rtl="0" eaLnBrk="1" fontAlgn="base" hangingPunct="1">
        <a:spcBef>
          <a:spcPct val="0"/>
        </a:spcBef>
        <a:spcAft>
          <a:spcPct val="0"/>
        </a:spcAft>
        <a:defRPr sz="4400">
          <a:solidFill>
            <a:schemeClr val="tx1"/>
          </a:solidFill>
          <a:latin typeface="Calibri" pitchFamily="34" charset="0"/>
          <a:ea typeface="MS PGothic" pitchFamily="34" charset="-128"/>
          <a:cs typeface="MS PGothic" charset="0"/>
        </a:defRPr>
      </a:lvl2pPr>
      <a:lvl3pPr algn="ctr" defTabSz="457200" rtl="0" eaLnBrk="1" fontAlgn="base" hangingPunct="1">
        <a:spcBef>
          <a:spcPct val="0"/>
        </a:spcBef>
        <a:spcAft>
          <a:spcPct val="0"/>
        </a:spcAft>
        <a:defRPr sz="4400">
          <a:solidFill>
            <a:schemeClr val="tx1"/>
          </a:solidFill>
          <a:latin typeface="Calibri" pitchFamily="34" charset="0"/>
          <a:ea typeface="MS PGothic" pitchFamily="34" charset="-128"/>
          <a:cs typeface="MS PGothic" charset="0"/>
        </a:defRPr>
      </a:lvl3pPr>
      <a:lvl4pPr algn="ctr" defTabSz="457200" rtl="0" eaLnBrk="1" fontAlgn="base" hangingPunct="1">
        <a:spcBef>
          <a:spcPct val="0"/>
        </a:spcBef>
        <a:spcAft>
          <a:spcPct val="0"/>
        </a:spcAft>
        <a:defRPr sz="4400">
          <a:solidFill>
            <a:schemeClr val="tx1"/>
          </a:solidFill>
          <a:latin typeface="Calibri" pitchFamily="34" charset="0"/>
          <a:ea typeface="MS PGothic" pitchFamily="34" charset="-128"/>
          <a:cs typeface="MS PGothic" charset="0"/>
        </a:defRPr>
      </a:lvl4pPr>
      <a:lvl5pPr algn="ctr" defTabSz="457200" rtl="0" eaLnBrk="1" fontAlgn="base" hangingPunct="1">
        <a:spcBef>
          <a:spcPct val="0"/>
        </a:spcBef>
        <a:spcAft>
          <a:spcPct val="0"/>
        </a:spcAft>
        <a:defRPr sz="4400">
          <a:solidFill>
            <a:schemeClr val="tx1"/>
          </a:solidFill>
          <a:latin typeface="Calibri" pitchFamily="34" charset="0"/>
          <a:ea typeface="MS PGothic" pitchFamily="34" charset="-128"/>
          <a:cs typeface="MS PGothic" charset="0"/>
        </a:defRPr>
      </a:lvl5pPr>
      <a:lvl6pPr marL="457200"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6pPr>
      <a:lvl7pPr marL="914400"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7pPr>
      <a:lvl8pPr marL="1371600"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8pPr>
      <a:lvl9pPr marL="1828800" algn="ctr" defTabSz="457200" rtl="0" eaLnBrk="1" fontAlgn="base" hangingPunct="1">
        <a:spcBef>
          <a:spcPct val="0"/>
        </a:spcBef>
        <a:spcAft>
          <a:spcPct val="0"/>
        </a:spcAft>
        <a:defRPr sz="4400">
          <a:solidFill>
            <a:schemeClr val="tx1"/>
          </a:solidFill>
          <a:latin typeface="Calibri" pitchFamily="34" charset="0"/>
          <a:ea typeface="MS PGothic" pitchFamily="34"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MS PGothic" pitchFamily="34" charset="-128"/>
          <a:cs typeface="MS PGothic" charset="0"/>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MS PGothic" pitchFamily="34" charset="-128"/>
          <a:cs typeface="MS PGothic" charset="0"/>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ctr" anchorCtr="0" compatLnSpc="1">
            <a:prstTxWarp prst="textNoShape">
              <a:avLst/>
            </a:prstTxWarp>
          </a:bodyPr>
          <a:lstStyle/>
          <a:p>
            <a:pPr lvl="0"/>
            <a:r>
              <a:rPr lang="fi-FI"/>
              <a:t>Click to edit Master title style</a:t>
            </a:r>
            <a:endParaRPr lang="en-US"/>
          </a:p>
        </p:txBody>
      </p:sp>
      <p:sp>
        <p:nvSpPr>
          <p:cNvPr id="1027" name="Text Placeholder 2"/>
          <p:cNvSpPr>
            <a:spLocks noGrp="1"/>
          </p:cNvSpPr>
          <p:nvPr>
            <p:ph type="body" idx="1"/>
          </p:nvPr>
        </p:nvSpPr>
        <p:spPr bwMode="auto">
          <a:xfrm>
            <a:off x="457200" y="1600200"/>
            <a:ext cx="8229600" cy="4035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fi-FI"/>
              <a:t>Click to edit Master text styles</a:t>
            </a:r>
          </a:p>
          <a:p>
            <a:pPr lvl="1"/>
            <a:r>
              <a:rPr lang="fi-FI"/>
              <a:t>Second level</a:t>
            </a:r>
          </a:p>
          <a:p>
            <a:pPr lvl="2"/>
            <a:r>
              <a:rPr lang="fi-FI"/>
              <a:t>Third level</a:t>
            </a:r>
          </a:p>
          <a:p>
            <a:pPr lvl="3"/>
            <a:r>
              <a:rPr lang="fi-FI"/>
              <a:t>Fourth level</a:t>
            </a:r>
          </a:p>
          <a:p>
            <a:pPr lvl="4"/>
            <a:r>
              <a:rPr lang="fi-FI"/>
              <a:t>Fifth level</a:t>
            </a:r>
            <a:endParaRPr lang="en-US"/>
          </a:p>
        </p:txBody>
      </p:sp>
      <p:pic>
        <p:nvPicPr>
          <p:cNvPr id="1028" name="Picture 11" descr="alatunniste.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5942013"/>
            <a:ext cx="915511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8" r:id="rId1"/>
    <p:sldLayoutId id="2147483689" r:id="rId2"/>
    <p:sldLayoutId id="2147483690" r:id="rId3"/>
    <p:sldLayoutId id="2147483691" r:id="rId4"/>
    <p:sldLayoutId id="2147483692" r:id="rId5"/>
    <p:sldLayoutId id="2147483699" r:id="rId6"/>
    <p:sldLayoutId id="2147483693" r:id="rId7"/>
    <p:sldLayoutId id="2147483694" r:id="rId8"/>
    <p:sldLayoutId id="2147483695" r:id="rId9"/>
    <p:sldLayoutId id="2147483696" r:id="rId10"/>
    <p:sldLayoutId id="2147483697" r:id="rId11"/>
  </p:sldLayoutIdLst>
  <p:txStyles>
    <p:titleStyle>
      <a:lvl1pPr algn="ctr" defTabSz="457200"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MS PGothic" charset="0"/>
        </a:defRPr>
      </a:lvl2pPr>
      <a:lvl3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MS PGothic" charset="0"/>
        </a:defRPr>
      </a:lvl3pPr>
      <a:lvl4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MS PGothic" charset="0"/>
        </a:defRPr>
      </a:lvl4pPr>
      <a:lvl5pPr algn="ctr" defTabSz="457200" rtl="0" eaLnBrk="0" fontAlgn="base" hangingPunct="0">
        <a:spcBef>
          <a:spcPct val="0"/>
        </a:spcBef>
        <a:spcAft>
          <a:spcPct val="0"/>
        </a:spcAft>
        <a:defRPr sz="4400">
          <a:solidFill>
            <a:schemeClr val="tx1"/>
          </a:solidFill>
          <a:latin typeface="Calibri" pitchFamily="34" charset="0"/>
          <a:ea typeface="MS PGothic" pitchFamily="34" charset="-128"/>
          <a:cs typeface="MS PGothic" charset="0"/>
        </a:defRPr>
      </a:lvl5pPr>
      <a:lvl6pPr marL="457200" algn="ctr" defTabSz="457200" rtl="0" fontAlgn="base">
        <a:spcBef>
          <a:spcPct val="0"/>
        </a:spcBef>
        <a:spcAft>
          <a:spcPct val="0"/>
        </a:spcAft>
        <a:defRPr sz="4400">
          <a:solidFill>
            <a:schemeClr val="tx1"/>
          </a:solidFill>
          <a:latin typeface="Calibri" pitchFamily="34" charset="0"/>
          <a:ea typeface="MS PGothic" pitchFamily="34" charset="-128"/>
        </a:defRPr>
      </a:lvl6pPr>
      <a:lvl7pPr marL="914400" algn="ctr" defTabSz="457200" rtl="0" fontAlgn="base">
        <a:spcBef>
          <a:spcPct val="0"/>
        </a:spcBef>
        <a:spcAft>
          <a:spcPct val="0"/>
        </a:spcAft>
        <a:defRPr sz="4400">
          <a:solidFill>
            <a:schemeClr val="tx1"/>
          </a:solidFill>
          <a:latin typeface="Calibri" pitchFamily="34" charset="0"/>
          <a:ea typeface="MS PGothic" pitchFamily="34" charset="-128"/>
        </a:defRPr>
      </a:lvl7pPr>
      <a:lvl8pPr marL="1371600" algn="ctr" defTabSz="457200" rtl="0" fontAlgn="base">
        <a:spcBef>
          <a:spcPct val="0"/>
        </a:spcBef>
        <a:spcAft>
          <a:spcPct val="0"/>
        </a:spcAft>
        <a:defRPr sz="4400">
          <a:solidFill>
            <a:schemeClr val="tx1"/>
          </a:solidFill>
          <a:latin typeface="Calibri" pitchFamily="34" charset="0"/>
          <a:ea typeface="MS PGothic" pitchFamily="34" charset="-128"/>
        </a:defRPr>
      </a:lvl8pPr>
      <a:lvl9pPr marL="1828800" algn="ctr" defTabSz="457200" rtl="0" fontAlgn="base">
        <a:spcBef>
          <a:spcPct val="0"/>
        </a:spcBef>
        <a:spcAft>
          <a:spcPct val="0"/>
        </a:spcAft>
        <a:defRPr sz="4400">
          <a:solidFill>
            <a:schemeClr val="tx1"/>
          </a:solidFill>
          <a:latin typeface="Calibri" pitchFamily="34" charset="0"/>
          <a:ea typeface="MS PGothic" pitchFamily="34" charset="-128"/>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mn-lt"/>
          <a:ea typeface="MS PGothic" pitchFamily="34" charset="-128"/>
          <a:cs typeface="MS PGothic" charset="0"/>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mn-lt"/>
          <a:ea typeface="MS PGothic" pitchFamily="34" charset="-128"/>
          <a:cs typeface="MS PGothic" charset="0"/>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mn-lt"/>
          <a:ea typeface="MS PGothic" pitchFamily="34" charset="-128"/>
          <a:cs typeface="MS PGothic"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hyperlink" Target="http://ec.europa.eu/maritimeaffairs/maritimeday/index_en.htm" TargetMode="External"/><Relationship Id="rId2" Type="http://schemas.openxmlformats.org/officeDocument/2006/relationships/hyperlink" Target="http://ec.europa.eu/maritimeaffairs/index_fi.htm" TargetMode="External"/><Relationship Id="rId1" Type="http://schemas.openxmlformats.org/officeDocument/2006/relationships/slideLayout" Target="../slideLayouts/slideLayout3.xml"/><Relationship Id="rId4" Type="http://schemas.openxmlformats.org/officeDocument/2006/relationships/hyperlink" Target="http://ec.europa.eu/maritimeaffairs/maritimeday/conference/programme_en.ht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Title 1"/>
          <p:cNvSpPr>
            <a:spLocks noGrp="1"/>
          </p:cNvSpPr>
          <p:nvPr>
            <p:ph type="ctrTitle"/>
          </p:nvPr>
        </p:nvSpPr>
        <p:spPr bwMode="auto">
          <a:xfrm>
            <a:off x="4533900" y="923925"/>
            <a:ext cx="4206875" cy="25288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eaLnBrk="1" hangingPunct="1"/>
            <a:r>
              <a:rPr lang="en-US">
                <a:latin typeface="Calibri" charset="0"/>
                <a:ea typeface="MS PGothic" charset="0"/>
              </a:rPr>
              <a:t>CoastAL </a:t>
            </a:r>
            <a:br>
              <a:rPr lang="en-US">
                <a:latin typeface="Calibri" charset="0"/>
                <a:ea typeface="MS PGothic" charset="0"/>
              </a:rPr>
            </a:br>
            <a:r>
              <a:rPr lang="en-US">
                <a:latin typeface="Calibri" charset="0"/>
                <a:ea typeface="MS PGothic" charset="0"/>
              </a:rPr>
              <a:t>- yhteistyötä länsirannikolla</a:t>
            </a:r>
          </a:p>
        </p:txBody>
      </p:sp>
      <p:sp>
        <p:nvSpPr>
          <p:cNvPr id="5" name="Subtitle 2"/>
          <p:cNvSpPr>
            <a:spLocks noGrp="1"/>
          </p:cNvSpPr>
          <p:nvPr>
            <p:ph type="subTitle" idx="1"/>
          </p:nvPr>
        </p:nvSpPr>
        <p:spPr>
          <a:xfrm>
            <a:off x="5422900" y="3532188"/>
            <a:ext cx="3432175" cy="1527175"/>
          </a:xfrm>
        </p:spPr>
        <p:txBody>
          <a:bodyPr vert="horz" wrap="square" lIns="91440" tIns="45720" rIns="91440" bIns="45720" numCol="1" anchor="t" anchorCtr="0" compatLnSpc="1">
            <a:prstTxWarp prst="textNoShape">
              <a:avLst/>
            </a:prstTxWarp>
          </a:bodyPr>
          <a:lstStyle/>
          <a:p>
            <a:pPr eaLnBrk="1" hangingPunct="1">
              <a:lnSpc>
                <a:spcPct val="90000"/>
              </a:lnSpc>
            </a:pPr>
            <a:r>
              <a:rPr lang="en-US" sz="2300" dirty="0" err="1" smtClean="0">
                <a:solidFill>
                  <a:srgbClr val="17375E"/>
                </a:solidFill>
                <a:latin typeface="Calibri" charset="0"/>
                <a:ea typeface="MS PGothic" charset="0"/>
              </a:rPr>
              <a:t>Johtoryhmän</a:t>
            </a:r>
            <a:r>
              <a:rPr lang="en-US" sz="2300" dirty="0" smtClean="0">
                <a:solidFill>
                  <a:srgbClr val="17375E"/>
                </a:solidFill>
                <a:latin typeface="Calibri" charset="0"/>
                <a:ea typeface="MS PGothic" charset="0"/>
              </a:rPr>
              <a:t> </a:t>
            </a:r>
            <a:r>
              <a:rPr lang="en-US" sz="2300" dirty="0" err="1" smtClean="0">
                <a:solidFill>
                  <a:srgbClr val="17375E"/>
                </a:solidFill>
                <a:latin typeface="Calibri" charset="0"/>
                <a:ea typeface="MS PGothic" charset="0"/>
              </a:rPr>
              <a:t>kokous</a:t>
            </a:r>
            <a:endParaRPr lang="en-US" sz="2300" dirty="0" smtClean="0">
              <a:solidFill>
                <a:srgbClr val="17375E"/>
              </a:solidFill>
              <a:latin typeface="Calibri" charset="0"/>
              <a:ea typeface="MS PGothic" charset="0"/>
            </a:endParaRPr>
          </a:p>
          <a:p>
            <a:pPr eaLnBrk="1" hangingPunct="1">
              <a:lnSpc>
                <a:spcPct val="90000"/>
              </a:lnSpc>
            </a:pPr>
            <a:r>
              <a:rPr lang="en-US" sz="2300" dirty="0" smtClean="0">
                <a:solidFill>
                  <a:srgbClr val="17375E"/>
                </a:solidFill>
                <a:latin typeface="Calibri" charset="0"/>
                <a:ea typeface="MS PGothic" charset="0"/>
              </a:rPr>
              <a:t>4.3.2015</a:t>
            </a:r>
            <a:endParaRPr lang="en-US" sz="2300" dirty="0">
              <a:solidFill>
                <a:srgbClr val="17375E"/>
              </a:solidFill>
              <a:latin typeface="Calibri" charset="0"/>
              <a:ea typeface="MS PGothic"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2"/>
          <p:cNvSpPr>
            <a:spLocks noGrp="1"/>
          </p:cNvSpPr>
          <p:nvPr>
            <p:ph type="subTitle" idx="1"/>
          </p:nvPr>
        </p:nvSpPr>
        <p:spPr>
          <a:xfrm>
            <a:off x="988998" y="955213"/>
            <a:ext cx="7526338" cy="3896220"/>
          </a:xfrm>
        </p:spPr>
        <p:txBody>
          <a:bodyPr>
            <a:noAutofit/>
          </a:bodyPr>
          <a:lstStyle/>
          <a:p>
            <a:pPr algn="l"/>
            <a:r>
              <a:rPr lang="fi-FI" sz="1600" b="1" dirty="0">
                <a:solidFill>
                  <a:schemeClr val="tx1"/>
                </a:solidFill>
              </a:rPr>
              <a:t>asialista:</a:t>
            </a:r>
          </a:p>
          <a:p>
            <a:pPr algn="l"/>
            <a:endParaRPr lang="fi-FI" sz="1600" b="1" dirty="0">
              <a:solidFill>
                <a:schemeClr val="tx1"/>
              </a:solidFill>
            </a:endParaRPr>
          </a:p>
          <a:p>
            <a:pPr algn="l"/>
            <a:r>
              <a:rPr lang="fi-FI" sz="1600" b="1" dirty="0">
                <a:solidFill>
                  <a:schemeClr val="tx1"/>
                </a:solidFill>
              </a:rPr>
              <a:t>​​​</a:t>
            </a:r>
            <a:r>
              <a:rPr lang="fi-FI" sz="1600" b="1" dirty="0" err="1">
                <a:solidFill>
                  <a:schemeClr val="tx1"/>
                </a:solidFill>
              </a:rPr>
              <a:t>-Yritys-</a:t>
            </a:r>
            <a:r>
              <a:rPr lang="fi-FI" sz="1600" b="1" dirty="0">
                <a:solidFill>
                  <a:schemeClr val="tx1"/>
                </a:solidFill>
              </a:rPr>
              <a:t> ja </a:t>
            </a:r>
            <a:r>
              <a:rPr lang="fi-FI" sz="1600" b="1" dirty="0" err="1">
                <a:solidFill>
                  <a:schemeClr val="tx1"/>
                </a:solidFill>
              </a:rPr>
              <a:t>Tohtorikiidyttämöt</a:t>
            </a:r>
            <a:endParaRPr lang="fi-FI" sz="1600" b="1" dirty="0">
              <a:solidFill>
                <a:schemeClr val="tx1"/>
              </a:solidFill>
            </a:endParaRPr>
          </a:p>
          <a:p>
            <a:pPr algn="l"/>
            <a:r>
              <a:rPr lang="fi-FI" sz="1600" b="1" dirty="0">
                <a:solidFill>
                  <a:schemeClr val="tx1"/>
                </a:solidFill>
              </a:rPr>
              <a:t>​​​</a:t>
            </a:r>
            <a:r>
              <a:rPr lang="fi-FI" sz="1600" b="1" dirty="0" err="1">
                <a:solidFill>
                  <a:schemeClr val="tx1"/>
                </a:solidFill>
              </a:rPr>
              <a:t>-Vuoden</a:t>
            </a:r>
            <a:r>
              <a:rPr lang="fi-FI" sz="1600" b="1" dirty="0">
                <a:solidFill>
                  <a:schemeClr val="tx1"/>
                </a:solidFill>
              </a:rPr>
              <a:t> 2015 </a:t>
            </a:r>
            <a:r>
              <a:rPr lang="fi-FI" sz="1600" b="1" dirty="0" smtClean="0">
                <a:solidFill>
                  <a:schemeClr val="tx1"/>
                </a:solidFill>
              </a:rPr>
              <a:t>rahanjako</a:t>
            </a:r>
            <a:endParaRPr lang="fi-FI" sz="1600" b="1" dirty="0">
              <a:solidFill>
                <a:schemeClr val="tx1"/>
              </a:solidFill>
            </a:endParaRPr>
          </a:p>
          <a:p>
            <a:pPr algn="l"/>
            <a:r>
              <a:rPr lang="fi-FI" sz="1600" b="1" dirty="0">
                <a:solidFill>
                  <a:schemeClr val="tx1"/>
                </a:solidFill>
              </a:rPr>
              <a:t>​​​</a:t>
            </a:r>
            <a:r>
              <a:rPr lang="fi-FI" sz="1600" b="1" dirty="0" err="1">
                <a:solidFill>
                  <a:schemeClr val="tx1"/>
                </a:solidFill>
              </a:rPr>
              <a:t>-Katsaus</a:t>
            </a:r>
            <a:r>
              <a:rPr lang="fi-FI" sz="1600" b="1" dirty="0">
                <a:solidFill>
                  <a:schemeClr val="tx1"/>
                </a:solidFill>
              </a:rPr>
              <a:t> yhteisiin hankkeisiin</a:t>
            </a:r>
          </a:p>
          <a:p>
            <a:pPr algn="l"/>
            <a:r>
              <a:rPr lang="fi-FI" sz="1600" b="1" dirty="0">
                <a:solidFill>
                  <a:schemeClr val="tx1"/>
                </a:solidFill>
              </a:rPr>
              <a:t>​​​-EU meripäivät</a:t>
            </a:r>
          </a:p>
          <a:p>
            <a:pPr algn="l"/>
            <a:r>
              <a:rPr lang="fi-FI" sz="1600" b="1" dirty="0" err="1">
                <a:solidFill>
                  <a:schemeClr val="tx1"/>
                </a:solidFill>
              </a:rPr>
              <a:t>-Katsaus</a:t>
            </a:r>
            <a:r>
              <a:rPr lang="fi-FI" sz="1600" b="1" dirty="0">
                <a:solidFill>
                  <a:schemeClr val="tx1"/>
                </a:solidFill>
              </a:rPr>
              <a:t> "Meritoimialan kehittäjät" hakijoihin</a:t>
            </a:r>
          </a:p>
          <a:p>
            <a:pPr algn="l"/>
            <a:r>
              <a:rPr lang="fi-FI" sz="1600" b="1" dirty="0">
                <a:solidFill>
                  <a:schemeClr val="tx1"/>
                </a:solidFill>
              </a:rPr>
              <a:t>​​​</a:t>
            </a:r>
            <a:r>
              <a:rPr lang="fi-FI" sz="1600" b="1" dirty="0" err="1">
                <a:solidFill>
                  <a:schemeClr val="tx1"/>
                </a:solidFill>
              </a:rPr>
              <a:t>-Muut</a:t>
            </a:r>
            <a:r>
              <a:rPr lang="fi-FI" sz="1600" b="1" dirty="0">
                <a:solidFill>
                  <a:schemeClr val="tx1"/>
                </a:solidFill>
              </a:rPr>
              <a:t> asiat</a:t>
            </a:r>
          </a:p>
          <a:p>
            <a:pPr algn="l"/>
            <a:r>
              <a:rPr lang="fi-FI" sz="1600" b="1" dirty="0">
                <a:solidFill>
                  <a:schemeClr val="tx1"/>
                </a:solidFill>
              </a:rPr>
              <a:t>   —strategiaesite</a:t>
            </a:r>
          </a:p>
          <a:p>
            <a:pPr algn="l"/>
            <a:r>
              <a:rPr lang="fi-FI" sz="1600" b="1" dirty="0">
                <a:solidFill>
                  <a:schemeClr val="tx1"/>
                </a:solidFill>
              </a:rPr>
              <a:t>   —vieraskielisen koulutuksen kysely</a:t>
            </a:r>
          </a:p>
          <a:p>
            <a:pPr algn="l"/>
            <a:r>
              <a:rPr lang="fi-FI" sz="1600" b="1" dirty="0">
                <a:solidFill>
                  <a:schemeClr val="tx1"/>
                </a:solidFill>
              </a:rPr>
              <a:t>   —vuoden 2015 työryhmien (vanhat ja uudet) vetäjät ja nimet (+budjetti)</a:t>
            </a:r>
          </a:p>
          <a:p>
            <a:pPr algn="l"/>
            <a:r>
              <a:rPr lang="fi-FI" sz="1600" b="1" dirty="0">
                <a:solidFill>
                  <a:schemeClr val="tx1"/>
                </a:solidFill>
              </a:rPr>
              <a:t>   —..</a:t>
            </a:r>
            <a:endParaRPr lang="fi-FI" sz="1600" b="1" dirty="0">
              <a:solidFill>
                <a:schemeClr val="tx1"/>
              </a:solidFill>
              <a:latin typeface="Calibri" charset="0"/>
              <a:ea typeface="MS PGothic" charset="0"/>
            </a:endParaRPr>
          </a:p>
          <a:p>
            <a:pPr algn="l" eaLnBrk="1" hangingPunct="1">
              <a:lnSpc>
                <a:spcPct val="80000"/>
              </a:lnSpc>
            </a:pPr>
            <a:endParaRPr lang="en-US" sz="1600" dirty="0">
              <a:solidFill>
                <a:schemeClr val="tx1"/>
              </a:solidFill>
              <a:latin typeface="Calibri" charset="0"/>
              <a:ea typeface="MS PGothic"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tsikko 1"/>
          <p:cNvSpPr>
            <a:spLocks noGrp="1"/>
          </p:cNvSpPr>
          <p:nvPr>
            <p:ph type="title"/>
          </p:nvPr>
        </p:nvSpPr>
        <p:spPr>
          <a:xfrm>
            <a:off x="457200" y="274638"/>
            <a:ext cx="8229600" cy="1408112"/>
          </a:xfrm>
        </p:spPr>
        <p:txBody>
          <a:bodyPr/>
          <a:lstStyle/>
          <a:p>
            <a:pPr eaLnBrk="1" hangingPunct="1"/>
            <a:r>
              <a:rPr lang="fi-FI" sz="3200" dirty="0" smtClean="0">
                <a:latin typeface="Calibri" charset="0"/>
                <a:ea typeface="MS PGothic" charset="0"/>
              </a:rPr>
              <a:t>Yritys- ja </a:t>
            </a:r>
            <a:r>
              <a:rPr lang="fi-FI" sz="3200" dirty="0" err="1" smtClean="0">
                <a:latin typeface="Calibri" charset="0"/>
                <a:ea typeface="MS PGothic" charset="0"/>
              </a:rPr>
              <a:t>tohtorikiihdyttämöt</a:t>
            </a:r>
            <a:r>
              <a:rPr lang="fi-FI" sz="1800" dirty="0">
                <a:latin typeface="Calibri" charset="0"/>
                <a:ea typeface="MS PGothic" charset="0"/>
              </a:rPr>
              <a:t/>
            </a:r>
            <a:br>
              <a:rPr lang="fi-FI" sz="1800" dirty="0">
                <a:latin typeface="Calibri" charset="0"/>
                <a:ea typeface="MS PGothic" charset="0"/>
              </a:rPr>
            </a:br>
            <a:endParaRPr lang="en-GB" sz="1800" dirty="0">
              <a:latin typeface="Calibri" charset="0"/>
              <a:ea typeface="MS PGothic" charset="0"/>
            </a:endParaRPr>
          </a:p>
        </p:txBody>
      </p:sp>
      <p:sp>
        <p:nvSpPr>
          <p:cNvPr id="3" name="Sisällön paikkamerkki 2"/>
          <p:cNvSpPr>
            <a:spLocks noGrp="1"/>
          </p:cNvSpPr>
          <p:nvPr>
            <p:ph idx="1"/>
          </p:nvPr>
        </p:nvSpPr>
        <p:spPr>
          <a:xfrm>
            <a:off x="363538" y="1223963"/>
            <a:ext cx="8229600" cy="4035425"/>
          </a:xfrm>
        </p:spPr>
        <p:txBody>
          <a:bodyPr/>
          <a:lstStyle/>
          <a:p>
            <a:pPr marL="0" indent="0" algn="ctr" eaLnBrk="1" hangingPunct="1">
              <a:buFont typeface="Arial" charset="0"/>
              <a:buNone/>
            </a:pPr>
            <a:endParaRPr lang="fi-FI" sz="2400" b="1" dirty="0">
              <a:solidFill>
                <a:srgbClr val="17375E"/>
              </a:solidFill>
              <a:latin typeface="Calibri" charset="0"/>
              <a:ea typeface="MS PGothic" charset="0"/>
            </a:endParaRPr>
          </a:p>
          <a:p>
            <a:pPr marL="0" indent="0" eaLnBrk="1" hangingPunct="1"/>
            <a:endParaRPr lang="fi-FI" sz="2400" dirty="0">
              <a:latin typeface="Calibri" charset="0"/>
              <a:ea typeface="MS PGothic" charset="0"/>
            </a:endParaRPr>
          </a:p>
          <a:p>
            <a:pPr marL="0" indent="0" eaLnBrk="1" hangingPunct="1">
              <a:buFont typeface="Arial" charset="0"/>
              <a:buNone/>
            </a:pPr>
            <a:endParaRPr lang="fi-FI" sz="2400" dirty="0">
              <a:latin typeface="Calibri" charset="0"/>
              <a:ea typeface="MS PGothic" charset="0"/>
            </a:endParaRPr>
          </a:p>
          <a:p>
            <a:pPr marL="0" indent="0" eaLnBrk="1" hangingPunct="1">
              <a:buFont typeface="Arial" charset="0"/>
              <a:buNone/>
            </a:pPr>
            <a:endParaRPr lang="en-GB" sz="2400" dirty="0">
              <a:latin typeface="Calibri" charset="0"/>
              <a:ea typeface="MS PGothic"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isällön paikkamerkki 2"/>
          <p:cNvSpPr>
            <a:spLocks noGrp="1"/>
          </p:cNvSpPr>
          <p:nvPr>
            <p:ph idx="1"/>
          </p:nvPr>
        </p:nvSpPr>
        <p:spPr>
          <a:xfrm>
            <a:off x="457200" y="409576"/>
            <a:ext cx="8229600" cy="1003048"/>
          </a:xfrm>
        </p:spPr>
        <p:txBody>
          <a:bodyPr/>
          <a:lstStyle/>
          <a:p>
            <a:pPr marL="0" indent="0" algn="ctr" eaLnBrk="1" hangingPunct="1">
              <a:buFont typeface="Arial" charset="0"/>
              <a:buNone/>
            </a:pPr>
            <a:r>
              <a:rPr lang="en-GB" sz="2400" b="1" dirty="0" err="1" smtClean="0">
                <a:solidFill>
                  <a:srgbClr val="17375E"/>
                </a:solidFill>
                <a:latin typeface="Calibri" charset="0"/>
                <a:ea typeface="MS PGothic" charset="0"/>
              </a:rPr>
              <a:t>Vuoden</a:t>
            </a:r>
            <a:r>
              <a:rPr lang="en-GB" sz="2400" b="1" dirty="0" smtClean="0">
                <a:solidFill>
                  <a:srgbClr val="17375E"/>
                </a:solidFill>
                <a:latin typeface="Calibri" charset="0"/>
                <a:ea typeface="MS PGothic" charset="0"/>
              </a:rPr>
              <a:t> 2015 </a:t>
            </a:r>
            <a:r>
              <a:rPr lang="en-GB" sz="2400" b="1" dirty="0" err="1" smtClean="0">
                <a:solidFill>
                  <a:srgbClr val="17375E"/>
                </a:solidFill>
                <a:latin typeface="Calibri" charset="0"/>
                <a:ea typeface="MS PGothic" charset="0"/>
              </a:rPr>
              <a:t>rahanjako</a:t>
            </a:r>
            <a:endParaRPr lang="en-GB" sz="2400" b="1" dirty="0" smtClean="0">
              <a:solidFill>
                <a:srgbClr val="17375E"/>
              </a:solidFill>
              <a:latin typeface="Calibri" charset="0"/>
              <a:ea typeface="MS PGothic" charset="0"/>
            </a:endParaRPr>
          </a:p>
          <a:p>
            <a:pPr marL="0" indent="0" algn="ctr" eaLnBrk="1" hangingPunct="1">
              <a:buFont typeface="Arial" charset="0"/>
              <a:buNone/>
            </a:pPr>
            <a:endParaRPr lang="en-GB" sz="2400" b="1" dirty="0">
              <a:solidFill>
                <a:srgbClr val="17375E"/>
              </a:solidFill>
              <a:latin typeface="Calibri" charset="0"/>
              <a:ea typeface="MS PGothic" charset="0"/>
            </a:endParaRPr>
          </a:p>
          <a:p>
            <a:pPr marL="0" indent="0" eaLnBrk="1" hangingPunct="1">
              <a:buFont typeface="Arial" charset="0"/>
              <a:buNone/>
            </a:pPr>
            <a:endParaRPr lang="en-GB" sz="2400" b="1" dirty="0">
              <a:solidFill>
                <a:srgbClr val="17375E"/>
              </a:solidFill>
              <a:latin typeface="Calibri" charset="0"/>
              <a:ea typeface="MS PGothic" charset="0"/>
            </a:endParaRPr>
          </a:p>
        </p:txBody>
      </p:sp>
      <p:graphicFrame>
        <p:nvGraphicFramePr>
          <p:cNvPr id="2" name="Taulukko 1"/>
          <p:cNvGraphicFramePr>
            <a:graphicFrameLocks noGrp="1"/>
          </p:cNvGraphicFramePr>
          <p:nvPr>
            <p:extLst>
              <p:ext uri="{D42A27DB-BD31-4B8C-83A1-F6EECF244321}">
                <p14:modId xmlns:p14="http://schemas.microsoft.com/office/powerpoint/2010/main" val="2629170058"/>
              </p:ext>
            </p:extLst>
          </p:nvPr>
        </p:nvGraphicFramePr>
        <p:xfrm>
          <a:off x="214460" y="1547959"/>
          <a:ext cx="5461292" cy="4139908"/>
        </p:xfrm>
        <a:graphic>
          <a:graphicData uri="http://schemas.openxmlformats.org/drawingml/2006/table">
            <a:tbl>
              <a:tblPr/>
              <a:tblGrid>
                <a:gridCol w="2668866"/>
                <a:gridCol w="654861"/>
                <a:gridCol w="741352"/>
                <a:gridCol w="741352"/>
                <a:gridCol w="654861"/>
              </a:tblGrid>
              <a:tr h="175453">
                <a:tc gridSpan="3">
                  <a:txBody>
                    <a:bodyPr/>
                    <a:lstStyle/>
                    <a:p>
                      <a:pPr algn="l" fontAlgn="b"/>
                      <a:r>
                        <a:rPr lang="fi-FI" sz="1100" b="1" i="0" u="none" strike="noStrike">
                          <a:solidFill>
                            <a:srgbClr val="000000"/>
                          </a:solidFill>
                          <a:effectLst/>
                          <a:latin typeface="Calibri"/>
                        </a:rPr>
                        <a:t>Yhteisten OKM-hankkeiden budjetointi vuodelle 2015 - SAMK</a:t>
                      </a:r>
                    </a:p>
                  </a:txBody>
                  <a:tcPr marL="12356" marR="12356" marT="12356" marB="0" anchor="b">
                    <a:lnL>
                      <a:noFill/>
                    </a:lnL>
                    <a:lnR>
                      <a:noFill/>
                    </a:lnR>
                    <a:lnT>
                      <a:noFill/>
                    </a:lnT>
                    <a:lnB>
                      <a:noFill/>
                    </a:lnB>
                  </a:tcPr>
                </a:tc>
                <a:tc hMerge="1">
                  <a:txBody>
                    <a:bodyPr/>
                    <a:lstStyle/>
                    <a:p>
                      <a:endParaRPr lang="fi-FI"/>
                    </a:p>
                  </a:txBody>
                  <a:tcPr/>
                </a:tc>
                <a:tc hMerge="1">
                  <a:txBody>
                    <a:bodyPr/>
                    <a:lstStyle/>
                    <a:p>
                      <a:endParaRPr lang="fi-FI"/>
                    </a:p>
                  </a:txBody>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r>
              <a:tr h="175453">
                <a:tc>
                  <a:txBody>
                    <a:bodyPr/>
                    <a:lstStyle/>
                    <a:p>
                      <a:pPr algn="l" fontAlgn="b"/>
                      <a:endParaRPr lang="fi-FI" sz="1100" b="1"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r>
              <a:tr h="175453">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3Loikka</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OKM 2014</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OKM 2015</a:t>
                      </a:r>
                    </a:p>
                  </a:txBody>
                  <a:tcPr marL="12356" marR="12356" marT="12356" marB="0" anchor="b">
                    <a:lnL>
                      <a:noFill/>
                    </a:lnL>
                    <a:lnR>
                      <a:noFill/>
                    </a:lnR>
                    <a:lnT>
                      <a:noFill/>
                    </a:lnT>
                    <a:lnB>
                      <a:noFill/>
                    </a:lnB>
                  </a:tcPr>
                </a:tc>
                <a:tc>
                  <a:txBody>
                    <a:bodyPr/>
                    <a:lstStyle/>
                    <a:p>
                      <a:pPr algn="l" fontAlgn="b"/>
                      <a:endParaRPr lang="fi-FI" sz="1100" b="1" i="0" u="none" strike="noStrike">
                        <a:solidFill>
                          <a:srgbClr val="000000"/>
                        </a:solidFill>
                        <a:effectLst/>
                        <a:latin typeface="Calibri"/>
                      </a:endParaRP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CoastAL Laadunhallinta</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21 000</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14 000</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35 000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CoastAL YAMK</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24 000</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16 000</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40 000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CoastAL 365</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26 000</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17 000</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43 000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CoastAL Julkaisut</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800" b="0" i="0" u="none" strike="noStrike">
                          <a:solidFill>
                            <a:srgbClr val="000000"/>
                          </a:solidFill>
                          <a:effectLst/>
                          <a:latin typeface="Calibri"/>
                        </a:rPr>
                        <a:t>Hallintotyönä</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CoastAL Tutkimusryhmät</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198 000</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132 000</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330 000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CoastAL Maakuntakorkeakoulu</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20 000</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30 000</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20 000</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70 000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CoastAL Yrityskiihdyttämö</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40 000</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10 000</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50 000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CoastAL Tohtorikiihdyttämö</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27 000</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27 000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Meriklusterin kehittäminen*</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111 000</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149 000</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260 000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Verkko-osaamisen kehittäminen**</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103 000</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69 000</a:t>
                      </a: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172 000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Muut liittouma-toiminnot</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39 000</a:t>
                      </a: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66 000</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105 000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Projektipäällikkö ja -sihteeri</a:t>
                      </a:r>
                    </a:p>
                  </a:txBody>
                  <a:tcPr marL="12356" marR="12356" marT="1235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fi-FI" sz="1100" b="0" i="0" u="none" strike="noStrike">
                          <a:solidFill>
                            <a:srgbClr val="000000"/>
                          </a:solidFill>
                          <a:effectLst/>
                          <a:latin typeface="Calibri"/>
                        </a:rPr>
                        <a:t>40 000</a:t>
                      </a:r>
                    </a:p>
                  </a:txBody>
                  <a:tcPr marL="12356" marR="12356" marT="1235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fi-FI" sz="1100" b="0" i="0" u="none" strike="noStrike">
                          <a:solidFill>
                            <a:srgbClr val="000000"/>
                          </a:solidFill>
                          <a:effectLst/>
                          <a:latin typeface="Calibri"/>
                        </a:rPr>
                        <a:t>26 000</a:t>
                      </a:r>
                    </a:p>
                  </a:txBody>
                  <a:tcPr marL="12356" marR="12356" marT="1235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fi-FI" sz="1100" b="1" i="0" u="none" strike="noStrike">
                          <a:solidFill>
                            <a:srgbClr val="000000"/>
                          </a:solidFill>
                          <a:effectLst/>
                          <a:latin typeface="Calibri"/>
                        </a:rPr>
                        <a:t>66 000</a:t>
                      </a:r>
                    </a:p>
                  </a:txBody>
                  <a:tcPr marL="12356" marR="12356" marT="12356" marB="0" anchor="b">
                    <a:lnL>
                      <a:noFill/>
                    </a:lnL>
                    <a:lnR>
                      <a:noFill/>
                    </a:lnR>
                    <a:lnT>
                      <a:noFill/>
                    </a:lnT>
                    <a:lnB w="6350" cap="flat" cmpd="sng" algn="ctr">
                      <a:solidFill>
                        <a:srgbClr val="000000"/>
                      </a:solidFill>
                      <a:prstDash val="solid"/>
                      <a:round/>
                      <a:headEnd type="none" w="med" len="med"/>
                      <a:tailEnd type="none" w="med" len="med"/>
                    </a:lnB>
                  </a:tcPr>
                </a:tc>
              </a:tr>
              <a:tr h="175453">
                <a:tc>
                  <a:txBody>
                    <a:bodyPr/>
                    <a:lstStyle/>
                    <a:p>
                      <a:pPr algn="l" fontAlgn="b"/>
                      <a:r>
                        <a:rPr lang="fi-FI" sz="1100" b="0" i="0" u="none" strike="noStrike">
                          <a:solidFill>
                            <a:srgbClr val="000000"/>
                          </a:solidFill>
                          <a:effectLst/>
                          <a:latin typeface="Calibri"/>
                        </a:rPr>
                        <a:t>Hankehakujen boostaaminen</a:t>
                      </a:r>
                    </a:p>
                  </a:txBody>
                  <a:tcPr marL="12356" marR="12356" marT="1235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i-FI" sz="1100" b="0" i="0" u="none" strike="noStrike">
                          <a:solidFill>
                            <a:srgbClr val="000000"/>
                          </a:solidFill>
                          <a:effectLst/>
                          <a:latin typeface="Calibri"/>
                        </a:rPr>
                        <a:t>372 000</a:t>
                      </a:r>
                    </a:p>
                  </a:txBody>
                  <a:tcPr marL="12356" marR="12356" marT="1235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fi-FI" sz="1100" b="0" i="0" u="none" strike="noStrike">
                          <a:solidFill>
                            <a:srgbClr val="000000"/>
                          </a:solidFill>
                          <a:effectLst/>
                          <a:latin typeface="Calibri"/>
                        </a:rPr>
                        <a:t> </a:t>
                      </a:r>
                    </a:p>
                  </a:txBody>
                  <a:tcPr marL="12356" marR="12356" marT="1235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i-FI" sz="1100" b="0" i="0" u="none" strike="noStrike">
                          <a:solidFill>
                            <a:srgbClr val="000000"/>
                          </a:solidFill>
                          <a:effectLst/>
                          <a:latin typeface="Calibri"/>
                        </a:rPr>
                        <a:t>120 000</a:t>
                      </a:r>
                    </a:p>
                  </a:txBody>
                  <a:tcPr marL="12356" marR="12356" marT="1235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i-FI" sz="1100" b="1" i="0" u="none" strike="noStrike">
                          <a:solidFill>
                            <a:srgbClr val="000000"/>
                          </a:solidFill>
                          <a:effectLst/>
                          <a:latin typeface="Calibri"/>
                        </a:rPr>
                        <a:t>492 000</a:t>
                      </a:r>
                    </a:p>
                  </a:txBody>
                  <a:tcPr marL="12356" marR="12356" marT="12356" marB="0" anchor="b">
                    <a:lnL>
                      <a:noFill/>
                    </a:lnL>
                    <a:lnR>
                      <a:noFill/>
                    </a:lnR>
                    <a:lnT w="6350" cap="flat" cmpd="sng" algn="ctr">
                      <a:solidFill>
                        <a:srgbClr val="000000"/>
                      </a:solidFill>
                      <a:prstDash val="solid"/>
                      <a:round/>
                      <a:headEnd type="none" w="med" len="med"/>
                      <a:tailEnd type="none" w="med" len="med"/>
                    </a:lnT>
                    <a:lnB>
                      <a:noFill/>
                    </a:lnB>
                  </a:tcPr>
                </a:tc>
              </a:tr>
              <a:tr h="175453">
                <a:tc>
                  <a:txBody>
                    <a:bodyPr/>
                    <a:lstStyle/>
                    <a:p>
                      <a:pPr algn="l" fontAlgn="b"/>
                      <a:r>
                        <a:rPr lang="fi-FI" sz="1100" b="0" i="0" u="none" strike="noStrike">
                          <a:solidFill>
                            <a:srgbClr val="000000"/>
                          </a:solidFill>
                          <a:effectLst/>
                          <a:latin typeface="Calibri"/>
                        </a:rPr>
                        <a:t>Kuvataiteen kehittäminen***</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0" i="0" u="none" strike="noStrike">
                          <a:solidFill>
                            <a:srgbClr val="000000"/>
                          </a:solidFill>
                          <a:effectLst/>
                          <a:latin typeface="Calibri"/>
                        </a:rPr>
                        <a:t>193 000</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r" fontAlgn="b"/>
                      <a:r>
                        <a:rPr lang="fi-FI" sz="1100" b="1" i="0" u="none" strike="noStrike">
                          <a:solidFill>
                            <a:srgbClr val="000000"/>
                          </a:solidFill>
                          <a:effectLst/>
                          <a:latin typeface="Calibri"/>
                        </a:rPr>
                        <a:t>193 000</a:t>
                      </a:r>
                    </a:p>
                  </a:txBody>
                  <a:tcPr marL="12356" marR="12356" marT="12356" marB="0" anchor="b">
                    <a:lnL>
                      <a:noFill/>
                    </a:lnL>
                    <a:lnR>
                      <a:noFill/>
                    </a:lnR>
                    <a:lnT>
                      <a:noFill/>
                    </a:lnT>
                    <a:lnB>
                      <a:noFill/>
                    </a:lnB>
                  </a:tcPr>
                </a:tc>
              </a:tr>
              <a:tr h="175453">
                <a:tc>
                  <a:txBody>
                    <a:bodyPr/>
                    <a:lstStyle/>
                    <a:p>
                      <a:pPr algn="l" fontAlgn="b"/>
                      <a:r>
                        <a:rPr lang="fi-FI" sz="1100" b="0" i="0" u="none" strike="noStrike">
                          <a:solidFill>
                            <a:srgbClr val="000000"/>
                          </a:solidFill>
                          <a:effectLst/>
                          <a:latin typeface="Calibri"/>
                        </a:rPr>
                        <a:t>Varaus vuodelle 2016</a:t>
                      </a:r>
                    </a:p>
                  </a:txBody>
                  <a:tcPr marL="12356" marR="12356" marT="1235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i-FI" sz="1100" b="0" i="0" u="none" strike="noStrike">
                          <a:solidFill>
                            <a:srgbClr val="000000"/>
                          </a:solidFill>
                          <a:effectLst/>
                          <a:latin typeface="Calibri"/>
                        </a:rPr>
                        <a:t> </a:t>
                      </a:r>
                    </a:p>
                  </a:txBody>
                  <a:tcPr marL="12356" marR="12356" marT="1235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fi-FI" sz="1100" b="0" i="0" u="none" strike="noStrike">
                          <a:solidFill>
                            <a:srgbClr val="000000"/>
                          </a:solidFill>
                          <a:effectLst/>
                          <a:latin typeface="Calibri"/>
                        </a:rPr>
                        <a:t> </a:t>
                      </a:r>
                    </a:p>
                  </a:txBody>
                  <a:tcPr marL="12356" marR="12356" marT="1235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fi-FI" sz="1100" b="0" i="0" u="none" strike="noStrike">
                          <a:solidFill>
                            <a:srgbClr val="000000"/>
                          </a:solidFill>
                          <a:effectLst/>
                          <a:latin typeface="Calibri"/>
                        </a:rPr>
                        <a:t>200 000</a:t>
                      </a:r>
                    </a:p>
                  </a:txBody>
                  <a:tcPr marL="12356" marR="12356" marT="1235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r" fontAlgn="b"/>
                      <a:r>
                        <a:rPr lang="fi-FI" sz="1100" b="1" i="0" u="none" strike="noStrike">
                          <a:solidFill>
                            <a:srgbClr val="000000"/>
                          </a:solidFill>
                          <a:effectLst/>
                          <a:latin typeface="Calibri"/>
                        </a:rPr>
                        <a:t>200 000</a:t>
                      </a:r>
                    </a:p>
                  </a:txBody>
                  <a:tcPr marL="12356" marR="12356" marT="12356" marB="0" anchor="b">
                    <a:lnL>
                      <a:noFill/>
                    </a:lnL>
                    <a:lnR>
                      <a:noFill/>
                    </a:lnR>
                    <a:lnT>
                      <a:noFill/>
                    </a:lnT>
                    <a:lnB w="6350" cap="flat" cmpd="sng" algn="ctr">
                      <a:solidFill>
                        <a:srgbClr val="000000"/>
                      </a:solidFill>
                      <a:prstDash val="solid"/>
                      <a:round/>
                      <a:headEnd type="none" w="med" len="med"/>
                      <a:tailEnd type="none" w="med" len="med"/>
                    </a:lnB>
                  </a:tcPr>
                </a:tc>
              </a:tr>
              <a:tr h="175453">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i-FI" sz="1100" b="1" i="0" u="none" strike="noStrike">
                          <a:solidFill>
                            <a:srgbClr val="000000"/>
                          </a:solidFill>
                          <a:effectLst/>
                          <a:latin typeface="Calibri"/>
                        </a:rPr>
                        <a:t>471 000</a:t>
                      </a:r>
                    </a:p>
                  </a:txBody>
                  <a:tcPr marL="12356" marR="12356" marT="1235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i-FI" sz="1100" b="1" i="0" u="none" strike="noStrike">
                          <a:solidFill>
                            <a:srgbClr val="000000"/>
                          </a:solidFill>
                          <a:effectLst/>
                          <a:latin typeface="Calibri"/>
                        </a:rPr>
                        <a:t>812 000</a:t>
                      </a:r>
                    </a:p>
                  </a:txBody>
                  <a:tcPr marL="12356" marR="12356" marT="1235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i-FI" sz="1100" b="1" i="0" u="none" strike="noStrike">
                          <a:solidFill>
                            <a:srgbClr val="000000"/>
                          </a:solidFill>
                          <a:effectLst/>
                          <a:latin typeface="Calibri"/>
                        </a:rPr>
                        <a:t>800 000</a:t>
                      </a:r>
                    </a:p>
                  </a:txBody>
                  <a:tcPr marL="12356" marR="12356" marT="1235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r" fontAlgn="b"/>
                      <a:r>
                        <a:rPr lang="fi-FI" sz="1100" b="0" i="0" u="none" strike="noStrike">
                          <a:solidFill>
                            <a:srgbClr val="000000"/>
                          </a:solidFill>
                          <a:effectLst/>
                          <a:latin typeface="Calibri"/>
                        </a:rPr>
                        <a:t>2 083 000</a:t>
                      </a:r>
                    </a:p>
                  </a:txBody>
                  <a:tcPr marL="12356" marR="12356" marT="12356" marB="0" anchor="b">
                    <a:lnL>
                      <a:noFill/>
                    </a:lnL>
                    <a:lnR>
                      <a:noFill/>
                    </a:lnR>
                    <a:lnT w="6350" cap="flat" cmpd="sng" algn="ctr">
                      <a:solidFill>
                        <a:srgbClr val="000000"/>
                      </a:solidFill>
                      <a:prstDash val="solid"/>
                      <a:round/>
                      <a:headEnd type="none" w="med" len="med"/>
                      <a:tailEnd type="none" w="med" len="med"/>
                    </a:lnT>
                    <a:lnB>
                      <a:noFill/>
                    </a:lnB>
                  </a:tcPr>
                </a:tc>
              </a:tr>
              <a:tr h="175453">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r>
              <a:tr h="175453">
                <a:tc>
                  <a:txBody>
                    <a:bodyPr/>
                    <a:lstStyle/>
                    <a:p>
                      <a:pPr algn="l" fontAlgn="b"/>
                      <a:r>
                        <a:rPr lang="fi-FI" sz="1000" b="0" i="0" u="none" strike="noStrike">
                          <a:solidFill>
                            <a:srgbClr val="000000"/>
                          </a:solidFill>
                          <a:effectLst/>
                          <a:latin typeface="Calibri"/>
                        </a:rPr>
                        <a:t>* SAMKin 2015 rahoituksen erityiskohde</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r>
              <a:tr h="175453">
                <a:tc gridSpan="4">
                  <a:txBody>
                    <a:bodyPr/>
                    <a:lstStyle/>
                    <a:p>
                      <a:pPr algn="l" fontAlgn="b"/>
                      <a:r>
                        <a:rPr lang="fi-FI" sz="1000" b="0" i="0" u="none" strike="noStrike">
                          <a:solidFill>
                            <a:srgbClr val="000000"/>
                          </a:solidFill>
                          <a:effectLst/>
                          <a:latin typeface="Calibri"/>
                        </a:rPr>
                        <a:t>** Kuuluu CoastAL Tutkimusryhmiin, mutta on SAMKin 2014 rahoituksen erityiskohde</a:t>
                      </a:r>
                    </a:p>
                  </a:txBody>
                  <a:tcPr marL="12356" marR="12356" marT="12356" marB="0" anchor="b">
                    <a:lnL>
                      <a:noFill/>
                    </a:lnL>
                    <a:lnR>
                      <a:noFill/>
                    </a:lnR>
                    <a:lnT>
                      <a:noFill/>
                    </a:lnT>
                    <a:lnB>
                      <a:noFill/>
                    </a:lnB>
                  </a:tcPr>
                </a:tc>
                <a:tc hMerge="1">
                  <a:txBody>
                    <a:bodyPr/>
                    <a:lstStyle/>
                    <a:p>
                      <a:endParaRPr lang="fi-FI"/>
                    </a:p>
                  </a:txBody>
                  <a:tcPr/>
                </a:tc>
                <a:tc hMerge="1">
                  <a:txBody>
                    <a:bodyPr/>
                    <a:lstStyle/>
                    <a:p>
                      <a:endParaRPr lang="fi-FI"/>
                    </a:p>
                  </a:txBody>
                  <a:tcPr/>
                </a:tc>
                <a:tc hMerge="1">
                  <a:txBody>
                    <a:bodyPr/>
                    <a:lstStyle/>
                    <a:p>
                      <a:endParaRPr lang="fi-FI"/>
                    </a:p>
                  </a:txBody>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r>
              <a:tr h="175453">
                <a:tc>
                  <a:txBody>
                    <a:bodyPr/>
                    <a:lstStyle/>
                    <a:p>
                      <a:pPr algn="l" fontAlgn="b"/>
                      <a:r>
                        <a:rPr lang="fi-FI" sz="1000" b="0" i="0" u="none" strike="noStrike">
                          <a:solidFill>
                            <a:srgbClr val="000000"/>
                          </a:solidFill>
                          <a:effectLst/>
                          <a:latin typeface="Calibri"/>
                        </a:rPr>
                        <a:t>*** SAMKin 2014 rahoituksen erityiskohde</a:t>
                      </a: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a:solidFill>
                          <a:srgbClr val="000000"/>
                        </a:solidFill>
                        <a:effectLst/>
                        <a:latin typeface="Calibri"/>
                      </a:endParaRPr>
                    </a:p>
                  </a:txBody>
                  <a:tcPr marL="12356" marR="12356" marT="12356" marB="0" anchor="b">
                    <a:lnL>
                      <a:noFill/>
                    </a:lnL>
                    <a:lnR>
                      <a:noFill/>
                    </a:lnR>
                    <a:lnT>
                      <a:noFill/>
                    </a:lnT>
                    <a:lnB>
                      <a:noFill/>
                    </a:lnB>
                  </a:tcPr>
                </a:tc>
                <a:tc>
                  <a:txBody>
                    <a:bodyPr/>
                    <a:lstStyle/>
                    <a:p>
                      <a:pPr algn="l" fontAlgn="b"/>
                      <a:endParaRPr lang="fi-FI" sz="1100" b="0" i="0" u="none" strike="noStrike" dirty="0">
                        <a:solidFill>
                          <a:srgbClr val="000000"/>
                        </a:solidFill>
                        <a:effectLst/>
                        <a:latin typeface="Calibri"/>
                      </a:endParaRPr>
                    </a:p>
                  </a:txBody>
                  <a:tcPr marL="12356" marR="12356" marT="12356" marB="0" anchor="b">
                    <a:lnL>
                      <a:noFill/>
                    </a:lnL>
                    <a:lnR>
                      <a:noFill/>
                    </a:lnR>
                    <a:lnT>
                      <a:noFill/>
                    </a:lnT>
                    <a:lnB>
                      <a:noFill/>
                    </a:lnB>
                  </a:tcPr>
                </a:tc>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pPr eaLnBrk="1" hangingPunct="1"/>
            <a:r>
              <a:rPr lang="fi-FI" dirty="0" smtClean="0">
                <a:solidFill>
                  <a:srgbClr val="17375E"/>
                </a:solidFill>
                <a:latin typeface="Calibri" charset="0"/>
                <a:ea typeface="MS PGothic" charset="0"/>
              </a:rPr>
              <a:t>Yhteiset hankkeet</a:t>
            </a:r>
            <a:endParaRPr lang="en-GB" dirty="0">
              <a:solidFill>
                <a:srgbClr val="17375E"/>
              </a:solidFill>
              <a:latin typeface="Calibri" charset="0"/>
              <a:ea typeface="MS PGothic"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orakulmio 2"/>
          <p:cNvSpPr/>
          <p:nvPr/>
        </p:nvSpPr>
        <p:spPr>
          <a:xfrm>
            <a:off x="185519" y="125889"/>
            <a:ext cx="8819341" cy="5755423"/>
          </a:xfrm>
          <a:prstGeom prst="rect">
            <a:avLst/>
          </a:prstGeom>
        </p:spPr>
        <p:txBody>
          <a:bodyPr wrap="square">
            <a:spAutoFit/>
          </a:bodyPr>
          <a:lstStyle/>
          <a:p>
            <a:r>
              <a:rPr lang="fi-FI" b="1" dirty="0"/>
              <a:t>3.7.2013</a:t>
            </a:r>
          </a:p>
          <a:p>
            <a:r>
              <a:rPr lang="fi-FI" b="1" dirty="0"/>
              <a:t>Euroopan meripäivän suurkonferenssi Turkuun</a:t>
            </a:r>
          </a:p>
          <a:p>
            <a:r>
              <a:rPr lang="fi-FI" sz="1600" b="1" dirty="0"/>
              <a:t>Euroopan Unionin jäsenvaltioiden ministereistä koostuva neuvosto on päättänyt, että Euroopan meripäivien konferenssi järjestetään vuonna 2016 Turussa</a:t>
            </a:r>
            <a:r>
              <a:rPr lang="fi-FI" b="1" dirty="0"/>
              <a:t>.</a:t>
            </a:r>
          </a:p>
          <a:p>
            <a:r>
              <a:rPr lang="fi-FI" sz="1600" dirty="0"/>
              <a:t>Euroopan meripäivää vietetään vuosittain 20. toukokuuta Euroopan komission, Euroopan parlamentin ja Euroopan unionin neuvoston päätöksellä. Sen tavoitteena on korostaa meriympäristön ja merellisen taloudellisen toiminnan suurta merkitystä Euroopalle. Merkittävin Euroopan meripäivän tapahtuma on vuosittainen suurkonferenssi, jonka isännyydestä on käyty eri maiden välillä kovaa kilpailua.</a:t>
            </a:r>
          </a:p>
          <a:p>
            <a:r>
              <a:rPr lang="fi-FI" sz="1600" dirty="0"/>
              <a:t>Vuoden 2016 Turun meripäivän teemat tullaan vahvistamaan yhteistyössä Suomen hallituksen ja Euroopan komission meriasioiden pääosaston kanssa. Alustavasti teemoiksi on </a:t>
            </a:r>
            <a:r>
              <a:rPr lang="fi-FI" sz="1600" dirty="0" smtClean="0"/>
              <a:t>esitetty</a:t>
            </a:r>
          </a:p>
          <a:p>
            <a:endParaRPr lang="fi-FI" sz="1600" dirty="0"/>
          </a:p>
          <a:p>
            <a:r>
              <a:rPr lang="fi-FI" sz="1600" dirty="0" smtClean="0"/>
              <a:t>-merten </a:t>
            </a:r>
            <a:r>
              <a:rPr lang="fi-FI" sz="1600" dirty="0"/>
              <a:t>taloudelliseen hyödyntämiseen liittyvää ”sinistä kasvua”</a:t>
            </a:r>
          </a:p>
          <a:p>
            <a:r>
              <a:rPr lang="fi-FI" sz="1600" dirty="0" smtClean="0"/>
              <a:t>-merellistä matkailua</a:t>
            </a:r>
            <a:endParaRPr lang="fi-FI" sz="1600" dirty="0"/>
          </a:p>
          <a:p>
            <a:r>
              <a:rPr lang="fi-FI" sz="1600" dirty="0"/>
              <a:t>-</a:t>
            </a:r>
            <a:r>
              <a:rPr lang="fi-FI" sz="1600" dirty="0" smtClean="0"/>
              <a:t>merten </a:t>
            </a:r>
            <a:r>
              <a:rPr lang="fi-FI" sz="1600" dirty="0"/>
              <a:t>suojelua</a:t>
            </a:r>
          </a:p>
          <a:p>
            <a:r>
              <a:rPr lang="fi-FI" sz="1600" dirty="0" smtClean="0"/>
              <a:t>-bioteknologiaa</a:t>
            </a:r>
            <a:r>
              <a:rPr lang="fi-FI" sz="1600" dirty="0"/>
              <a:t> </a:t>
            </a:r>
            <a:endParaRPr lang="fi-FI" sz="1600" dirty="0" smtClean="0"/>
          </a:p>
          <a:p>
            <a:endParaRPr lang="fi-FI" sz="1600" dirty="0"/>
          </a:p>
          <a:p>
            <a:r>
              <a:rPr lang="fi-FI" sz="1600" dirty="0"/>
              <a:t>Erityisteemaksi kaavaillaan Venäjä-yhteistyötä. Turun kaupunki koordinoi Euroopan unionin Itämeri-strategian yhteistyötä Venäjän kanssa. Merikonferenssin on vuosittain osallistunut 800–1000 osanottajaa eri puolilta Eurooppaa. He edustavat kaikkia meripolitiikkaan kytkeytyneitä sidosryhmiä</a:t>
            </a:r>
            <a:r>
              <a:rPr lang="fi-FI" dirty="0" smtClean="0"/>
              <a:t>.</a:t>
            </a:r>
            <a:endParaRPr lang="fi-FI" dirty="0"/>
          </a:p>
          <a:p>
            <a:r>
              <a:rPr lang="fi-FI" dirty="0"/>
              <a:t>Lisätietoja: </a:t>
            </a:r>
            <a:r>
              <a:rPr lang="fi-FI" u="sng" dirty="0">
                <a:hlinkClick r:id="rId2"/>
              </a:rPr>
              <a:t>Euroopan komission meriasioihin liittyvä sivusto</a:t>
            </a:r>
          </a:p>
          <a:p>
            <a:r>
              <a:rPr lang="fi-FI" u="sng" dirty="0">
                <a:hlinkClick r:id="rId3"/>
              </a:rPr>
              <a:t>European Maritime Day</a:t>
            </a:r>
          </a:p>
          <a:p>
            <a:r>
              <a:rPr lang="fi-FI" u="sng" dirty="0">
                <a:hlinkClick r:id="rId4"/>
              </a:rPr>
              <a:t>European Maritime Day Conference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orakulmio 3"/>
          <p:cNvSpPr/>
          <p:nvPr/>
        </p:nvSpPr>
        <p:spPr>
          <a:xfrm>
            <a:off x="1072984" y="853835"/>
            <a:ext cx="4572000" cy="2062103"/>
          </a:xfrm>
          <a:prstGeom prst="rect">
            <a:avLst/>
          </a:prstGeom>
        </p:spPr>
        <p:txBody>
          <a:bodyPr>
            <a:spAutoFit/>
          </a:bodyPr>
          <a:lstStyle/>
          <a:p>
            <a:r>
              <a:rPr lang="fi-FI" sz="2000" b="1" dirty="0"/>
              <a:t>Muut </a:t>
            </a:r>
            <a:r>
              <a:rPr lang="fi-FI" sz="2000" b="1" dirty="0" smtClean="0"/>
              <a:t>asiat</a:t>
            </a:r>
          </a:p>
          <a:p>
            <a:endParaRPr lang="fi-FI" b="1" dirty="0"/>
          </a:p>
          <a:p>
            <a:r>
              <a:rPr lang="fi-FI" b="1" dirty="0"/>
              <a:t>   —strategiaesite</a:t>
            </a:r>
          </a:p>
          <a:p>
            <a:r>
              <a:rPr lang="fi-FI" b="1" dirty="0"/>
              <a:t>   —vieraskielisen koulutuksen kysely</a:t>
            </a:r>
          </a:p>
          <a:p>
            <a:r>
              <a:rPr lang="fi-FI" b="1" dirty="0"/>
              <a:t>   —vuoden 2015 työryhmien (vanhat ja uudet) vetäjät ja nimet (+budjetti)</a:t>
            </a:r>
          </a:p>
          <a:p>
            <a:r>
              <a:rPr lang="fi-FI" b="1" dirty="0"/>
              <a:t>   —..</a:t>
            </a:r>
            <a:endParaRPr lang="fi-FI" b="1" dirty="0">
              <a:solidFill>
                <a:srgbClr val="17375E"/>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Coastal_pp esittely">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Asiakirja" ma:contentTypeID="0x010100E52E0BA8531571499C82D20FE8B71E54" ma:contentTypeVersion="0" ma:contentTypeDescription="Luo uusi asiakirja." ma:contentTypeScope="" ma:versionID="74c6b6d94e2e1946a9c939df6866f7a7">
  <xsd:schema xmlns:xsd="http://www.w3.org/2001/XMLSchema" xmlns:xs="http://www.w3.org/2001/XMLSchema" xmlns:p="http://schemas.microsoft.com/office/2006/metadata/properties" targetNamespace="http://schemas.microsoft.com/office/2006/metadata/properties" ma:root="true" ma:fieldsID="b4abf2a10b083844fea3f2ad2ecd5cc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B8E6F7A-F228-4923-898D-74552ACA1263}">
  <ds:schemaRefs>
    <ds:schemaRef ds:uri="http://schemas.microsoft.com/office/2006/documentManagement/types"/>
    <ds:schemaRef ds:uri="http://purl.org/dc/dcmitype/"/>
    <ds:schemaRef ds:uri="http://purl.org/dc/terms/"/>
    <ds:schemaRef ds:uri="http://schemas.microsoft.com/office/2006/metadata/properties"/>
    <ds:schemaRef ds:uri="http://www.w3.org/XML/1998/namespace"/>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A18EFA92-940D-418C-BADF-E3029E5EB4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FD0E0CD4-DE0E-4E5B-924B-BAF09400957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Coastal_pp esittely.potx</Template>
  <TotalTime>144</TotalTime>
  <Words>323</Words>
  <Application>Microsoft Office PowerPoint</Application>
  <PresentationFormat>Näytössä katseltava diaesitys (4:3)</PresentationFormat>
  <Paragraphs>112</Paragraphs>
  <Slides>10</Slides>
  <Notes>0</Notes>
  <HiddenSlides>0</HiddenSlides>
  <MMClips>0</MMClips>
  <ScaleCrop>false</ScaleCrop>
  <HeadingPairs>
    <vt:vector size="4" baseType="variant">
      <vt:variant>
        <vt:lpstr>Teema</vt:lpstr>
      </vt:variant>
      <vt:variant>
        <vt:i4>2</vt:i4>
      </vt:variant>
      <vt:variant>
        <vt:lpstr>Dian otsikot</vt:lpstr>
      </vt:variant>
      <vt:variant>
        <vt:i4>10</vt:i4>
      </vt:variant>
    </vt:vector>
  </HeadingPairs>
  <TitlesOfParts>
    <vt:vector size="12" baseType="lpstr">
      <vt:lpstr>Coastal_pp esittely</vt:lpstr>
      <vt:lpstr>Custom Design</vt:lpstr>
      <vt:lpstr>CoastAL  - yhteistyötä länsirannikolla</vt:lpstr>
      <vt:lpstr>PowerPoint-esitys</vt:lpstr>
      <vt:lpstr>Yritys- ja tohtorikiihdyttämöt </vt:lpstr>
      <vt:lpstr>PowerPoint-esitys</vt:lpstr>
      <vt:lpstr>Yhteiset hankkeet</vt:lpstr>
      <vt:lpstr>PowerPoint-esitys</vt:lpstr>
      <vt:lpstr>PowerPoint-esitys</vt:lpstr>
      <vt:lpstr>PowerPoint-esitys</vt:lpstr>
      <vt:lpstr>PowerPoint-esitys</vt:lpstr>
      <vt:lpstr>PowerPoint-esitys</vt:lpstr>
    </vt:vector>
  </TitlesOfParts>
  <Company>SAMK</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CoastAL  - yhteistyötä länsirannikolla</dc:title>
  <dc:creator>Jatta Lehtonen</dc:creator>
  <cp:lastModifiedBy>Kärki Anne</cp:lastModifiedBy>
  <cp:revision>14</cp:revision>
  <dcterms:created xsi:type="dcterms:W3CDTF">2014-11-11T10:50:40Z</dcterms:created>
  <dcterms:modified xsi:type="dcterms:W3CDTF">2015-09-23T07:32:01Z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352976805</vt:i4>
  </property>
  <property fmtid="{D5CDD505-2E9C-101B-9397-08002B2CF9AE}" pid="3" name="_NewReviewCycle">
    <vt:lpwstr/>
  </property>
  <property fmtid="{D5CDD505-2E9C-101B-9397-08002B2CF9AE}" pid="4" name="_EmailSubject">
    <vt:lpwstr>Esitys</vt:lpwstr>
  </property>
  <property fmtid="{D5CDD505-2E9C-101B-9397-08002B2CF9AE}" pid="5" name="_AuthorEmail">
    <vt:lpwstr>anne.karki@samk.fi</vt:lpwstr>
  </property>
  <property fmtid="{D5CDD505-2E9C-101B-9397-08002B2CF9AE}" pid="6" name="_AuthorEmailDisplayName">
    <vt:lpwstr>Kärki Anne</vt:lpwstr>
  </property>
  <property fmtid="{D5CDD505-2E9C-101B-9397-08002B2CF9AE}" pid="7" name="ContentTypeId">
    <vt:lpwstr>0x010100E52E0BA8531571499C82D20FE8B71E54</vt:lpwstr>
  </property>
</Properties>
</file>