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49" r:id="rId2"/>
    <p:sldMasterId id="2147483650" r:id="rId3"/>
  </p:sldMasterIdLst>
  <p:notesMasterIdLst>
    <p:notesMasterId r:id="rId10"/>
  </p:notesMasterIdLst>
  <p:handoutMasterIdLst>
    <p:handoutMasterId r:id="rId11"/>
  </p:handoutMasterIdLst>
  <p:sldIdLst>
    <p:sldId id="256" r:id="rId4"/>
    <p:sldId id="261" r:id="rId5"/>
    <p:sldId id="259" r:id="rId6"/>
    <p:sldId id="260" r:id="rId7"/>
    <p:sldId id="257" r:id="rId8"/>
    <p:sldId id="258" r:id="rId9"/>
  </p:sldIdLst>
  <p:sldSz cx="9906000" cy="6858000" type="A4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564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fld id="{8D2A1671-171A-42F9-94B7-C5956BFE365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382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fld id="{3916F71F-73FB-4626-8892-095F00E1D3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059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9pPr>
          </a:lstStyle>
          <a:p>
            <a:pPr eaLnBrk="1" hangingPunct="1"/>
            <a:fld id="{21B2BC58-D6BA-4B5D-9C1E-BF81DBA7888E}" type="slidenum">
              <a:rPr lang="fi-FI" altLang="fi-FI"/>
              <a:pPr eaLnBrk="1" hangingPunct="1"/>
              <a:t>1</a:t>
            </a:fld>
            <a:endParaRPr lang="fi-FI" altLang="fi-FI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46524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68141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521575" y="2133600"/>
            <a:ext cx="2243138" cy="35560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90575" y="2133600"/>
            <a:ext cx="6578600" cy="35560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935987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31078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70977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286190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52550" y="2133600"/>
            <a:ext cx="395605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61000" y="2133600"/>
            <a:ext cx="395605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369246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709969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936492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362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16676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7539094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6072978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119302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400925" y="692150"/>
            <a:ext cx="2016125" cy="51133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352550" y="692150"/>
            <a:ext cx="5895975" cy="51133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35708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8062496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99836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7167643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52550" y="2133600"/>
            <a:ext cx="395605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61000" y="2133600"/>
            <a:ext cx="395605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3025777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77410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7536395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247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672097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282743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4930575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5792117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400925" y="692150"/>
            <a:ext cx="2016125" cy="51133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352550" y="692150"/>
            <a:ext cx="5895975" cy="51133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73991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49313" y="3429000"/>
            <a:ext cx="4381500" cy="226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83213" y="3429000"/>
            <a:ext cx="4381500" cy="226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98569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426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07156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614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1545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89503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PT_etusivu_taust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21336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37" tIns="45719" rIns="91437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9313" y="3429000"/>
            <a:ext cx="8915400" cy="226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pic>
        <p:nvPicPr>
          <p:cNvPr id="17413" name="Picture 5" descr="PPT_etusivu_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5715000"/>
            <a:ext cx="16303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163763" y="5867400"/>
            <a:ext cx="7315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9" rIns="91437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9pPr>
          </a:lstStyle>
          <a:p>
            <a:pPr>
              <a:lnSpc>
                <a:spcPct val="136000"/>
              </a:lnSpc>
            </a:pPr>
            <a:r>
              <a:rPr lang="fi-FI" altLang="fi-FI" sz="1300">
                <a:solidFill>
                  <a:srgbClr val="181512"/>
                </a:solidFill>
              </a:rPr>
              <a:t>Satakunnan ammattikorkeakoulu  |  Satakunta University of Applied Sciences</a:t>
            </a:r>
            <a:endParaRPr lang="fi-FI" altLang="fi-FI" sz="1300">
              <a:solidFill>
                <a:srgbClr val="2B272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2pPr>
      <a:lvl3pPr marL="9144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3pPr>
      <a:lvl4pPr marL="13716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4pPr>
      <a:lvl5pPr marL="18288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5pPr>
      <a:lvl6pPr marL="22860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6pPr>
      <a:lvl7pPr marL="27432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7pPr>
      <a:lvl8pPr marL="32004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8pPr>
      <a:lvl9pPr marL="36576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52550" y="692150"/>
            <a:ext cx="80581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37" tIns="45719" rIns="91437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OTSIKKO ARIAL BLACK</a:t>
            </a:r>
            <a:br>
              <a:rPr lang="fi-FI" altLang="fi-FI"/>
            </a:br>
            <a:r>
              <a:rPr lang="fi-FI" altLang="fi-FI"/>
              <a:t>PISTEKOKO 36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52550" y="2133600"/>
            <a:ext cx="8064500" cy="36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pic>
        <p:nvPicPr>
          <p:cNvPr id="5127" name="Picture 7" descr="sisasivu_alareu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1"/>
          <a:stretch>
            <a:fillRect/>
          </a:stretch>
        </p:blipFill>
        <p:spPr bwMode="auto">
          <a:xfrm>
            <a:off x="0" y="5956300"/>
            <a:ext cx="99060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6240463"/>
            <a:ext cx="53768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7" tIns="45719" rIns="91437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9pPr>
          </a:lstStyle>
          <a:p>
            <a:pPr eaLnBrk="1" hangingPunct="1"/>
            <a:r>
              <a:rPr lang="fi-FI" altLang="fi-FI" sz="1200">
                <a:solidFill>
                  <a:schemeClr val="bg1"/>
                </a:solidFill>
              </a:rPr>
              <a:t>Satakunnan ammattikorkeakoulu  |  Satakunta University of Applied Sciences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</p:bld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82A2"/>
          </a:solidFill>
          <a:latin typeface="Arial Black" pitchFamily="34" charset="0"/>
          <a:ea typeface="ＭＳ Ｐゴシック" pitchFamily="-1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52550" y="2133600"/>
            <a:ext cx="8064500" cy="36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pic>
        <p:nvPicPr>
          <p:cNvPr id="8205" name="Picture 13" descr="sisasivu_alareu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1"/>
          <a:stretch>
            <a:fillRect/>
          </a:stretch>
        </p:blipFill>
        <p:spPr bwMode="auto">
          <a:xfrm>
            <a:off x="0" y="5956300"/>
            <a:ext cx="99060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304800" y="6240463"/>
            <a:ext cx="54197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7" tIns="45719" rIns="91437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28" charset="-128"/>
              </a:defRPr>
            </a:lvl9pPr>
          </a:lstStyle>
          <a:p>
            <a:pPr eaLnBrk="1" hangingPunct="1"/>
            <a:r>
              <a:rPr lang="fi-FI" altLang="fi-FI" sz="1200">
                <a:solidFill>
                  <a:schemeClr val="bg1"/>
                </a:solidFill>
              </a:rPr>
              <a:t>Satakunnan ammattikorkeakoulu  |  Satakunta University of Applied Sciences </a:t>
            </a:r>
          </a:p>
        </p:txBody>
      </p:sp>
      <p:sp>
        <p:nvSpPr>
          <p:cNvPr id="307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352550" y="692150"/>
            <a:ext cx="80581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37" tIns="45719" rIns="91437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OTSIKKO ARIAL BLACK</a:t>
            </a:r>
            <a:br>
              <a:rPr lang="fi-FI" altLang="fi-FI"/>
            </a:br>
            <a:r>
              <a:rPr lang="fi-FI" altLang="fi-FI"/>
              <a:t>PISTEKOKO 36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/>
    </p:bld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1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20552" y="2060848"/>
            <a:ext cx="8915400" cy="1143000"/>
          </a:xfrm>
        </p:spPr>
        <p:txBody>
          <a:bodyPr/>
          <a:lstStyle/>
          <a:p>
            <a:pPr eaLnBrk="1" hangingPunct="1"/>
            <a:r>
              <a:rPr lang="en-US" altLang="fi-FI" dirty="0"/>
              <a:t>SAMK-</a:t>
            </a:r>
            <a:r>
              <a:rPr lang="en-US" altLang="fi-FI" dirty="0" err="1"/>
              <a:t>kampus</a:t>
            </a:r>
            <a:r>
              <a:rPr lang="en-US" altLang="fi-FI" dirty="0"/>
              <a:t> Pori</a:t>
            </a:r>
            <a:br>
              <a:rPr lang="en-US" altLang="fi-FI" dirty="0"/>
            </a:br>
            <a:r>
              <a:rPr lang="en-US" altLang="fi-FI" dirty="0" err="1"/>
              <a:t>Muuton</a:t>
            </a:r>
            <a:r>
              <a:rPr lang="en-US" altLang="fi-FI" dirty="0"/>
              <a:t> </a:t>
            </a:r>
            <a:r>
              <a:rPr lang="en-US" altLang="fi-FI" dirty="0" err="1"/>
              <a:t>aluevastaavat</a:t>
            </a:r>
            <a:endParaRPr lang="en-US" altLang="fi-FI" dirty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3645024"/>
            <a:ext cx="8915400" cy="2260600"/>
          </a:xfrm>
        </p:spPr>
        <p:txBody>
          <a:bodyPr/>
          <a:lstStyle/>
          <a:p>
            <a:pPr marL="3314700" lvl="8"/>
            <a:endParaRPr lang="en-US" altLang="fi-FI" sz="2000" dirty="0"/>
          </a:p>
          <a:p>
            <a:pPr marL="3314700" lvl="8"/>
            <a:r>
              <a:rPr lang="en-US" altLang="fi-FI" sz="2000" dirty="0"/>
              <a:t>24.3.2017</a:t>
            </a:r>
          </a:p>
          <a:p>
            <a:pPr marL="3314700" lvl="8"/>
            <a:r>
              <a:rPr lang="en-US" altLang="fi-FI" sz="2000" dirty="0"/>
              <a:t>Jussi Koskinen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Muuton aluevastaavien tehtävät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52550" y="2277392"/>
            <a:ext cx="8064500" cy="3671888"/>
          </a:xfrm>
        </p:spPr>
        <p:txBody>
          <a:bodyPr/>
          <a:lstStyle/>
          <a:p>
            <a:r>
              <a:rPr lang="fi-FI" sz="2400" dirty="0"/>
              <a:t>Hävittävät kaiken sellaisen roskiin menevän ns. yhteisen tavaran, joka ei siirry uudelle kampukselle ja jota ei voi hyödyntää</a:t>
            </a:r>
          </a:p>
          <a:p>
            <a:r>
              <a:rPr lang="fi-FI" sz="2400" dirty="0"/>
              <a:t>Merkitsevät muuttotarroilla ne yhteiset tavarat ja yhteistä tavaraa sisältävät muuttolaatikot, jotka siirtyvät uudelle kampukselle</a:t>
            </a:r>
          </a:p>
        </p:txBody>
      </p:sp>
    </p:spTree>
    <p:extLst>
      <p:ext uri="{BB962C8B-B14F-4D97-AF65-F5344CB8AC3E}">
        <p14:creationId xmlns:p14="http://schemas.microsoft.com/office/powerpoint/2010/main" val="62127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80592" y="188640"/>
            <a:ext cx="8058150" cy="1143000"/>
          </a:xfrm>
        </p:spPr>
        <p:txBody>
          <a:bodyPr/>
          <a:lstStyle/>
          <a:p>
            <a:r>
              <a:rPr lang="fi-FI" dirty="0"/>
              <a:t>    Muuton aluevastaavat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32520" y="908720"/>
            <a:ext cx="8064500" cy="4320480"/>
          </a:xfrm>
        </p:spPr>
        <p:txBody>
          <a:bodyPr/>
          <a:lstStyle/>
          <a:p>
            <a:pPr lvl="1"/>
            <a:endParaRPr lang="fi-FI" sz="1800" dirty="0"/>
          </a:p>
          <a:p>
            <a:pPr lvl="1"/>
            <a:r>
              <a:rPr lang="fi-FI" sz="1800" dirty="0"/>
              <a:t>Viestinnän tilat ja varastot, roll-</a:t>
            </a:r>
            <a:r>
              <a:rPr lang="fi-FI" sz="1800" dirty="0" err="1"/>
              <a:t>upit</a:t>
            </a:r>
            <a:r>
              <a:rPr lang="fi-FI" sz="1800" dirty="0"/>
              <a:t>, esitehyllyt </a:t>
            </a:r>
            <a:r>
              <a:rPr lang="fi-FI" sz="1800" dirty="0" err="1"/>
              <a:t>ym</a:t>
            </a:r>
            <a:r>
              <a:rPr lang="fi-FI" sz="1800" dirty="0"/>
              <a:t>, myös </a:t>
            </a:r>
            <a:r>
              <a:rPr lang="fi-FI" sz="1800" dirty="0" err="1"/>
              <a:t>sote</a:t>
            </a:r>
            <a:r>
              <a:rPr lang="fi-FI" sz="1800" dirty="0"/>
              <a:t> ( Hanna Valtokivi)</a:t>
            </a:r>
          </a:p>
          <a:p>
            <a:pPr lvl="1"/>
            <a:r>
              <a:rPr lang="fi-FI" sz="1800" dirty="0" err="1"/>
              <a:t>Helpdesk</a:t>
            </a:r>
            <a:r>
              <a:rPr lang="fi-FI" sz="1800" dirty="0"/>
              <a:t> (ATK varastot, luokkien ja </a:t>
            </a:r>
            <a:r>
              <a:rPr lang="fi-FI" sz="1800" dirty="0" err="1"/>
              <a:t>neukkarien</a:t>
            </a:r>
            <a:r>
              <a:rPr lang="fi-FI" sz="1800" dirty="0"/>
              <a:t> atk-tarvikkeet,, kopiokoneet, henkilökunnan ATK-romu) ( Jari Iisakkala)</a:t>
            </a:r>
          </a:p>
          <a:p>
            <a:pPr lvl="1"/>
            <a:r>
              <a:rPr lang="fi-FI" sz="1800" dirty="0"/>
              <a:t>Opintoasiaintoimistot (Janne Santala)</a:t>
            </a:r>
          </a:p>
          <a:p>
            <a:pPr lvl="1"/>
            <a:r>
              <a:rPr lang="fi-FI" sz="1800" dirty="0"/>
              <a:t>Rehtorin toimisto ja käytävä sekä Arvo ja Toivo; (Anneli Kiuru)</a:t>
            </a:r>
          </a:p>
          <a:p>
            <a:pPr lvl="1"/>
            <a:r>
              <a:rPr lang="fi-FI" sz="1800" dirty="0" err="1"/>
              <a:t>Kv</a:t>
            </a:r>
            <a:r>
              <a:rPr lang="fi-FI" sz="1800" dirty="0"/>
              <a:t>- toimistot ( Ari-Pekka </a:t>
            </a:r>
            <a:r>
              <a:rPr lang="fi-FI" sz="1800" dirty="0" err="1"/>
              <a:t>Kainu</a:t>
            </a:r>
            <a:r>
              <a:rPr lang="fi-FI" sz="1800" dirty="0"/>
              <a:t>)</a:t>
            </a:r>
          </a:p>
          <a:p>
            <a:pPr lvl="1"/>
            <a:r>
              <a:rPr lang="fi-FI" sz="1800" dirty="0"/>
              <a:t>TKI- hankemateriaalit  jotka eivät ole arkistoituina, apparaatti( Nadja </a:t>
            </a:r>
            <a:r>
              <a:rPr lang="fi-FI" sz="1800" dirty="0" err="1"/>
              <a:t>Eckhard</a:t>
            </a:r>
            <a:r>
              <a:rPr lang="fi-FI" sz="1800" dirty="0"/>
              <a:t>)</a:t>
            </a:r>
          </a:p>
          <a:p>
            <a:pPr lvl="1"/>
            <a:r>
              <a:rPr lang="fi-FI" sz="1800" dirty="0"/>
              <a:t>Ristikytkentätilat Osmo Santamäki</a:t>
            </a:r>
          </a:p>
          <a:p>
            <a:pPr lvl="1"/>
            <a:r>
              <a:rPr lang="fi-FI" sz="1800" dirty="0" err="1"/>
              <a:t>SAMMAKKOn</a:t>
            </a:r>
            <a:r>
              <a:rPr lang="fi-FI" sz="1800" dirty="0"/>
              <a:t> varastot, huoneet , laitteet, juoma-automaatit (pääsihteeri Satu Koivisto)</a:t>
            </a:r>
          </a:p>
          <a:p>
            <a:pPr lvl="1"/>
            <a:r>
              <a:rPr lang="fi-FI" sz="1800" dirty="0" err="1"/>
              <a:t>Soteekki</a:t>
            </a:r>
            <a:r>
              <a:rPr lang="fi-FI" sz="1800" dirty="0"/>
              <a:t> ( Heli Lamminen)</a:t>
            </a:r>
          </a:p>
          <a:p>
            <a:pPr lvl="1"/>
            <a:r>
              <a:rPr lang="fi-FI" sz="1800" dirty="0"/>
              <a:t>Toimistotarvikevarastot ( Sirpa Ranne)</a:t>
            </a:r>
          </a:p>
        </p:txBody>
      </p:sp>
    </p:spTree>
    <p:extLst>
      <p:ext uri="{BB962C8B-B14F-4D97-AF65-F5344CB8AC3E}">
        <p14:creationId xmlns:p14="http://schemas.microsoft.com/office/powerpoint/2010/main" val="4267752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08584" y="260648"/>
            <a:ext cx="8058150" cy="1143000"/>
          </a:xfrm>
        </p:spPr>
        <p:txBody>
          <a:bodyPr/>
          <a:lstStyle/>
          <a:p>
            <a:r>
              <a:rPr lang="fi-FI" dirty="0"/>
              <a:t>     Muuton aluevastaavat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08584" y="1196752"/>
            <a:ext cx="8064500" cy="4680520"/>
          </a:xfrm>
        </p:spPr>
        <p:txBody>
          <a:bodyPr/>
          <a:lstStyle/>
          <a:p>
            <a:pPr lvl="1"/>
            <a:r>
              <a:rPr lang="fi-FI" sz="1800" dirty="0"/>
              <a:t>Tiilimäen liikuntavarusteet; Tarja Javanainen-Levonen</a:t>
            </a:r>
          </a:p>
          <a:p>
            <a:pPr lvl="1"/>
            <a:r>
              <a:rPr lang="fi-FI" sz="1800" dirty="0"/>
              <a:t>Kuntosalit ml. irtotavarat </a:t>
            </a:r>
            <a:r>
              <a:rPr lang="fi-FI" sz="1800" dirty="0" err="1"/>
              <a:t>Tiedepuisto</a:t>
            </a:r>
            <a:r>
              <a:rPr lang="fi-FI" sz="1800" dirty="0"/>
              <a:t> ja Tiilimäki; Mikko Tapiola</a:t>
            </a:r>
          </a:p>
          <a:p>
            <a:pPr lvl="1"/>
            <a:r>
              <a:rPr lang="fi-FI" sz="1800" dirty="0"/>
              <a:t>Kopiohuoneet (vahtimestarit)</a:t>
            </a:r>
          </a:p>
          <a:p>
            <a:pPr lvl="1"/>
            <a:r>
              <a:rPr lang="fi-FI" sz="1800" dirty="0"/>
              <a:t>Arkistot; Esa Rahiala</a:t>
            </a:r>
          </a:p>
          <a:p>
            <a:pPr lvl="1"/>
            <a:r>
              <a:rPr lang="fi-FI" sz="1800" dirty="0"/>
              <a:t>Henkilökuntatilat (vahtimestarit)</a:t>
            </a:r>
          </a:p>
          <a:p>
            <a:pPr lvl="1"/>
            <a:r>
              <a:rPr lang="fi-FI" sz="1800" dirty="0"/>
              <a:t>Tiedepuiston studio;  Jere Kuusinen</a:t>
            </a:r>
          </a:p>
          <a:p>
            <a:pPr lvl="1"/>
            <a:r>
              <a:rPr lang="fi-FI" sz="1800" dirty="0"/>
              <a:t>Vääntiön huoneet A104, A106 ja A108; Jere Kuusinen</a:t>
            </a:r>
          </a:p>
          <a:p>
            <a:pPr lvl="1"/>
            <a:r>
              <a:rPr lang="fi-FI" sz="1800" dirty="0"/>
              <a:t>Neuvotteluhuoneet pl. Arvo ja Toivo ( vahtimestarit)</a:t>
            </a:r>
          </a:p>
          <a:p>
            <a:pPr lvl="1"/>
            <a:r>
              <a:rPr lang="fi-FI" sz="1800" dirty="0"/>
              <a:t>Tiedepuiston saunatila (Tommi Harju)</a:t>
            </a:r>
          </a:p>
          <a:p>
            <a:pPr lvl="1"/>
            <a:r>
              <a:rPr lang="fi-FI" sz="1800" dirty="0"/>
              <a:t>Tiilimäen saunatilat (Mika Syngelmä)</a:t>
            </a:r>
          </a:p>
          <a:p>
            <a:pPr lvl="1"/>
            <a:r>
              <a:rPr lang="fi-FI" sz="1800" dirty="0"/>
              <a:t>Hoitoluokat ja niiden irtotavarat; Kirsti Virta</a:t>
            </a:r>
          </a:p>
          <a:p>
            <a:pPr lvl="1"/>
            <a:r>
              <a:rPr lang="fi-FI" sz="1800" dirty="0" err="1"/>
              <a:t>Plinttiluokat</a:t>
            </a:r>
            <a:r>
              <a:rPr lang="fi-FI" sz="1800" dirty="0"/>
              <a:t> Hanna Tuominen </a:t>
            </a:r>
          </a:p>
          <a:p>
            <a:pPr lvl="1"/>
            <a:r>
              <a:rPr lang="fi-FI" sz="1800" dirty="0"/>
              <a:t>Fysioterapian  apuvälineet Hanna Tuominen</a:t>
            </a:r>
          </a:p>
        </p:txBody>
      </p:sp>
    </p:spTree>
    <p:extLst>
      <p:ext uri="{BB962C8B-B14F-4D97-AF65-F5344CB8AC3E}">
        <p14:creationId xmlns:p14="http://schemas.microsoft.com/office/powerpoint/2010/main" val="1234656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52600" y="16024"/>
            <a:ext cx="8058150" cy="1143000"/>
          </a:xfrm>
        </p:spPr>
        <p:txBody>
          <a:bodyPr/>
          <a:lstStyle/>
          <a:p>
            <a:pPr eaLnBrk="1" hangingPunct="1"/>
            <a:r>
              <a:rPr lang="en-US" altLang="fi-FI" sz="3200" dirty="0"/>
              <a:t>	</a:t>
            </a:r>
            <a:r>
              <a:rPr lang="en-US" altLang="fi-FI" dirty="0" err="1"/>
              <a:t>Muuton</a:t>
            </a:r>
            <a:r>
              <a:rPr lang="en-US" altLang="fi-FI" dirty="0"/>
              <a:t> </a:t>
            </a:r>
            <a:r>
              <a:rPr lang="en-US" altLang="fi-FI" dirty="0" err="1"/>
              <a:t>aluevastaavat</a:t>
            </a:r>
            <a:endParaRPr lang="en-US" altLang="fi-FI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592" y="1268760"/>
            <a:ext cx="8064500" cy="3671888"/>
          </a:xfrm>
        </p:spPr>
        <p:txBody>
          <a:bodyPr/>
          <a:lstStyle/>
          <a:p>
            <a:pPr marL="180975" indent="-180975" eaLnBrk="1" hangingPunct="1"/>
            <a:r>
              <a:rPr lang="en-US" altLang="fi-FI" sz="1800" dirty="0" err="1"/>
              <a:t>Tiedepuiston</a:t>
            </a:r>
            <a:r>
              <a:rPr lang="en-US" altLang="fi-FI" sz="1800" dirty="0"/>
              <a:t>  </a:t>
            </a:r>
            <a:r>
              <a:rPr lang="en-US" altLang="fi-FI" sz="1800" dirty="0" err="1"/>
              <a:t>aulan</a:t>
            </a:r>
            <a:r>
              <a:rPr lang="en-US" altLang="fi-FI" sz="1800" dirty="0"/>
              <a:t> </a:t>
            </a:r>
            <a:r>
              <a:rPr lang="en-US" altLang="fi-FI" sz="1800" dirty="0" err="1"/>
              <a:t>tekniikan</a:t>
            </a:r>
            <a:r>
              <a:rPr lang="en-US" altLang="fi-FI" sz="1800" dirty="0"/>
              <a:t> </a:t>
            </a:r>
            <a:r>
              <a:rPr lang="en-US" altLang="fi-FI" sz="1800" dirty="0" err="1"/>
              <a:t>näyttely</a:t>
            </a:r>
            <a:r>
              <a:rPr lang="en-US" altLang="fi-FI" sz="1800" dirty="0"/>
              <a:t>; Harri Vihtilä</a:t>
            </a:r>
          </a:p>
          <a:p>
            <a:pPr marL="180975" indent="-180975" eaLnBrk="1" hangingPunct="1"/>
            <a:r>
              <a:rPr lang="en-US" altLang="fi-FI" sz="1800" dirty="0" err="1"/>
              <a:t>Naulakot</a:t>
            </a:r>
            <a:r>
              <a:rPr lang="en-US" altLang="fi-FI" sz="1800" dirty="0"/>
              <a:t>, </a:t>
            </a:r>
            <a:r>
              <a:rPr lang="en-US" altLang="fi-FI" sz="1800" dirty="0" err="1"/>
              <a:t>fläppitaulut</a:t>
            </a:r>
            <a:r>
              <a:rPr lang="en-US" altLang="fi-FI" sz="1800" dirty="0"/>
              <a:t>, </a:t>
            </a:r>
            <a:r>
              <a:rPr lang="en-US" altLang="fi-FI" sz="1800" dirty="0" err="1"/>
              <a:t>siirrettävät</a:t>
            </a:r>
            <a:r>
              <a:rPr lang="en-US" altLang="fi-FI" sz="1800" dirty="0"/>
              <a:t> </a:t>
            </a:r>
            <a:r>
              <a:rPr lang="en-US" altLang="fi-FI" sz="1800" dirty="0" err="1"/>
              <a:t>kasvit</a:t>
            </a:r>
            <a:r>
              <a:rPr lang="en-US" altLang="fi-FI" sz="1800" dirty="0"/>
              <a:t> ; Katja Lempinen</a:t>
            </a:r>
          </a:p>
          <a:p>
            <a:pPr marL="180975" indent="-180975" eaLnBrk="1" hangingPunct="1"/>
            <a:r>
              <a:rPr lang="en-US" altLang="fi-FI" sz="1800" dirty="0" err="1"/>
              <a:t>Biljardipöydät</a:t>
            </a:r>
            <a:r>
              <a:rPr lang="en-US" altLang="fi-FI" sz="1800" dirty="0"/>
              <a:t> ja  piano </a:t>
            </a:r>
            <a:r>
              <a:rPr lang="en-US" altLang="fi-FI" sz="1800" dirty="0" err="1"/>
              <a:t>Tiedepuisto</a:t>
            </a:r>
            <a:r>
              <a:rPr lang="en-US" altLang="fi-FI" sz="1800" dirty="0"/>
              <a:t> </a:t>
            </a:r>
            <a:r>
              <a:rPr lang="en-US" altLang="fi-FI" sz="1800" dirty="0" err="1"/>
              <a:t>sekä</a:t>
            </a:r>
            <a:r>
              <a:rPr lang="en-US" altLang="fi-FI" sz="1800" dirty="0"/>
              <a:t> </a:t>
            </a:r>
            <a:r>
              <a:rPr lang="en-US" altLang="fi-FI" sz="1800" dirty="0" err="1"/>
              <a:t>puhujapönttö</a:t>
            </a:r>
            <a:r>
              <a:rPr lang="en-US" altLang="fi-FI" sz="1800" dirty="0"/>
              <a:t>;  Harri Vihtilä</a:t>
            </a:r>
          </a:p>
          <a:p>
            <a:pPr marL="180975" indent="-180975" eaLnBrk="1" hangingPunct="1"/>
            <a:r>
              <a:rPr lang="en-US" altLang="fi-FI" sz="1800" dirty="0" err="1"/>
              <a:t>Pianot</a:t>
            </a:r>
            <a:r>
              <a:rPr lang="en-US" altLang="fi-FI" sz="1800" dirty="0"/>
              <a:t> </a:t>
            </a:r>
            <a:r>
              <a:rPr lang="en-US" altLang="fi-FI" sz="1800" dirty="0" err="1"/>
              <a:t>Tiilimäki</a:t>
            </a:r>
            <a:r>
              <a:rPr lang="en-US" altLang="fi-FI" sz="1800" dirty="0"/>
              <a:t>; Mika Syngelmä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i-FI" sz="3200" dirty="0"/>
              <a:t> </a:t>
            </a:r>
            <a:r>
              <a:rPr lang="en-US" altLang="fi-FI" sz="3200" dirty="0" err="1"/>
              <a:t>Muuton</a:t>
            </a:r>
            <a:r>
              <a:rPr lang="en-US" altLang="fi-FI" sz="3200" dirty="0"/>
              <a:t> </a:t>
            </a:r>
            <a:r>
              <a:rPr lang="en-US" altLang="fi-FI" sz="3200" dirty="0" err="1"/>
              <a:t>aluevastaavat</a:t>
            </a:r>
            <a:r>
              <a:rPr lang="en-US" altLang="fi-FI" sz="3200" dirty="0"/>
              <a:t>            </a:t>
            </a:r>
            <a:br>
              <a:rPr lang="en-US" altLang="fi-FI" sz="3200" dirty="0"/>
            </a:br>
            <a:r>
              <a:rPr lang="en-US" altLang="fi-FI" sz="3200" dirty="0"/>
              <a:t> </a:t>
            </a:r>
            <a:r>
              <a:rPr lang="en-US" altLang="fi-FI" sz="3200" dirty="0" err="1"/>
              <a:t>tekniikan</a:t>
            </a:r>
            <a:r>
              <a:rPr lang="en-US" altLang="fi-FI" sz="3200" dirty="0"/>
              <a:t> </a:t>
            </a:r>
            <a:r>
              <a:rPr lang="en-US" altLang="fi-FI" sz="3200" dirty="0" err="1"/>
              <a:t>labrat</a:t>
            </a:r>
            <a:endParaRPr lang="en-US" altLang="fi-FI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6576" y="1628800"/>
            <a:ext cx="8064500" cy="4031928"/>
          </a:xfrm>
        </p:spPr>
        <p:txBody>
          <a:bodyPr/>
          <a:lstStyle/>
          <a:p>
            <a:pPr marL="177800" indent="-161925" eaLnBrk="1" hangingPunct="1"/>
            <a:endParaRPr lang="en-US" altLang="fi-FI" sz="20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 err="1"/>
              <a:t>Kemia</a:t>
            </a:r>
            <a:r>
              <a:rPr lang="en-US" altLang="fi-FI" sz="1800" dirty="0"/>
              <a:t>: Tapio </a:t>
            </a:r>
            <a:r>
              <a:rPr lang="en-US" altLang="fi-FI" sz="1800" dirty="0" err="1"/>
              <a:t>Toukonen</a:t>
            </a:r>
            <a:endParaRPr lang="en-US" altLang="fi-FI" sz="18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/>
              <a:t>NGN, Cisco: Timo </a:t>
            </a:r>
            <a:r>
              <a:rPr lang="en-US" altLang="fi-FI" sz="1800" dirty="0" err="1"/>
              <a:t>Viitanen</a:t>
            </a:r>
            <a:endParaRPr lang="en-US" altLang="fi-FI" sz="18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 err="1"/>
              <a:t>Fysiikka</a:t>
            </a:r>
            <a:r>
              <a:rPr lang="en-US" altLang="fi-FI" sz="1800" dirty="0"/>
              <a:t>, </a:t>
            </a:r>
            <a:r>
              <a:rPr lang="en-US" altLang="fi-FI" sz="1800" dirty="0" err="1"/>
              <a:t>elektroniikka</a:t>
            </a:r>
            <a:r>
              <a:rPr lang="en-US" altLang="fi-FI" sz="1800" dirty="0"/>
              <a:t>: </a:t>
            </a:r>
            <a:r>
              <a:rPr lang="en-US" altLang="fi-FI" sz="1800" dirty="0" err="1"/>
              <a:t>Samuli</a:t>
            </a:r>
            <a:r>
              <a:rPr lang="en-US" altLang="fi-FI" sz="1800" dirty="0"/>
              <a:t> </a:t>
            </a:r>
            <a:r>
              <a:rPr lang="en-US" altLang="fi-FI" sz="1800" dirty="0" err="1"/>
              <a:t>Kivisaari</a:t>
            </a:r>
            <a:endParaRPr lang="en-US" altLang="fi-FI" sz="18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 err="1"/>
              <a:t>Sähkö</a:t>
            </a:r>
            <a:r>
              <a:rPr lang="en-US" altLang="fi-FI" sz="1800" dirty="0"/>
              <a:t>; </a:t>
            </a:r>
            <a:r>
              <a:rPr lang="en-US" altLang="fi-FI" sz="1800" dirty="0" err="1"/>
              <a:t>Jorma</a:t>
            </a:r>
            <a:r>
              <a:rPr lang="en-US" altLang="fi-FI" sz="1800" dirty="0"/>
              <a:t> </a:t>
            </a:r>
            <a:r>
              <a:rPr lang="en-US" altLang="fi-FI" sz="1800" dirty="0" err="1"/>
              <a:t>Tuomela</a:t>
            </a:r>
            <a:r>
              <a:rPr lang="en-US" altLang="fi-FI" sz="1800" dirty="0"/>
              <a:t>  </a:t>
            </a:r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 err="1"/>
              <a:t>Aurinko</a:t>
            </a:r>
            <a:r>
              <a:rPr lang="en-US" altLang="fi-FI" sz="1800" dirty="0"/>
              <a:t>; Petri </a:t>
            </a:r>
            <a:r>
              <a:rPr lang="en-US" altLang="fi-FI" sz="1800" dirty="0" err="1"/>
              <a:t>Lähde</a:t>
            </a:r>
            <a:endParaRPr lang="en-US" altLang="fi-FI" sz="18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/>
              <a:t>Kone; Harri </a:t>
            </a:r>
            <a:r>
              <a:rPr lang="en-US" altLang="fi-FI" sz="1800" dirty="0" err="1"/>
              <a:t>Ahola</a:t>
            </a:r>
            <a:endParaRPr lang="en-US" altLang="fi-FI" sz="18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/>
              <a:t>LVI; Marko </a:t>
            </a:r>
            <a:r>
              <a:rPr lang="en-US" altLang="fi-FI" sz="1800" dirty="0" err="1"/>
              <a:t>Kukka</a:t>
            </a:r>
            <a:endParaRPr lang="en-US" altLang="fi-FI" sz="1800" dirty="0"/>
          </a:p>
          <a:p>
            <a:pPr marL="358775" eaLnBrk="1" hangingPunct="1">
              <a:buFont typeface="Arial" panose="020B0604020202020204" pitchFamily="34" charset="0"/>
              <a:buChar char="•"/>
            </a:pPr>
            <a:r>
              <a:rPr lang="en-US" altLang="fi-FI" sz="1800" dirty="0" err="1"/>
              <a:t>Rakennus</a:t>
            </a:r>
            <a:r>
              <a:rPr lang="en-US" altLang="fi-FI" sz="1800" dirty="0"/>
              <a:t>; Mikko Tapiola</a:t>
            </a:r>
          </a:p>
          <a:p>
            <a:pPr marL="358775" lvl="1" indent="-342900" eaLnBrk="1" hangingPunct="1">
              <a:buFont typeface="Arial" panose="020B0604020202020204" pitchFamily="34" charset="0"/>
              <a:buChar char="•"/>
            </a:pPr>
            <a:r>
              <a:rPr lang="fi-FI" sz="1800" dirty="0"/>
              <a:t>TKI- laboratorio, teknologia;  Mirka Leino</a:t>
            </a:r>
          </a:p>
          <a:p>
            <a:pPr marL="177800" lvl="1" indent="-161925" eaLnBrk="1" hangingPunct="1">
              <a:buFontTx/>
              <a:buChar char="•"/>
            </a:pPr>
            <a:endParaRPr lang="fi-FI" sz="2000" dirty="0"/>
          </a:p>
          <a:p>
            <a:pPr marL="177800" indent="-161925" eaLnBrk="1" hangingPunct="1"/>
            <a:endParaRPr lang="en-US" altLang="fi-FI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MK_tyhja">
  <a:themeElements>
    <a:clrScheme name="SAMK_teme_tyhj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AMK_teme_tyhja">
      <a:majorFont>
        <a:latin typeface="Arial Black"/>
        <a:ea typeface="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K_teme_tyhj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K_teme_tyhj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K_teme_tyhj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K_teme_tyhj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K_teme_tyhj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K_teme_tyhj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K_teme_tyhj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K_teme_tyhj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K_teme_tyhj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K_teme_tyhj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K_teme_tyhj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K_teme_tyhj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äritekstidia">
  <a:themeElements>
    <a:clrScheme name="Väritekstidi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äritekstidia">
      <a:majorFont>
        <a:latin typeface="Arial Black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äritekstidi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tekstidi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tekstidi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tekstidi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tekstidi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tekstidi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tekstidi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tekstidi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tekstidi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tekstidi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tekstidi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tekstidi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ustatekstidia">
  <a:themeElements>
    <a:clrScheme name="Mustatekstidi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ustatekstidia">
      <a:majorFont>
        <a:latin typeface="Arial Black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ustatekstidi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statekstidi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statekstidi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statekstidi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statekstidi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statekstidi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statekstidi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statekstidi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statekstidi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statekstidi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statekstidi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statekstidi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SAMK_tyhja</Template>
  <TotalTime>791</TotalTime>
  <Words>300</Words>
  <Application>Microsoft Office PowerPoint</Application>
  <PresentationFormat>A4-paperi (210 x 297 mm)</PresentationFormat>
  <Paragraphs>50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Arial Black</vt:lpstr>
      <vt:lpstr>SAMK_tyhja</vt:lpstr>
      <vt:lpstr>Väritekstidia</vt:lpstr>
      <vt:lpstr>Mustatekstidia</vt:lpstr>
      <vt:lpstr>SAMK-kampus Pori Muuton aluevastaavat</vt:lpstr>
      <vt:lpstr>Muuton aluevastaavien tehtävät</vt:lpstr>
      <vt:lpstr>    Muuton aluevastaavat</vt:lpstr>
      <vt:lpstr>     Muuton aluevastaavat</vt:lpstr>
      <vt:lpstr> Muuton aluevastaavat</vt:lpstr>
      <vt:lpstr> Muuton aluevastaavat              tekniikan labrat</vt:lpstr>
    </vt:vector>
  </TitlesOfParts>
  <Company>Satakunnan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asentaja</dc:creator>
  <cp:lastModifiedBy>Koskinen Jussi</cp:lastModifiedBy>
  <cp:revision>33</cp:revision>
  <dcterms:created xsi:type="dcterms:W3CDTF">2016-12-28T08:02:12Z</dcterms:created>
  <dcterms:modified xsi:type="dcterms:W3CDTF">2017-03-24T12:44:01Z</dcterms:modified>
</cp:coreProperties>
</file>