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 id="2147483704" r:id="rId5"/>
  </p:sldMasterIdLst>
  <p:notesMasterIdLst>
    <p:notesMasterId r:id="rId19"/>
  </p:notesMasterIdLst>
  <p:handoutMasterIdLst>
    <p:handoutMasterId r:id="rId20"/>
  </p:handoutMasterIdLst>
  <p:sldIdLst>
    <p:sldId id="262" r:id="rId6"/>
    <p:sldId id="263" r:id="rId7"/>
    <p:sldId id="264" r:id="rId8"/>
    <p:sldId id="265" r:id="rId9"/>
    <p:sldId id="266" r:id="rId10"/>
    <p:sldId id="267" r:id="rId11"/>
    <p:sldId id="269" r:id="rId12"/>
    <p:sldId id="270" r:id="rId13"/>
    <p:sldId id="271" r:id="rId14"/>
    <p:sldId id="272" r:id="rId15"/>
    <p:sldId id="273" r:id="rId16"/>
    <p:sldId id="268" r:id="rId17"/>
    <p:sldId id="274" r:id="rId18"/>
  </p:sldIdLst>
  <p:sldSz cx="30275213" cy="42803763"/>
  <p:notesSz cx="6858000" cy="9144000"/>
  <p:defaultTextStyle>
    <a:defPPr>
      <a:defRPr lang="en-FI"/>
    </a:defPPr>
    <a:lvl1pPr marL="0" algn="l" defTabSz="910651" rtl="0" eaLnBrk="1" latinLnBrk="0" hangingPunct="1">
      <a:defRPr sz="1793" kern="1200">
        <a:solidFill>
          <a:schemeClr val="tx1"/>
        </a:solidFill>
        <a:latin typeface="+mn-lt"/>
        <a:ea typeface="+mn-ea"/>
        <a:cs typeface="+mn-cs"/>
      </a:defRPr>
    </a:lvl1pPr>
    <a:lvl2pPr marL="455325" algn="l" defTabSz="910651" rtl="0" eaLnBrk="1" latinLnBrk="0" hangingPunct="1">
      <a:defRPr sz="1793" kern="1200">
        <a:solidFill>
          <a:schemeClr val="tx1"/>
        </a:solidFill>
        <a:latin typeface="+mn-lt"/>
        <a:ea typeface="+mn-ea"/>
        <a:cs typeface="+mn-cs"/>
      </a:defRPr>
    </a:lvl2pPr>
    <a:lvl3pPr marL="910651" algn="l" defTabSz="910651" rtl="0" eaLnBrk="1" latinLnBrk="0" hangingPunct="1">
      <a:defRPr sz="1793" kern="1200">
        <a:solidFill>
          <a:schemeClr val="tx1"/>
        </a:solidFill>
        <a:latin typeface="+mn-lt"/>
        <a:ea typeface="+mn-ea"/>
        <a:cs typeface="+mn-cs"/>
      </a:defRPr>
    </a:lvl3pPr>
    <a:lvl4pPr marL="1365976" algn="l" defTabSz="910651" rtl="0" eaLnBrk="1" latinLnBrk="0" hangingPunct="1">
      <a:defRPr sz="1793" kern="1200">
        <a:solidFill>
          <a:schemeClr val="tx1"/>
        </a:solidFill>
        <a:latin typeface="+mn-lt"/>
        <a:ea typeface="+mn-ea"/>
        <a:cs typeface="+mn-cs"/>
      </a:defRPr>
    </a:lvl4pPr>
    <a:lvl5pPr marL="1821302" algn="l" defTabSz="910651" rtl="0" eaLnBrk="1" latinLnBrk="0" hangingPunct="1">
      <a:defRPr sz="1793" kern="1200">
        <a:solidFill>
          <a:schemeClr val="tx1"/>
        </a:solidFill>
        <a:latin typeface="+mn-lt"/>
        <a:ea typeface="+mn-ea"/>
        <a:cs typeface="+mn-cs"/>
      </a:defRPr>
    </a:lvl5pPr>
    <a:lvl6pPr marL="2276627" algn="l" defTabSz="910651" rtl="0" eaLnBrk="1" latinLnBrk="0" hangingPunct="1">
      <a:defRPr sz="1793" kern="1200">
        <a:solidFill>
          <a:schemeClr val="tx1"/>
        </a:solidFill>
        <a:latin typeface="+mn-lt"/>
        <a:ea typeface="+mn-ea"/>
        <a:cs typeface="+mn-cs"/>
      </a:defRPr>
    </a:lvl6pPr>
    <a:lvl7pPr marL="2731953" algn="l" defTabSz="910651" rtl="0" eaLnBrk="1" latinLnBrk="0" hangingPunct="1">
      <a:defRPr sz="1793" kern="1200">
        <a:solidFill>
          <a:schemeClr val="tx1"/>
        </a:solidFill>
        <a:latin typeface="+mn-lt"/>
        <a:ea typeface="+mn-ea"/>
        <a:cs typeface="+mn-cs"/>
      </a:defRPr>
    </a:lvl7pPr>
    <a:lvl8pPr marL="3187278" algn="l" defTabSz="910651" rtl="0" eaLnBrk="1" latinLnBrk="0" hangingPunct="1">
      <a:defRPr sz="1793" kern="1200">
        <a:solidFill>
          <a:schemeClr val="tx1"/>
        </a:solidFill>
        <a:latin typeface="+mn-lt"/>
        <a:ea typeface="+mn-ea"/>
        <a:cs typeface="+mn-cs"/>
      </a:defRPr>
    </a:lvl8pPr>
    <a:lvl9pPr marL="3642604" algn="l" defTabSz="910651" rtl="0" eaLnBrk="1" latinLnBrk="0" hangingPunct="1">
      <a:defRPr sz="1793"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5CD"/>
    <a:srgbClr val="55CFED"/>
    <a:srgbClr val="9AD35E"/>
    <a:srgbClr val="EE8F37"/>
    <a:srgbClr val="6535A5"/>
    <a:srgbClr val="004A43"/>
    <a:srgbClr val="E4E4C8"/>
    <a:srgbClr val="78C8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38" autoAdjust="0"/>
    <p:restoredTop sz="86438" autoAdjust="0"/>
  </p:normalViewPr>
  <p:slideViewPr>
    <p:cSldViewPr showGuides="1">
      <p:cViewPr>
        <p:scale>
          <a:sx n="32" d="100"/>
          <a:sy n="32" d="100"/>
        </p:scale>
        <p:origin x="568" y="-390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49" d="100"/>
          <a:sy n="49" d="100"/>
        </p:scale>
        <p:origin x="2187" y="5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845B49CA-DDBD-116C-C90B-B8C9A02AD4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A58360B9-F304-C475-BA16-B6A1AF8ECD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E93EA4-B7A5-45DD-BDD7-D1EAFFA590CB}" type="datetimeFigureOut">
              <a:rPr lang="fi-FI" smtClean="0"/>
              <a:t>18.9.2026</a:t>
            </a:fld>
            <a:endParaRPr lang="fi-FI"/>
          </a:p>
        </p:txBody>
      </p:sp>
      <p:sp>
        <p:nvSpPr>
          <p:cNvPr id="4" name="Alatunnisteen paikkamerkki 3">
            <a:extLst>
              <a:ext uri="{FF2B5EF4-FFF2-40B4-BE49-F238E27FC236}">
                <a16:creationId xmlns:a16="http://schemas.microsoft.com/office/drawing/2014/main" id="{EC0E0D03-3258-573C-7C25-4CF25AA163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FB6CE09C-4EEB-4866-CF7E-10A88380F85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2791F0-0699-430D-808F-1F84F8A3D64C}" type="slidenum">
              <a:rPr lang="fi-FI" smtClean="0"/>
              <a:t>‹#›</a:t>
            </a:fld>
            <a:endParaRPr lang="fi-FI"/>
          </a:p>
        </p:txBody>
      </p:sp>
    </p:spTree>
    <p:extLst>
      <p:ext uri="{BB962C8B-B14F-4D97-AF65-F5344CB8AC3E}">
        <p14:creationId xmlns:p14="http://schemas.microsoft.com/office/powerpoint/2010/main" val="936340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79B4E3-E113-4377-A9CA-2648744293F7}" type="datetimeFigureOut">
              <a:rPr lang="fi-FI" smtClean="0"/>
              <a:t>18.9.2026</a:t>
            </a:fld>
            <a:endParaRPr lang="fi-FI"/>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0992F-F75E-436F-A2C2-ADCC149467A4}" type="slidenum">
              <a:rPr lang="fi-FI" smtClean="0"/>
              <a:t>‹#›</a:t>
            </a:fld>
            <a:endParaRPr lang="fi-FI"/>
          </a:p>
        </p:txBody>
      </p:sp>
    </p:spTree>
    <p:extLst>
      <p:ext uri="{BB962C8B-B14F-4D97-AF65-F5344CB8AC3E}">
        <p14:creationId xmlns:p14="http://schemas.microsoft.com/office/powerpoint/2010/main" val="3897209184"/>
      </p:ext>
    </p:extLst>
  </p:cSld>
  <p:clrMap bg1="lt1" tx1="dk1" bg2="lt2" tx2="dk2" accent1="accent1" accent2="accent2" accent3="accent3" accent4="accent4" accent5="accent5" accent6="accent6" hlink="hlink" folHlink="folHlink"/>
  <p:notesStyle>
    <a:lvl1pPr marL="0" algn="l" defTabSz="910651" rtl="0" eaLnBrk="1" latinLnBrk="0" hangingPunct="1">
      <a:defRPr sz="1195" kern="1200">
        <a:solidFill>
          <a:schemeClr val="tx1"/>
        </a:solidFill>
        <a:latin typeface="+mn-lt"/>
        <a:ea typeface="+mn-ea"/>
        <a:cs typeface="+mn-cs"/>
      </a:defRPr>
    </a:lvl1pPr>
    <a:lvl2pPr marL="455325" algn="l" defTabSz="910651" rtl="0" eaLnBrk="1" latinLnBrk="0" hangingPunct="1">
      <a:defRPr sz="1195" kern="1200">
        <a:solidFill>
          <a:schemeClr val="tx1"/>
        </a:solidFill>
        <a:latin typeface="+mn-lt"/>
        <a:ea typeface="+mn-ea"/>
        <a:cs typeface="+mn-cs"/>
      </a:defRPr>
    </a:lvl2pPr>
    <a:lvl3pPr marL="910651" algn="l" defTabSz="910651" rtl="0" eaLnBrk="1" latinLnBrk="0" hangingPunct="1">
      <a:defRPr sz="1195" kern="1200">
        <a:solidFill>
          <a:schemeClr val="tx1"/>
        </a:solidFill>
        <a:latin typeface="+mn-lt"/>
        <a:ea typeface="+mn-ea"/>
        <a:cs typeface="+mn-cs"/>
      </a:defRPr>
    </a:lvl3pPr>
    <a:lvl4pPr marL="1365976" algn="l" defTabSz="910651" rtl="0" eaLnBrk="1" latinLnBrk="0" hangingPunct="1">
      <a:defRPr sz="1195" kern="1200">
        <a:solidFill>
          <a:schemeClr val="tx1"/>
        </a:solidFill>
        <a:latin typeface="+mn-lt"/>
        <a:ea typeface="+mn-ea"/>
        <a:cs typeface="+mn-cs"/>
      </a:defRPr>
    </a:lvl4pPr>
    <a:lvl5pPr marL="1821302" algn="l" defTabSz="910651" rtl="0" eaLnBrk="1" latinLnBrk="0" hangingPunct="1">
      <a:defRPr sz="1195" kern="1200">
        <a:solidFill>
          <a:schemeClr val="tx1"/>
        </a:solidFill>
        <a:latin typeface="+mn-lt"/>
        <a:ea typeface="+mn-ea"/>
        <a:cs typeface="+mn-cs"/>
      </a:defRPr>
    </a:lvl5pPr>
    <a:lvl6pPr marL="2276627" algn="l" defTabSz="910651" rtl="0" eaLnBrk="1" latinLnBrk="0" hangingPunct="1">
      <a:defRPr sz="1195" kern="1200">
        <a:solidFill>
          <a:schemeClr val="tx1"/>
        </a:solidFill>
        <a:latin typeface="+mn-lt"/>
        <a:ea typeface="+mn-ea"/>
        <a:cs typeface="+mn-cs"/>
      </a:defRPr>
    </a:lvl6pPr>
    <a:lvl7pPr marL="2731953" algn="l" defTabSz="910651" rtl="0" eaLnBrk="1" latinLnBrk="0" hangingPunct="1">
      <a:defRPr sz="1195" kern="1200">
        <a:solidFill>
          <a:schemeClr val="tx1"/>
        </a:solidFill>
        <a:latin typeface="+mn-lt"/>
        <a:ea typeface="+mn-ea"/>
        <a:cs typeface="+mn-cs"/>
      </a:defRPr>
    </a:lvl7pPr>
    <a:lvl8pPr marL="3187278" algn="l" defTabSz="910651" rtl="0" eaLnBrk="1" latinLnBrk="0" hangingPunct="1">
      <a:defRPr sz="1195" kern="1200">
        <a:solidFill>
          <a:schemeClr val="tx1"/>
        </a:solidFill>
        <a:latin typeface="+mn-lt"/>
        <a:ea typeface="+mn-ea"/>
        <a:cs typeface="+mn-cs"/>
      </a:defRPr>
    </a:lvl8pPr>
    <a:lvl9pPr marL="3642604" algn="l" defTabSz="910651" rtl="0" eaLnBrk="1" latinLnBrk="0" hangingPunct="1">
      <a:defRPr sz="119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S"/>
          </a:p>
        </p:txBody>
      </p:sp>
      <p:sp>
        <p:nvSpPr>
          <p:cNvPr id="4" name="Slide Number Placeholder 3"/>
          <p:cNvSpPr>
            <a:spLocks noGrp="1"/>
          </p:cNvSpPr>
          <p:nvPr>
            <p:ph type="sldNum" sz="quarter" idx="5"/>
          </p:nvPr>
        </p:nvSpPr>
        <p:spPr/>
        <p:txBody>
          <a:bodyPr/>
          <a:lstStyle/>
          <a:p>
            <a:fld id="{0A30992F-F75E-436F-A2C2-ADCC149467A4}" type="slidenum">
              <a:rPr lang="fi-FI" smtClean="0"/>
              <a:t>1</a:t>
            </a:fld>
            <a:endParaRPr lang="fi-FI"/>
          </a:p>
        </p:txBody>
      </p:sp>
    </p:spTree>
    <p:extLst>
      <p:ext uri="{BB962C8B-B14F-4D97-AF65-F5344CB8AC3E}">
        <p14:creationId xmlns:p14="http://schemas.microsoft.com/office/powerpoint/2010/main" val="4208690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S"/>
          </a:p>
        </p:txBody>
      </p:sp>
      <p:sp>
        <p:nvSpPr>
          <p:cNvPr id="4" name="Slide Number Placeholder 3"/>
          <p:cNvSpPr>
            <a:spLocks noGrp="1"/>
          </p:cNvSpPr>
          <p:nvPr>
            <p:ph type="sldNum" sz="quarter" idx="5"/>
          </p:nvPr>
        </p:nvSpPr>
        <p:spPr/>
        <p:txBody>
          <a:bodyPr/>
          <a:lstStyle/>
          <a:p>
            <a:fld id="{0A30992F-F75E-436F-A2C2-ADCC149467A4}" type="slidenum">
              <a:rPr lang="fi-FI" smtClean="0"/>
              <a:t>2</a:t>
            </a:fld>
            <a:endParaRPr lang="fi-FI"/>
          </a:p>
        </p:txBody>
      </p:sp>
    </p:spTree>
    <p:extLst>
      <p:ext uri="{BB962C8B-B14F-4D97-AF65-F5344CB8AC3E}">
        <p14:creationId xmlns:p14="http://schemas.microsoft.com/office/powerpoint/2010/main" val="2255495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S"/>
          </a:p>
        </p:txBody>
      </p:sp>
      <p:sp>
        <p:nvSpPr>
          <p:cNvPr id="4" name="Slide Number Placeholder 3"/>
          <p:cNvSpPr>
            <a:spLocks noGrp="1"/>
          </p:cNvSpPr>
          <p:nvPr>
            <p:ph type="sldNum" sz="quarter" idx="5"/>
          </p:nvPr>
        </p:nvSpPr>
        <p:spPr/>
        <p:txBody>
          <a:bodyPr/>
          <a:lstStyle/>
          <a:p>
            <a:fld id="{0A30992F-F75E-436F-A2C2-ADCC149467A4}" type="slidenum">
              <a:rPr lang="fi-FI" smtClean="0"/>
              <a:t>3</a:t>
            </a:fld>
            <a:endParaRPr lang="fi-FI"/>
          </a:p>
        </p:txBody>
      </p:sp>
    </p:spTree>
    <p:extLst>
      <p:ext uri="{BB962C8B-B14F-4D97-AF65-F5344CB8AC3E}">
        <p14:creationId xmlns:p14="http://schemas.microsoft.com/office/powerpoint/2010/main" val="1652791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ES"/>
          </a:p>
        </p:txBody>
      </p:sp>
      <p:sp>
        <p:nvSpPr>
          <p:cNvPr id="4" name="Slide Number Placeholder 3"/>
          <p:cNvSpPr>
            <a:spLocks noGrp="1"/>
          </p:cNvSpPr>
          <p:nvPr>
            <p:ph type="sldNum" sz="quarter" idx="5"/>
          </p:nvPr>
        </p:nvSpPr>
        <p:spPr/>
        <p:txBody>
          <a:bodyPr/>
          <a:lstStyle/>
          <a:p>
            <a:fld id="{0A30992F-F75E-436F-A2C2-ADCC149467A4}" type="slidenum">
              <a:rPr lang="fi-FI" smtClean="0"/>
              <a:t>7</a:t>
            </a:fld>
            <a:endParaRPr lang="fi-FI"/>
          </a:p>
        </p:txBody>
      </p:sp>
    </p:spTree>
    <p:extLst>
      <p:ext uri="{BB962C8B-B14F-4D97-AF65-F5344CB8AC3E}">
        <p14:creationId xmlns:p14="http://schemas.microsoft.com/office/powerpoint/2010/main" val="3343512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AMK pohja 1">
    <p:spTree>
      <p:nvGrpSpPr>
        <p:cNvPr id="1" name=""/>
        <p:cNvGrpSpPr/>
        <p:nvPr/>
      </p:nvGrpSpPr>
      <p:grpSpPr>
        <a:xfrm>
          <a:off x="0" y="0"/>
          <a:ext cx="0" cy="0"/>
          <a:chOff x="0" y="0"/>
          <a:chExt cx="0" cy="0"/>
        </a:xfrm>
      </p:grpSpPr>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381237" y="11536785"/>
            <a:ext cx="16996729"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436841" y="1521065"/>
            <a:ext cx="27401530" cy="6744246"/>
          </a:xfrm>
          <a:prstGeom prst="rect">
            <a:avLst/>
          </a:prstGeom>
        </p:spPr>
        <p:txBody>
          <a:bodyPr anchor="ctr"/>
          <a:lstStyle>
            <a:lvl1pPr marL="0" indent="0" algn="ctr">
              <a:spcBef>
                <a:spcPts val="0"/>
              </a:spcBef>
              <a:buNone/>
              <a:defRPr sz="9500" b="1" i="0" baseline="0">
                <a:solidFill>
                  <a:srgbClr val="00A5CD"/>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28" name="Text Placeholder 19">
            <a:extLst>
              <a:ext uri="{FF2B5EF4-FFF2-40B4-BE49-F238E27FC236}">
                <a16:creationId xmlns:a16="http://schemas.microsoft.com/office/drawing/2014/main" id="{FE905C92-E153-0A1E-7DCB-5A3C0EB0FC8B}"/>
              </a:ext>
            </a:extLst>
          </p:cNvPr>
          <p:cNvSpPr>
            <a:spLocks noGrp="1"/>
          </p:cNvSpPr>
          <p:nvPr>
            <p:ph type="body" sz="quarter" idx="31" hasCustomPrompt="1"/>
          </p:nvPr>
        </p:nvSpPr>
        <p:spPr>
          <a:xfrm>
            <a:off x="1381237" y="8367260"/>
            <a:ext cx="27457133" cy="2809485"/>
          </a:xfrm>
          <a:prstGeom prst="rect">
            <a:avLst/>
          </a:prstGeom>
        </p:spPr>
        <p:txBody>
          <a:bodyPr anchor="ctr"/>
          <a:lstStyle>
            <a:lvl1pPr marL="0" indent="0" algn="ctr">
              <a:spcBef>
                <a:spcPts val="300"/>
              </a:spcBef>
              <a:buNone/>
              <a:defRPr sz="32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1407431" y="13067144"/>
            <a:ext cx="16996729" cy="6951614"/>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37" name="Straight Connector 36">
            <a:extLst>
              <a:ext uri="{FF2B5EF4-FFF2-40B4-BE49-F238E27FC236}">
                <a16:creationId xmlns:a16="http://schemas.microsoft.com/office/drawing/2014/main" id="{A4325575-B1D7-3EB2-E4F8-15D8F87628D3}"/>
              </a:ext>
            </a:extLst>
          </p:cNvPr>
          <p:cNvCxnSpPr>
            <a:cxnSpLocks/>
          </p:cNvCxnSpPr>
          <p:nvPr userDrawn="1"/>
        </p:nvCxnSpPr>
        <p:spPr>
          <a:xfrm>
            <a:off x="1381237" y="12635096"/>
            <a:ext cx="16996729"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1" name="Text Placeholder 22">
            <a:extLst>
              <a:ext uri="{FF2B5EF4-FFF2-40B4-BE49-F238E27FC236}">
                <a16:creationId xmlns:a16="http://schemas.microsoft.com/office/drawing/2014/main" id="{CB388957-B9A5-B602-1EE3-E75FC220339E}"/>
              </a:ext>
            </a:extLst>
          </p:cNvPr>
          <p:cNvSpPr>
            <a:spLocks noGrp="1"/>
          </p:cNvSpPr>
          <p:nvPr>
            <p:ph type="body" sz="quarter" idx="36" hasCustomPrompt="1"/>
          </p:nvPr>
        </p:nvSpPr>
        <p:spPr>
          <a:xfrm>
            <a:off x="19098046" y="11536788"/>
            <a:ext cx="9839148" cy="988586"/>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42" name="Straight Connector 41">
            <a:extLst>
              <a:ext uri="{FF2B5EF4-FFF2-40B4-BE49-F238E27FC236}">
                <a16:creationId xmlns:a16="http://schemas.microsoft.com/office/drawing/2014/main" id="{BA2A8D20-C4E3-740F-CD79-4B203B0E9D4A}"/>
              </a:ext>
            </a:extLst>
          </p:cNvPr>
          <p:cNvCxnSpPr>
            <a:cxnSpLocks/>
          </p:cNvCxnSpPr>
          <p:nvPr userDrawn="1"/>
        </p:nvCxnSpPr>
        <p:spPr>
          <a:xfrm flipV="1">
            <a:off x="19098046" y="12602791"/>
            <a:ext cx="9801969" cy="32305"/>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D292D1AB-009B-533A-B43C-4795BC3D2522}"/>
              </a:ext>
            </a:extLst>
          </p:cNvPr>
          <p:cNvSpPr>
            <a:spLocks noGrp="1"/>
          </p:cNvSpPr>
          <p:nvPr>
            <p:ph type="body" sz="quarter" idx="37" hasCustomPrompt="1"/>
          </p:nvPr>
        </p:nvSpPr>
        <p:spPr>
          <a:xfrm>
            <a:off x="19098047" y="20909385"/>
            <a:ext cx="9839147" cy="8780948"/>
          </a:xfrm>
          <a:prstGeom prst="rect">
            <a:avLst/>
          </a:prstGeom>
          <a:solidFill>
            <a:srgbClr val="55CFED">
              <a:alpha val="60000"/>
            </a:srgbClr>
          </a:solidFill>
        </p:spPr>
        <p:txBody>
          <a:bodyPr anchor="ctr"/>
          <a:lstStyle>
            <a:lvl1pPr marL="0" indent="0" algn="ctr">
              <a:buFont typeface="Arial" panose="020B0604020202020204" pitchFamily="34" charset="0"/>
              <a:buNone/>
              <a:defRPr sz="4500" b="1"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46" name="Text Placeholder 22">
            <a:extLst>
              <a:ext uri="{FF2B5EF4-FFF2-40B4-BE49-F238E27FC236}">
                <a16:creationId xmlns:a16="http://schemas.microsoft.com/office/drawing/2014/main" id="{2B4468FB-F02A-E16B-6000-1ABBDF9F12E8}"/>
              </a:ext>
            </a:extLst>
          </p:cNvPr>
          <p:cNvSpPr>
            <a:spLocks noGrp="1"/>
          </p:cNvSpPr>
          <p:nvPr>
            <p:ph type="body" sz="quarter" idx="38" hasCustomPrompt="1"/>
          </p:nvPr>
        </p:nvSpPr>
        <p:spPr>
          <a:xfrm>
            <a:off x="1381237" y="20909385"/>
            <a:ext cx="16996729"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47" name="Text Placeholder 19">
            <a:extLst>
              <a:ext uri="{FF2B5EF4-FFF2-40B4-BE49-F238E27FC236}">
                <a16:creationId xmlns:a16="http://schemas.microsoft.com/office/drawing/2014/main" id="{6B46C804-F198-7080-ACC5-502C0A1D483E}"/>
              </a:ext>
            </a:extLst>
          </p:cNvPr>
          <p:cNvSpPr>
            <a:spLocks noGrp="1"/>
          </p:cNvSpPr>
          <p:nvPr>
            <p:ph type="body" sz="quarter" idx="39" hasCustomPrompt="1"/>
          </p:nvPr>
        </p:nvSpPr>
        <p:spPr>
          <a:xfrm>
            <a:off x="1407431" y="22428183"/>
            <a:ext cx="16996729" cy="7262143"/>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49" name="Straight Connector 48">
            <a:extLst>
              <a:ext uri="{FF2B5EF4-FFF2-40B4-BE49-F238E27FC236}">
                <a16:creationId xmlns:a16="http://schemas.microsoft.com/office/drawing/2014/main" id="{D9FB4118-1E72-C8B0-BBFF-922620370E53}"/>
              </a:ext>
            </a:extLst>
          </p:cNvPr>
          <p:cNvCxnSpPr>
            <a:cxnSpLocks/>
          </p:cNvCxnSpPr>
          <p:nvPr userDrawn="1"/>
        </p:nvCxnSpPr>
        <p:spPr>
          <a:xfrm>
            <a:off x="1381237" y="22007696"/>
            <a:ext cx="16996729"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57" name="Text Placeholder 22">
            <a:extLst>
              <a:ext uri="{FF2B5EF4-FFF2-40B4-BE49-F238E27FC236}">
                <a16:creationId xmlns:a16="http://schemas.microsoft.com/office/drawing/2014/main" id="{68D7A298-E807-97FE-8748-E0CC7B1B69CD}"/>
              </a:ext>
            </a:extLst>
          </p:cNvPr>
          <p:cNvSpPr>
            <a:spLocks noGrp="1"/>
          </p:cNvSpPr>
          <p:nvPr>
            <p:ph type="body" sz="quarter" idx="40" hasCustomPrompt="1"/>
          </p:nvPr>
        </p:nvSpPr>
        <p:spPr>
          <a:xfrm>
            <a:off x="1388877" y="30493080"/>
            <a:ext cx="16996729"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59" name="Straight Connector 58">
            <a:extLst>
              <a:ext uri="{FF2B5EF4-FFF2-40B4-BE49-F238E27FC236}">
                <a16:creationId xmlns:a16="http://schemas.microsoft.com/office/drawing/2014/main" id="{C52699D0-65EF-F0BD-ADC5-5D8A86CD9BF3}"/>
              </a:ext>
            </a:extLst>
          </p:cNvPr>
          <p:cNvCxnSpPr>
            <a:cxnSpLocks/>
          </p:cNvCxnSpPr>
          <p:nvPr userDrawn="1"/>
        </p:nvCxnSpPr>
        <p:spPr>
          <a:xfrm>
            <a:off x="1388877" y="31591391"/>
            <a:ext cx="16996729"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61" name="Text Placeholder 19">
            <a:extLst>
              <a:ext uri="{FF2B5EF4-FFF2-40B4-BE49-F238E27FC236}">
                <a16:creationId xmlns:a16="http://schemas.microsoft.com/office/drawing/2014/main" id="{B7A5AF9F-C38C-71D0-C3D1-398C155DE871}"/>
              </a:ext>
            </a:extLst>
          </p:cNvPr>
          <p:cNvSpPr>
            <a:spLocks noGrp="1"/>
          </p:cNvSpPr>
          <p:nvPr>
            <p:ph type="body" sz="quarter" idx="42" hasCustomPrompt="1"/>
          </p:nvPr>
        </p:nvSpPr>
        <p:spPr>
          <a:xfrm>
            <a:off x="19098047" y="30327704"/>
            <a:ext cx="9839147" cy="9135740"/>
          </a:xfrm>
          <a:prstGeom prst="rect">
            <a:avLst/>
          </a:prstGeom>
          <a:noFill/>
          <a:ln w="85725">
            <a:solidFill>
              <a:srgbClr val="00A5CD"/>
            </a:solidFill>
            <a:prstDash val="sysDash"/>
          </a:ln>
        </p:spPr>
        <p:txBody>
          <a:bodyPr anchor="ctr"/>
          <a:lstStyle>
            <a:lvl1pPr marL="0" indent="0" algn="ctr">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2" name="Text Placeholder 19">
            <a:extLst>
              <a:ext uri="{FF2B5EF4-FFF2-40B4-BE49-F238E27FC236}">
                <a16:creationId xmlns:a16="http://schemas.microsoft.com/office/drawing/2014/main" id="{B6E70209-7324-0C7C-E4B4-63B5DD0E9423}"/>
              </a:ext>
            </a:extLst>
          </p:cNvPr>
          <p:cNvSpPr>
            <a:spLocks noGrp="1"/>
          </p:cNvSpPr>
          <p:nvPr>
            <p:ph type="body" sz="quarter" idx="43" hasCustomPrompt="1"/>
          </p:nvPr>
        </p:nvSpPr>
        <p:spPr>
          <a:xfrm>
            <a:off x="1332041" y="32099982"/>
            <a:ext cx="16996729" cy="7363463"/>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3" name="Text Placeholder 22">
            <a:extLst>
              <a:ext uri="{FF2B5EF4-FFF2-40B4-BE49-F238E27FC236}">
                <a16:creationId xmlns:a16="http://schemas.microsoft.com/office/drawing/2014/main" id="{4BF30125-1184-15BB-2D38-2F508DE8F2E2}"/>
              </a:ext>
            </a:extLst>
          </p:cNvPr>
          <p:cNvSpPr>
            <a:spLocks noGrp="1"/>
          </p:cNvSpPr>
          <p:nvPr>
            <p:ph type="body" sz="quarter" idx="44" hasCustomPrompt="1"/>
          </p:nvPr>
        </p:nvSpPr>
        <p:spPr>
          <a:xfrm>
            <a:off x="1388877" y="40556009"/>
            <a:ext cx="27449493" cy="1348752"/>
          </a:xfrm>
          <a:prstGeom prst="rect">
            <a:avLst/>
          </a:prstGeom>
          <a:noFill/>
          <a:ln w="12700">
            <a:noFill/>
          </a:ln>
        </p:spPr>
        <p:txBody>
          <a:bodyPr lIns="360000" tIns="180000" rIns="180000" bIns="180000" anchor="ctr"/>
          <a:lstStyle>
            <a:lvl1pPr marL="0" indent="0" algn="ctr">
              <a:buNone/>
              <a:defRPr sz="8000" b="0"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LOGO AREA</a:t>
            </a:r>
            <a:endParaRPr lang="fi-FI" dirty="0"/>
          </a:p>
        </p:txBody>
      </p:sp>
      <p:sp>
        <p:nvSpPr>
          <p:cNvPr id="4" name="Text Placeholder 19">
            <a:extLst>
              <a:ext uri="{FF2B5EF4-FFF2-40B4-BE49-F238E27FC236}">
                <a16:creationId xmlns:a16="http://schemas.microsoft.com/office/drawing/2014/main" id="{09FF91C0-D2BB-E96B-1ECF-39AF3E7DFFF6}"/>
              </a:ext>
            </a:extLst>
          </p:cNvPr>
          <p:cNvSpPr>
            <a:spLocks noGrp="1"/>
          </p:cNvSpPr>
          <p:nvPr>
            <p:ph type="body" sz="quarter" idx="35" hasCustomPrompt="1"/>
          </p:nvPr>
        </p:nvSpPr>
        <p:spPr>
          <a:xfrm>
            <a:off x="19135225" y="13082851"/>
            <a:ext cx="9839147" cy="6951614"/>
          </a:xfrm>
          <a:prstGeom prst="rect">
            <a:avLst/>
          </a:prstGeom>
        </p:spPr>
        <p:txBody>
          <a:bodyPr anchor="t"/>
          <a:lstStyle>
            <a:lvl1pPr marL="355600" indent="-355600" algn="l">
              <a:buFont typeface="Arial" panose="020B0604020202020204" pitchFamily="34" charset="0"/>
              <a:buChar char="•"/>
              <a:tabLst/>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Tree>
    <p:extLst>
      <p:ext uri="{BB962C8B-B14F-4D97-AF65-F5344CB8AC3E}">
        <p14:creationId xmlns:p14="http://schemas.microsoft.com/office/powerpoint/2010/main" val="3234363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AMK pohja 2">
    <p:spTree>
      <p:nvGrpSpPr>
        <p:cNvPr id="1" name=""/>
        <p:cNvGrpSpPr/>
        <p:nvPr/>
      </p:nvGrpSpPr>
      <p:grpSpPr>
        <a:xfrm>
          <a:off x="0" y="0"/>
          <a:ext cx="0" cy="0"/>
          <a:chOff x="0" y="0"/>
          <a:chExt cx="0" cy="0"/>
        </a:xfrm>
      </p:grpSpPr>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381237" y="10246546"/>
            <a:ext cx="13250567" cy="1109873"/>
          </a:xfrm>
          <a:prstGeom prst="rect">
            <a:avLst/>
          </a:prstGeom>
          <a:noFill/>
          <a:ln w="63500">
            <a:solidFill>
              <a:srgbClr val="00A5CD"/>
            </a:solidFill>
          </a:ln>
        </p:spPr>
        <p:txBody>
          <a:bodyPr lIns="360000" tIns="180000" rIns="180000" bIns="180000" anchor="ctr"/>
          <a:lstStyle>
            <a:lvl1pPr marL="0" indent="0">
              <a:buNone/>
              <a:defRPr sz="3962" b="1" i="0">
                <a:solidFill>
                  <a:srgbClr val="00A5CD"/>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436841" y="185519"/>
            <a:ext cx="27401530" cy="6744246"/>
          </a:xfrm>
          <a:prstGeom prst="rect">
            <a:avLst/>
          </a:prstGeom>
        </p:spPr>
        <p:txBody>
          <a:bodyPr anchor="ctr"/>
          <a:lstStyle>
            <a:lvl1pPr marL="0" indent="0" algn="ctr">
              <a:spcBef>
                <a:spcPts val="0"/>
              </a:spcBef>
              <a:buNone/>
              <a:defRPr sz="9500" b="1" i="0" baseline="0">
                <a:solidFill>
                  <a:srgbClr val="00A5CD"/>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1381237" y="11647859"/>
            <a:ext cx="13250567" cy="8439033"/>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5" name="Text Placeholder 19">
            <a:extLst>
              <a:ext uri="{FF2B5EF4-FFF2-40B4-BE49-F238E27FC236}">
                <a16:creationId xmlns:a16="http://schemas.microsoft.com/office/drawing/2014/main" id="{411CBE26-91C0-6F7D-A87B-E8437BF2CB44}"/>
              </a:ext>
            </a:extLst>
          </p:cNvPr>
          <p:cNvSpPr>
            <a:spLocks noGrp="1"/>
          </p:cNvSpPr>
          <p:nvPr>
            <p:ph type="body" sz="quarter" idx="45" hasCustomPrompt="1"/>
          </p:nvPr>
        </p:nvSpPr>
        <p:spPr>
          <a:xfrm>
            <a:off x="15462997" y="11647859"/>
            <a:ext cx="13375373" cy="8439033"/>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7" name="Text Placeholder 22">
            <a:extLst>
              <a:ext uri="{FF2B5EF4-FFF2-40B4-BE49-F238E27FC236}">
                <a16:creationId xmlns:a16="http://schemas.microsoft.com/office/drawing/2014/main" id="{3E3B4852-22D4-F764-6C64-008615A5FDE5}"/>
              </a:ext>
            </a:extLst>
          </p:cNvPr>
          <p:cNvSpPr>
            <a:spLocks noGrp="1"/>
          </p:cNvSpPr>
          <p:nvPr>
            <p:ph type="body" sz="quarter" idx="46" hasCustomPrompt="1"/>
          </p:nvPr>
        </p:nvSpPr>
        <p:spPr>
          <a:xfrm>
            <a:off x="15462997" y="10246546"/>
            <a:ext cx="13375373" cy="1109873"/>
          </a:xfrm>
          <a:prstGeom prst="rect">
            <a:avLst/>
          </a:prstGeom>
          <a:noFill/>
          <a:ln w="63500">
            <a:solidFill>
              <a:srgbClr val="00A5CD"/>
            </a:solidFill>
          </a:ln>
        </p:spPr>
        <p:txBody>
          <a:bodyPr lIns="360000" tIns="180000" rIns="180000" bIns="180000" anchor="ctr"/>
          <a:lstStyle>
            <a:lvl1pPr marL="0" indent="0">
              <a:buNone/>
              <a:defRPr sz="3962" b="1" i="0">
                <a:solidFill>
                  <a:srgbClr val="00A5CD"/>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8" name="Text Placeholder 22">
            <a:extLst>
              <a:ext uri="{FF2B5EF4-FFF2-40B4-BE49-F238E27FC236}">
                <a16:creationId xmlns:a16="http://schemas.microsoft.com/office/drawing/2014/main" id="{741CCC53-B836-F8EE-9105-C2E857F7B728}"/>
              </a:ext>
            </a:extLst>
          </p:cNvPr>
          <p:cNvSpPr>
            <a:spLocks noGrp="1"/>
          </p:cNvSpPr>
          <p:nvPr>
            <p:ph type="body" sz="quarter" idx="47" hasCustomPrompt="1"/>
          </p:nvPr>
        </p:nvSpPr>
        <p:spPr>
          <a:xfrm>
            <a:off x="1381237" y="20912796"/>
            <a:ext cx="13250567" cy="1109873"/>
          </a:xfrm>
          <a:prstGeom prst="rect">
            <a:avLst/>
          </a:prstGeom>
          <a:noFill/>
          <a:ln w="63500">
            <a:solidFill>
              <a:srgbClr val="00A5CD"/>
            </a:solidFill>
          </a:ln>
        </p:spPr>
        <p:txBody>
          <a:bodyPr lIns="360000" tIns="180000" rIns="180000" bIns="180000" anchor="ctr"/>
          <a:lstStyle>
            <a:lvl1pPr marL="0" indent="0">
              <a:buNone/>
              <a:defRPr sz="3962" b="1" i="0">
                <a:solidFill>
                  <a:srgbClr val="00A5CD"/>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9" name="Text Placeholder 19">
            <a:extLst>
              <a:ext uri="{FF2B5EF4-FFF2-40B4-BE49-F238E27FC236}">
                <a16:creationId xmlns:a16="http://schemas.microsoft.com/office/drawing/2014/main" id="{2F8B9D1A-A15A-D483-8478-863940CD4E2F}"/>
              </a:ext>
            </a:extLst>
          </p:cNvPr>
          <p:cNvSpPr>
            <a:spLocks noGrp="1"/>
          </p:cNvSpPr>
          <p:nvPr>
            <p:ph type="body" sz="quarter" idx="48" hasCustomPrompt="1"/>
          </p:nvPr>
        </p:nvSpPr>
        <p:spPr>
          <a:xfrm>
            <a:off x="1436841" y="22265977"/>
            <a:ext cx="13194963" cy="7560840"/>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0" name="Text Placeholder 19">
            <a:extLst>
              <a:ext uri="{FF2B5EF4-FFF2-40B4-BE49-F238E27FC236}">
                <a16:creationId xmlns:a16="http://schemas.microsoft.com/office/drawing/2014/main" id="{ED95A69D-3AF8-B06F-0620-562AA85241EF}"/>
              </a:ext>
            </a:extLst>
          </p:cNvPr>
          <p:cNvSpPr>
            <a:spLocks noGrp="1"/>
          </p:cNvSpPr>
          <p:nvPr>
            <p:ph type="body" sz="quarter" idx="49" hasCustomPrompt="1"/>
          </p:nvPr>
        </p:nvSpPr>
        <p:spPr>
          <a:xfrm>
            <a:off x="15462997" y="22265977"/>
            <a:ext cx="13375373" cy="7560840"/>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1" name="Text Placeholder 22">
            <a:extLst>
              <a:ext uri="{FF2B5EF4-FFF2-40B4-BE49-F238E27FC236}">
                <a16:creationId xmlns:a16="http://schemas.microsoft.com/office/drawing/2014/main" id="{1A861069-EEF3-EC87-FAA8-1D38210D2CCB}"/>
              </a:ext>
            </a:extLst>
          </p:cNvPr>
          <p:cNvSpPr>
            <a:spLocks noGrp="1"/>
          </p:cNvSpPr>
          <p:nvPr>
            <p:ph type="body" sz="quarter" idx="50" hasCustomPrompt="1"/>
          </p:nvPr>
        </p:nvSpPr>
        <p:spPr>
          <a:xfrm>
            <a:off x="15462997" y="20912796"/>
            <a:ext cx="13375373" cy="1109873"/>
          </a:xfrm>
          <a:prstGeom prst="rect">
            <a:avLst/>
          </a:prstGeom>
          <a:noFill/>
          <a:ln w="63500">
            <a:solidFill>
              <a:srgbClr val="00A5CD"/>
            </a:solidFill>
          </a:ln>
        </p:spPr>
        <p:txBody>
          <a:bodyPr lIns="360000" tIns="180000" rIns="180000" bIns="180000" anchor="ctr"/>
          <a:lstStyle>
            <a:lvl1pPr marL="0" indent="0">
              <a:buNone/>
              <a:defRPr sz="3962" b="1" i="0">
                <a:solidFill>
                  <a:srgbClr val="00A5CD"/>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12" name="Text Placeholder 19">
            <a:extLst>
              <a:ext uri="{FF2B5EF4-FFF2-40B4-BE49-F238E27FC236}">
                <a16:creationId xmlns:a16="http://schemas.microsoft.com/office/drawing/2014/main" id="{99A27BF9-3F70-D794-0DE7-D477CBDB0CC9}"/>
              </a:ext>
            </a:extLst>
          </p:cNvPr>
          <p:cNvSpPr>
            <a:spLocks noGrp="1"/>
          </p:cNvSpPr>
          <p:nvPr>
            <p:ph type="body" sz="quarter" idx="42" hasCustomPrompt="1"/>
          </p:nvPr>
        </p:nvSpPr>
        <p:spPr>
          <a:xfrm>
            <a:off x="1394333" y="30753143"/>
            <a:ext cx="9181943" cy="10954994"/>
          </a:xfrm>
          <a:prstGeom prst="rect">
            <a:avLst/>
          </a:prstGeom>
          <a:noFill/>
          <a:ln w="123825" cmpd="dbl">
            <a:solidFill>
              <a:srgbClr val="00A5CD"/>
            </a:solidFill>
            <a:prstDash val="solid"/>
          </a:ln>
        </p:spPr>
        <p:txBody>
          <a:bodyPr lIns="360000" anchor="ctr"/>
          <a:lstStyle>
            <a:lvl1pPr marL="0" indent="0" algn="l">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8" name="Text Placeholder 19">
            <a:extLst>
              <a:ext uri="{FF2B5EF4-FFF2-40B4-BE49-F238E27FC236}">
                <a16:creationId xmlns:a16="http://schemas.microsoft.com/office/drawing/2014/main" id="{32D16EDD-09B6-9C60-4867-0886BF045F65}"/>
              </a:ext>
            </a:extLst>
          </p:cNvPr>
          <p:cNvSpPr>
            <a:spLocks noGrp="1"/>
          </p:cNvSpPr>
          <p:nvPr>
            <p:ph type="body" sz="quarter" idx="51" hasCustomPrompt="1"/>
          </p:nvPr>
        </p:nvSpPr>
        <p:spPr>
          <a:xfrm>
            <a:off x="11321182" y="30753143"/>
            <a:ext cx="9001001" cy="10954994"/>
          </a:xfrm>
          <a:prstGeom prst="rect">
            <a:avLst/>
          </a:prstGeom>
          <a:noFill/>
          <a:ln w="123825" cmpd="dbl">
            <a:solidFill>
              <a:srgbClr val="00A5CD"/>
            </a:solidFill>
            <a:prstDash val="solid"/>
          </a:ln>
        </p:spPr>
        <p:txBody>
          <a:bodyPr lIns="360000" anchor="ctr"/>
          <a:lstStyle>
            <a:lvl1pPr marL="0" indent="0" algn="l">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9" name="Text Placeholder 22">
            <a:extLst>
              <a:ext uri="{FF2B5EF4-FFF2-40B4-BE49-F238E27FC236}">
                <a16:creationId xmlns:a16="http://schemas.microsoft.com/office/drawing/2014/main" id="{E769F0B5-4952-4EC1-D5FF-4C459A5542D1}"/>
              </a:ext>
            </a:extLst>
          </p:cNvPr>
          <p:cNvSpPr>
            <a:spLocks noGrp="1"/>
          </p:cNvSpPr>
          <p:nvPr>
            <p:ph type="body" sz="quarter" idx="44" hasCustomPrompt="1"/>
          </p:nvPr>
        </p:nvSpPr>
        <p:spPr>
          <a:xfrm>
            <a:off x="20627897" y="33859265"/>
            <a:ext cx="8252983" cy="6552728"/>
          </a:xfrm>
          <a:prstGeom prst="rect">
            <a:avLst/>
          </a:prstGeom>
          <a:noFill/>
          <a:ln w="12700">
            <a:noFill/>
          </a:ln>
        </p:spPr>
        <p:txBody>
          <a:bodyPr lIns="360000" tIns="180000" rIns="180000" bIns="180000" anchor="ctr"/>
          <a:lstStyle>
            <a:lvl1pPr marL="0" indent="0" algn="ctr">
              <a:buNone/>
              <a:defRPr sz="8000" b="0"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LOGO AREA</a:t>
            </a:r>
            <a:endParaRPr lang="fi-FI" dirty="0"/>
          </a:p>
        </p:txBody>
      </p:sp>
      <p:sp>
        <p:nvSpPr>
          <p:cNvPr id="20" name="Text Placeholder 22">
            <a:extLst>
              <a:ext uri="{FF2B5EF4-FFF2-40B4-BE49-F238E27FC236}">
                <a16:creationId xmlns:a16="http://schemas.microsoft.com/office/drawing/2014/main" id="{E53CE7E1-B794-8F60-55D1-A3F15C1DEEEE}"/>
              </a:ext>
            </a:extLst>
          </p:cNvPr>
          <p:cNvSpPr>
            <a:spLocks noGrp="1"/>
          </p:cNvSpPr>
          <p:nvPr>
            <p:ph type="body" sz="quarter" idx="52" hasCustomPrompt="1"/>
          </p:nvPr>
        </p:nvSpPr>
        <p:spPr>
          <a:xfrm>
            <a:off x="1394333" y="30834929"/>
            <a:ext cx="8918737" cy="1109873"/>
          </a:xfrm>
          <a:prstGeom prst="rect">
            <a:avLst/>
          </a:prstGeom>
          <a:noFill/>
          <a:ln w="63500">
            <a:noFill/>
          </a:ln>
        </p:spPr>
        <p:txBody>
          <a:bodyPr lIns="360000" tIns="180000" rIns="180000" bIns="180000" anchor="ctr"/>
          <a:lstStyle>
            <a:lvl1pPr marL="0" indent="0">
              <a:buNone/>
              <a:defRPr sz="3962" b="1" i="0">
                <a:solidFill>
                  <a:srgbClr val="00A5CD"/>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1" name="Text Placeholder 22">
            <a:extLst>
              <a:ext uri="{FF2B5EF4-FFF2-40B4-BE49-F238E27FC236}">
                <a16:creationId xmlns:a16="http://schemas.microsoft.com/office/drawing/2014/main" id="{F2A16788-1380-FDCE-0335-02EB44FED293}"/>
              </a:ext>
            </a:extLst>
          </p:cNvPr>
          <p:cNvSpPr>
            <a:spLocks noGrp="1"/>
          </p:cNvSpPr>
          <p:nvPr>
            <p:ph type="body" sz="quarter" idx="53" hasCustomPrompt="1"/>
          </p:nvPr>
        </p:nvSpPr>
        <p:spPr>
          <a:xfrm>
            <a:off x="11356481" y="30834929"/>
            <a:ext cx="8965702" cy="1109873"/>
          </a:xfrm>
          <a:prstGeom prst="rect">
            <a:avLst/>
          </a:prstGeom>
          <a:noFill/>
          <a:ln w="63500">
            <a:noFill/>
          </a:ln>
        </p:spPr>
        <p:txBody>
          <a:bodyPr lIns="360000" tIns="180000" rIns="180000" bIns="180000" anchor="ctr"/>
          <a:lstStyle>
            <a:lvl1pPr marL="0" indent="0">
              <a:buNone/>
              <a:defRPr sz="3962" b="1" i="0">
                <a:solidFill>
                  <a:srgbClr val="00A5CD"/>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3" name="Text Placeholder 19">
            <a:extLst>
              <a:ext uri="{FF2B5EF4-FFF2-40B4-BE49-F238E27FC236}">
                <a16:creationId xmlns:a16="http://schemas.microsoft.com/office/drawing/2014/main" id="{FD7F01F5-D63C-A4B7-39A6-2CCFD7649BB9}"/>
              </a:ext>
            </a:extLst>
          </p:cNvPr>
          <p:cNvSpPr>
            <a:spLocks noGrp="1"/>
          </p:cNvSpPr>
          <p:nvPr>
            <p:ph type="body" sz="quarter" idx="31" hasCustomPrompt="1"/>
          </p:nvPr>
        </p:nvSpPr>
        <p:spPr>
          <a:xfrm>
            <a:off x="1381237" y="6997984"/>
            <a:ext cx="27457133" cy="2809485"/>
          </a:xfrm>
          <a:prstGeom prst="rect">
            <a:avLst/>
          </a:prstGeom>
        </p:spPr>
        <p:txBody>
          <a:bodyPr anchor="ctr"/>
          <a:lstStyle>
            <a:lvl1pPr marL="0" indent="0" algn="ctr">
              <a:spcBef>
                <a:spcPts val="300"/>
              </a:spcBef>
              <a:buNone/>
              <a:defRPr sz="32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Tree>
    <p:extLst>
      <p:ext uri="{BB962C8B-B14F-4D97-AF65-F5344CB8AC3E}">
        <p14:creationId xmlns:p14="http://schemas.microsoft.com/office/powerpoint/2010/main" val="2964192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AMK pohja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346CDA-1925-A85A-9F3D-091B68118B68}"/>
              </a:ext>
            </a:extLst>
          </p:cNvPr>
          <p:cNvSpPr/>
          <p:nvPr userDrawn="1"/>
        </p:nvSpPr>
        <p:spPr>
          <a:xfrm>
            <a:off x="18089934" y="10384663"/>
            <a:ext cx="12182677" cy="32419094"/>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5" name="Rectangle 4">
            <a:extLst>
              <a:ext uri="{FF2B5EF4-FFF2-40B4-BE49-F238E27FC236}">
                <a16:creationId xmlns:a16="http://schemas.microsoft.com/office/drawing/2014/main" id="{B04AC896-898B-FD61-FB23-F53945D892A6}"/>
              </a:ext>
            </a:extLst>
          </p:cNvPr>
          <p:cNvSpPr/>
          <p:nvPr userDrawn="1"/>
        </p:nvSpPr>
        <p:spPr>
          <a:xfrm>
            <a:off x="22374" y="-49470"/>
            <a:ext cx="30275213" cy="11165769"/>
          </a:xfrm>
          <a:prstGeom prst="rect">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381238" y="11536785"/>
            <a:ext cx="16013712"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436841" y="1311649"/>
            <a:ext cx="27401530" cy="6744246"/>
          </a:xfrm>
          <a:prstGeom prst="rect">
            <a:avLst/>
          </a:prstGeom>
        </p:spPr>
        <p:txBody>
          <a:bodyPr anchor="ctr"/>
          <a:lstStyle>
            <a:lvl1pPr marL="0" indent="0" algn="ctr">
              <a:spcBef>
                <a:spcPts val="0"/>
              </a:spcBef>
              <a:buNone/>
              <a:defRPr sz="9500" b="1" i="0" baseline="0">
                <a:ln>
                  <a:noFill/>
                </a:ln>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28" name="Text Placeholder 19">
            <a:extLst>
              <a:ext uri="{FF2B5EF4-FFF2-40B4-BE49-F238E27FC236}">
                <a16:creationId xmlns:a16="http://schemas.microsoft.com/office/drawing/2014/main" id="{FE905C92-E153-0A1E-7DCB-5A3C0EB0FC8B}"/>
              </a:ext>
            </a:extLst>
          </p:cNvPr>
          <p:cNvSpPr>
            <a:spLocks noGrp="1"/>
          </p:cNvSpPr>
          <p:nvPr>
            <p:ph type="body" sz="quarter" idx="31" hasCustomPrompt="1"/>
          </p:nvPr>
        </p:nvSpPr>
        <p:spPr>
          <a:xfrm>
            <a:off x="1381237" y="8157844"/>
            <a:ext cx="27457133" cy="2809485"/>
          </a:xfrm>
          <a:prstGeom prst="rect">
            <a:avLst/>
          </a:prstGeom>
        </p:spPr>
        <p:txBody>
          <a:bodyPr anchor="ctr"/>
          <a:lstStyle>
            <a:lvl1pPr marL="0" indent="0" algn="ctr">
              <a:spcBef>
                <a:spcPts val="300"/>
              </a:spcBef>
              <a:buNone/>
              <a:defRPr sz="3400" b="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1407432" y="13067144"/>
            <a:ext cx="16013712" cy="6951614"/>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37" name="Straight Connector 36">
            <a:extLst>
              <a:ext uri="{FF2B5EF4-FFF2-40B4-BE49-F238E27FC236}">
                <a16:creationId xmlns:a16="http://schemas.microsoft.com/office/drawing/2014/main" id="{A4325575-B1D7-3EB2-E4F8-15D8F87628D3}"/>
              </a:ext>
            </a:extLst>
          </p:cNvPr>
          <p:cNvCxnSpPr>
            <a:cxnSpLocks/>
          </p:cNvCxnSpPr>
          <p:nvPr userDrawn="1"/>
        </p:nvCxnSpPr>
        <p:spPr>
          <a:xfrm>
            <a:off x="1381237" y="12635096"/>
            <a:ext cx="16013712"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1" name="Text Placeholder 22">
            <a:extLst>
              <a:ext uri="{FF2B5EF4-FFF2-40B4-BE49-F238E27FC236}">
                <a16:creationId xmlns:a16="http://schemas.microsoft.com/office/drawing/2014/main" id="{CB388957-B9A5-B602-1EE3-E75FC220339E}"/>
              </a:ext>
            </a:extLst>
          </p:cNvPr>
          <p:cNvSpPr>
            <a:spLocks noGrp="1"/>
          </p:cNvSpPr>
          <p:nvPr>
            <p:ph type="body" sz="quarter" idx="36" hasCustomPrompt="1"/>
          </p:nvPr>
        </p:nvSpPr>
        <p:spPr>
          <a:xfrm>
            <a:off x="19098046" y="11536788"/>
            <a:ext cx="9839148" cy="988586"/>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42" name="Straight Connector 41">
            <a:extLst>
              <a:ext uri="{FF2B5EF4-FFF2-40B4-BE49-F238E27FC236}">
                <a16:creationId xmlns:a16="http://schemas.microsoft.com/office/drawing/2014/main" id="{BA2A8D20-C4E3-740F-CD79-4B203B0E9D4A}"/>
              </a:ext>
            </a:extLst>
          </p:cNvPr>
          <p:cNvCxnSpPr>
            <a:cxnSpLocks/>
          </p:cNvCxnSpPr>
          <p:nvPr userDrawn="1"/>
        </p:nvCxnSpPr>
        <p:spPr>
          <a:xfrm flipV="1">
            <a:off x="19098046" y="12602791"/>
            <a:ext cx="9801969" cy="32305"/>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6" name="Text Placeholder 22">
            <a:extLst>
              <a:ext uri="{FF2B5EF4-FFF2-40B4-BE49-F238E27FC236}">
                <a16:creationId xmlns:a16="http://schemas.microsoft.com/office/drawing/2014/main" id="{2B4468FB-F02A-E16B-6000-1ABBDF9F12E8}"/>
              </a:ext>
            </a:extLst>
          </p:cNvPr>
          <p:cNvSpPr>
            <a:spLocks noGrp="1"/>
          </p:cNvSpPr>
          <p:nvPr>
            <p:ph type="body" sz="quarter" idx="38" hasCustomPrompt="1"/>
          </p:nvPr>
        </p:nvSpPr>
        <p:spPr>
          <a:xfrm>
            <a:off x="1381238" y="20909385"/>
            <a:ext cx="16013712"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47" name="Text Placeholder 19">
            <a:extLst>
              <a:ext uri="{FF2B5EF4-FFF2-40B4-BE49-F238E27FC236}">
                <a16:creationId xmlns:a16="http://schemas.microsoft.com/office/drawing/2014/main" id="{6B46C804-F198-7080-ACC5-502C0A1D483E}"/>
              </a:ext>
            </a:extLst>
          </p:cNvPr>
          <p:cNvSpPr>
            <a:spLocks noGrp="1"/>
          </p:cNvSpPr>
          <p:nvPr>
            <p:ph type="body" sz="quarter" idx="39" hasCustomPrompt="1"/>
          </p:nvPr>
        </p:nvSpPr>
        <p:spPr>
          <a:xfrm>
            <a:off x="1407432" y="22428183"/>
            <a:ext cx="16013712" cy="7262143"/>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49" name="Straight Connector 48">
            <a:extLst>
              <a:ext uri="{FF2B5EF4-FFF2-40B4-BE49-F238E27FC236}">
                <a16:creationId xmlns:a16="http://schemas.microsoft.com/office/drawing/2014/main" id="{D9FB4118-1E72-C8B0-BBFF-922620370E53}"/>
              </a:ext>
            </a:extLst>
          </p:cNvPr>
          <p:cNvCxnSpPr>
            <a:cxnSpLocks/>
          </p:cNvCxnSpPr>
          <p:nvPr userDrawn="1"/>
        </p:nvCxnSpPr>
        <p:spPr>
          <a:xfrm>
            <a:off x="1381237" y="22007696"/>
            <a:ext cx="16013712"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57" name="Text Placeholder 22">
            <a:extLst>
              <a:ext uri="{FF2B5EF4-FFF2-40B4-BE49-F238E27FC236}">
                <a16:creationId xmlns:a16="http://schemas.microsoft.com/office/drawing/2014/main" id="{68D7A298-E807-97FE-8748-E0CC7B1B69CD}"/>
              </a:ext>
            </a:extLst>
          </p:cNvPr>
          <p:cNvSpPr>
            <a:spLocks noGrp="1"/>
          </p:cNvSpPr>
          <p:nvPr>
            <p:ph type="body" sz="quarter" idx="40" hasCustomPrompt="1"/>
          </p:nvPr>
        </p:nvSpPr>
        <p:spPr>
          <a:xfrm>
            <a:off x="1388878" y="30493080"/>
            <a:ext cx="16013712"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59" name="Straight Connector 58">
            <a:extLst>
              <a:ext uri="{FF2B5EF4-FFF2-40B4-BE49-F238E27FC236}">
                <a16:creationId xmlns:a16="http://schemas.microsoft.com/office/drawing/2014/main" id="{C52699D0-65EF-F0BD-ADC5-5D8A86CD9BF3}"/>
              </a:ext>
            </a:extLst>
          </p:cNvPr>
          <p:cNvCxnSpPr>
            <a:cxnSpLocks/>
          </p:cNvCxnSpPr>
          <p:nvPr userDrawn="1"/>
        </p:nvCxnSpPr>
        <p:spPr>
          <a:xfrm>
            <a:off x="1388877" y="31591391"/>
            <a:ext cx="16013712"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61" name="Text Placeholder 19">
            <a:extLst>
              <a:ext uri="{FF2B5EF4-FFF2-40B4-BE49-F238E27FC236}">
                <a16:creationId xmlns:a16="http://schemas.microsoft.com/office/drawing/2014/main" id="{B7A5AF9F-C38C-71D0-C3D1-398C155DE871}"/>
              </a:ext>
            </a:extLst>
          </p:cNvPr>
          <p:cNvSpPr>
            <a:spLocks noGrp="1"/>
          </p:cNvSpPr>
          <p:nvPr>
            <p:ph type="body" sz="quarter" idx="42" hasCustomPrompt="1"/>
          </p:nvPr>
        </p:nvSpPr>
        <p:spPr>
          <a:xfrm>
            <a:off x="19098047" y="30327703"/>
            <a:ext cx="9839147" cy="11577057"/>
          </a:xfrm>
          <a:prstGeom prst="rect">
            <a:avLst/>
          </a:prstGeom>
          <a:noFill/>
          <a:ln w="85725">
            <a:solidFill>
              <a:srgbClr val="00A5CD"/>
            </a:solidFill>
            <a:prstDash val="sysDash"/>
          </a:ln>
        </p:spPr>
        <p:txBody>
          <a:bodyPr anchor="ctr"/>
          <a:lstStyle>
            <a:lvl1pPr marL="0" indent="0" algn="ctr">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2" name="Text Placeholder 19">
            <a:extLst>
              <a:ext uri="{FF2B5EF4-FFF2-40B4-BE49-F238E27FC236}">
                <a16:creationId xmlns:a16="http://schemas.microsoft.com/office/drawing/2014/main" id="{B6E70209-7324-0C7C-E4B4-63B5DD0E9423}"/>
              </a:ext>
            </a:extLst>
          </p:cNvPr>
          <p:cNvSpPr>
            <a:spLocks noGrp="1"/>
          </p:cNvSpPr>
          <p:nvPr>
            <p:ph type="body" sz="quarter" idx="43" hasCustomPrompt="1"/>
          </p:nvPr>
        </p:nvSpPr>
        <p:spPr>
          <a:xfrm>
            <a:off x="1332042" y="32099982"/>
            <a:ext cx="16013712" cy="7363463"/>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3" name="Text Placeholder 22">
            <a:extLst>
              <a:ext uri="{FF2B5EF4-FFF2-40B4-BE49-F238E27FC236}">
                <a16:creationId xmlns:a16="http://schemas.microsoft.com/office/drawing/2014/main" id="{4BF30125-1184-15BB-2D38-2F508DE8F2E2}"/>
              </a:ext>
            </a:extLst>
          </p:cNvPr>
          <p:cNvSpPr>
            <a:spLocks noGrp="1"/>
          </p:cNvSpPr>
          <p:nvPr>
            <p:ph type="body" sz="quarter" idx="44" hasCustomPrompt="1"/>
          </p:nvPr>
        </p:nvSpPr>
        <p:spPr>
          <a:xfrm>
            <a:off x="1388877" y="40556009"/>
            <a:ext cx="16701057" cy="1348752"/>
          </a:xfrm>
          <a:prstGeom prst="rect">
            <a:avLst/>
          </a:prstGeom>
          <a:noFill/>
          <a:ln w="12700">
            <a:noFill/>
          </a:ln>
        </p:spPr>
        <p:txBody>
          <a:bodyPr lIns="360000" tIns="180000" rIns="180000" bIns="180000" anchor="ctr"/>
          <a:lstStyle>
            <a:lvl1pPr marL="0" indent="0" algn="ctr">
              <a:buNone/>
              <a:defRPr sz="8000" b="0"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LOGO AREA</a:t>
            </a:r>
            <a:endParaRPr lang="fi-FI" dirty="0"/>
          </a:p>
        </p:txBody>
      </p:sp>
      <p:sp>
        <p:nvSpPr>
          <p:cNvPr id="4" name="Text Placeholder 19">
            <a:extLst>
              <a:ext uri="{FF2B5EF4-FFF2-40B4-BE49-F238E27FC236}">
                <a16:creationId xmlns:a16="http://schemas.microsoft.com/office/drawing/2014/main" id="{09FF91C0-D2BB-E96B-1ECF-39AF3E7DFFF6}"/>
              </a:ext>
            </a:extLst>
          </p:cNvPr>
          <p:cNvSpPr>
            <a:spLocks noGrp="1"/>
          </p:cNvSpPr>
          <p:nvPr>
            <p:ph type="body" sz="quarter" idx="35" hasCustomPrompt="1"/>
          </p:nvPr>
        </p:nvSpPr>
        <p:spPr>
          <a:xfrm>
            <a:off x="19135225" y="13082850"/>
            <a:ext cx="9839147" cy="16607475"/>
          </a:xfrm>
          <a:prstGeom prst="rect">
            <a:avLst/>
          </a:prstGeom>
        </p:spPr>
        <p:txBody>
          <a:bodyPr anchor="t"/>
          <a:lstStyle>
            <a:lvl1pPr marL="355600" indent="-355600" algn="l">
              <a:buFont typeface="Arial" panose="020B0604020202020204" pitchFamily="34" charset="0"/>
              <a:buChar char="•"/>
              <a:tabLst/>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11" name="Straight Connector 10">
            <a:extLst>
              <a:ext uri="{FF2B5EF4-FFF2-40B4-BE49-F238E27FC236}">
                <a16:creationId xmlns:a16="http://schemas.microsoft.com/office/drawing/2014/main" id="{41CDC2AE-70B6-B8DE-AA58-2C20A00DEA7B}"/>
              </a:ext>
            </a:extLst>
          </p:cNvPr>
          <p:cNvCxnSpPr/>
          <p:nvPr userDrawn="1"/>
        </p:nvCxnSpPr>
        <p:spPr>
          <a:xfrm>
            <a:off x="1332042" y="8055895"/>
            <a:ext cx="27506328" cy="0"/>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837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MK pohja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FA01B0-5615-515A-41FE-55A25F339610}"/>
              </a:ext>
            </a:extLst>
          </p:cNvPr>
          <p:cNvSpPr/>
          <p:nvPr userDrawn="1"/>
        </p:nvSpPr>
        <p:spPr>
          <a:xfrm>
            <a:off x="-3711" y="41904760"/>
            <a:ext cx="30275213" cy="928714"/>
          </a:xfrm>
          <a:prstGeom prst="rect">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6" name="Rectangle 5">
            <a:extLst>
              <a:ext uri="{FF2B5EF4-FFF2-40B4-BE49-F238E27FC236}">
                <a16:creationId xmlns:a16="http://schemas.microsoft.com/office/drawing/2014/main" id="{18346CDA-1925-A85A-9F3D-091B68118B68}"/>
              </a:ext>
            </a:extLst>
          </p:cNvPr>
          <p:cNvSpPr/>
          <p:nvPr userDrawn="1"/>
        </p:nvSpPr>
        <p:spPr>
          <a:xfrm>
            <a:off x="1266063" y="38854652"/>
            <a:ext cx="27708309" cy="28893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5" name="Rectangle 4">
            <a:extLst>
              <a:ext uri="{FF2B5EF4-FFF2-40B4-BE49-F238E27FC236}">
                <a16:creationId xmlns:a16="http://schemas.microsoft.com/office/drawing/2014/main" id="{B04AC896-898B-FD61-FB23-F53945D892A6}"/>
              </a:ext>
            </a:extLst>
          </p:cNvPr>
          <p:cNvSpPr/>
          <p:nvPr userDrawn="1"/>
        </p:nvSpPr>
        <p:spPr>
          <a:xfrm>
            <a:off x="22374" y="-49470"/>
            <a:ext cx="30275213" cy="11165769"/>
          </a:xfrm>
          <a:prstGeom prst="rect">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381238" y="11536786"/>
            <a:ext cx="16898526"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436841" y="1311649"/>
            <a:ext cx="27401530" cy="6744246"/>
          </a:xfrm>
          <a:prstGeom prst="rect">
            <a:avLst/>
          </a:prstGeom>
        </p:spPr>
        <p:txBody>
          <a:bodyPr anchor="ctr"/>
          <a:lstStyle>
            <a:lvl1pPr marL="0" indent="0" algn="ctr">
              <a:spcBef>
                <a:spcPts val="0"/>
              </a:spcBef>
              <a:buNone/>
              <a:defRPr sz="9500" b="1" i="0" baseline="0">
                <a:ln>
                  <a:noFill/>
                </a:ln>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28" name="Text Placeholder 19">
            <a:extLst>
              <a:ext uri="{FF2B5EF4-FFF2-40B4-BE49-F238E27FC236}">
                <a16:creationId xmlns:a16="http://schemas.microsoft.com/office/drawing/2014/main" id="{FE905C92-E153-0A1E-7DCB-5A3C0EB0FC8B}"/>
              </a:ext>
            </a:extLst>
          </p:cNvPr>
          <p:cNvSpPr>
            <a:spLocks noGrp="1"/>
          </p:cNvSpPr>
          <p:nvPr>
            <p:ph type="body" sz="quarter" idx="31" hasCustomPrompt="1"/>
          </p:nvPr>
        </p:nvSpPr>
        <p:spPr>
          <a:xfrm>
            <a:off x="1381237" y="8157844"/>
            <a:ext cx="27457133" cy="2809485"/>
          </a:xfrm>
          <a:prstGeom prst="rect">
            <a:avLst/>
          </a:prstGeom>
        </p:spPr>
        <p:txBody>
          <a:bodyPr anchor="ctr"/>
          <a:lstStyle>
            <a:lvl1pPr marL="0" indent="0" algn="ctr">
              <a:spcBef>
                <a:spcPts val="300"/>
              </a:spcBef>
              <a:buNone/>
              <a:defRPr sz="3400" b="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1407432" y="12903602"/>
            <a:ext cx="16898526" cy="6951614"/>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37" name="Straight Connector 36">
            <a:extLst>
              <a:ext uri="{FF2B5EF4-FFF2-40B4-BE49-F238E27FC236}">
                <a16:creationId xmlns:a16="http://schemas.microsoft.com/office/drawing/2014/main" id="{A4325575-B1D7-3EB2-E4F8-15D8F87628D3}"/>
              </a:ext>
            </a:extLst>
          </p:cNvPr>
          <p:cNvCxnSpPr>
            <a:cxnSpLocks/>
          </p:cNvCxnSpPr>
          <p:nvPr userDrawn="1"/>
        </p:nvCxnSpPr>
        <p:spPr>
          <a:xfrm>
            <a:off x="1381237" y="12471554"/>
            <a:ext cx="16924721"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1" name="Text Placeholder 22">
            <a:extLst>
              <a:ext uri="{FF2B5EF4-FFF2-40B4-BE49-F238E27FC236}">
                <a16:creationId xmlns:a16="http://schemas.microsoft.com/office/drawing/2014/main" id="{CB388957-B9A5-B602-1EE3-E75FC220339E}"/>
              </a:ext>
            </a:extLst>
          </p:cNvPr>
          <p:cNvSpPr>
            <a:spLocks noGrp="1"/>
          </p:cNvSpPr>
          <p:nvPr>
            <p:ph type="body" sz="quarter" idx="36" hasCustomPrompt="1"/>
          </p:nvPr>
        </p:nvSpPr>
        <p:spPr>
          <a:xfrm>
            <a:off x="19098046" y="11536785"/>
            <a:ext cx="9839148" cy="988586"/>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42" name="Straight Connector 41">
            <a:extLst>
              <a:ext uri="{FF2B5EF4-FFF2-40B4-BE49-F238E27FC236}">
                <a16:creationId xmlns:a16="http://schemas.microsoft.com/office/drawing/2014/main" id="{BA2A8D20-C4E3-740F-CD79-4B203B0E9D4A}"/>
              </a:ext>
            </a:extLst>
          </p:cNvPr>
          <p:cNvCxnSpPr>
            <a:cxnSpLocks/>
          </p:cNvCxnSpPr>
          <p:nvPr userDrawn="1"/>
        </p:nvCxnSpPr>
        <p:spPr>
          <a:xfrm>
            <a:off x="19098046" y="12471554"/>
            <a:ext cx="9876326"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6" name="Text Placeholder 22">
            <a:extLst>
              <a:ext uri="{FF2B5EF4-FFF2-40B4-BE49-F238E27FC236}">
                <a16:creationId xmlns:a16="http://schemas.microsoft.com/office/drawing/2014/main" id="{2B4468FB-F02A-E16B-6000-1ABBDF9F12E8}"/>
              </a:ext>
            </a:extLst>
          </p:cNvPr>
          <p:cNvSpPr>
            <a:spLocks noGrp="1"/>
          </p:cNvSpPr>
          <p:nvPr>
            <p:ph type="body" sz="quarter" idx="38" hasCustomPrompt="1"/>
          </p:nvPr>
        </p:nvSpPr>
        <p:spPr>
          <a:xfrm>
            <a:off x="1381238" y="20537785"/>
            <a:ext cx="16924720"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47" name="Text Placeholder 19">
            <a:extLst>
              <a:ext uri="{FF2B5EF4-FFF2-40B4-BE49-F238E27FC236}">
                <a16:creationId xmlns:a16="http://schemas.microsoft.com/office/drawing/2014/main" id="{6B46C804-F198-7080-ACC5-502C0A1D483E}"/>
              </a:ext>
            </a:extLst>
          </p:cNvPr>
          <p:cNvSpPr>
            <a:spLocks noGrp="1"/>
          </p:cNvSpPr>
          <p:nvPr>
            <p:ph type="body" sz="quarter" idx="39" hasCustomPrompt="1"/>
          </p:nvPr>
        </p:nvSpPr>
        <p:spPr>
          <a:xfrm>
            <a:off x="1407432" y="21904600"/>
            <a:ext cx="16898526" cy="7634184"/>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49" name="Straight Connector 48">
            <a:extLst>
              <a:ext uri="{FF2B5EF4-FFF2-40B4-BE49-F238E27FC236}">
                <a16:creationId xmlns:a16="http://schemas.microsoft.com/office/drawing/2014/main" id="{D9FB4118-1E72-C8B0-BBFF-922620370E53}"/>
              </a:ext>
            </a:extLst>
          </p:cNvPr>
          <p:cNvCxnSpPr>
            <a:cxnSpLocks/>
          </p:cNvCxnSpPr>
          <p:nvPr userDrawn="1"/>
        </p:nvCxnSpPr>
        <p:spPr>
          <a:xfrm>
            <a:off x="1381237" y="21484113"/>
            <a:ext cx="16924721"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61" name="Text Placeholder 19">
            <a:extLst>
              <a:ext uri="{FF2B5EF4-FFF2-40B4-BE49-F238E27FC236}">
                <a16:creationId xmlns:a16="http://schemas.microsoft.com/office/drawing/2014/main" id="{B7A5AF9F-C38C-71D0-C3D1-398C155DE871}"/>
              </a:ext>
            </a:extLst>
          </p:cNvPr>
          <p:cNvSpPr>
            <a:spLocks noGrp="1"/>
          </p:cNvSpPr>
          <p:nvPr>
            <p:ph type="body" sz="quarter" idx="42" hasCustomPrompt="1"/>
          </p:nvPr>
        </p:nvSpPr>
        <p:spPr>
          <a:xfrm>
            <a:off x="19098047" y="30258865"/>
            <a:ext cx="9839147" cy="11035187"/>
          </a:xfrm>
          <a:prstGeom prst="rect">
            <a:avLst/>
          </a:prstGeom>
          <a:solidFill>
            <a:srgbClr val="55CFED">
              <a:alpha val="24939"/>
            </a:srgbClr>
          </a:solidFill>
          <a:ln w="85725">
            <a:noFill/>
            <a:prstDash val="sysDash"/>
          </a:ln>
        </p:spPr>
        <p:txBody>
          <a:bodyPr tIns="360000" bIns="360000" anchor="ctr"/>
          <a:lstStyle>
            <a:lvl1pPr marL="0" indent="0" algn="ctr">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3" name="Text Placeholder 22">
            <a:extLst>
              <a:ext uri="{FF2B5EF4-FFF2-40B4-BE49-F238E27FC236}">
                <a16:creationId xmlns:a16="http://schemas.microsoft.com/office/drawing/2014/main" id="{4BF30125-1184-15BB-2D38-2F508DE8F2E2}"/>
              </a:ext>
            </a:extLst>
          </p:cNvPr>
          <p:cNvSpPr>
            <a:spLocks noGrp="1"/>
          </p:cNvSpPr>
          <p:nvPr>
            <p:ph type="body" sz="quarter" idx="44" hasCustomPrompt="1"/>
          </p:nvPr>
        </p:nvSpPr>
        <p:spPr>
          <a:xfrm>
            <a:off x="1266062" y="39357275"/>
            <a:ext cx="17039895" cy="2398515"/>
          </a:xfrm>
          <a:prstGeom prst="rect">
            <a:avLst/>
          </a:prstGeom>
          <a:noFill/>
          <a:ln w="12700">
            <a:noFill/>
          </a:ln>
        </p:spPr>
        <p:txBody>
          <a:bodyPr lIns="360000" tIns="180000" rIns="180000" bIns="180000" anchor="ctr"/>
          <a:lstStyle>
            <a:lvl1pPr marL="0" indent="0" algn="ctr">
              <a:buNone/>
              <a:defRPr sz="8000" b="0"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LOGO AREA</a:t>
            </a:r>
            <a:endParaRPr lang="fi-FI" dirty="0"/>
          </a:p>
        </p:txBody>
      </p:sp>
      <p:sp>
        <p:nvSpPr>
          <p:cNvPr id="4" name="Text Placeholder 19">
            <a:extLst>
              <a:ext uri="{FF2B5EF4-FFF2-40B4-BE49-F238E27FC236}">
                <a16:creationId xmlns:a16="http://schemas.microsoft.com/office/drawing/2014/main" id="{09FF91C0-D2BB-E96B-1ECF-39AF3E7DFFF6}"/>
              </a:ext>
            </a:extLst>
          </p:cNvPr>
          <p:cNvSpPr>
            <a:spLocks noGrp="1"/>
          </p:cNvSpPr>
          <p:nvPr>
            <p:ph type="body" sz="quarter" idx="35" hasCustomPrompt="1"/>
          </p:nvPr>
        </p:nvSpPr>
        <p:spPr>
          <a:xfrm>
            <a:off x="19135225" y="12919308"/>
            <a:ext cx="9839147" cy="16607475"/>
          </a:xfrm>
          <a:prstGeom prst="rect">
            <a:avLst/>
          </a:prstGeom>
        </p:spPr>
        <p:txBody>
          <a:bodyPr anchor="t"/>
          <a:lstStyle>
            <a:lvl1pPr marL="355600" indent="-355600" algn="l">
              <a:buFont typeface="Arial" panose="020B0604020202020204" pitchFamily="34" charset="0"/>
              <a:buChar char="•"/>
              <a:tabLst/>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11" name="Straight Connector 10">
            <a:extLst>
              <a:ext uri="{FF2B5EF4-FFF2-40B4-BE49-F238E27FC236}">
                <a16:creationId xmlns:a16="http://schemas.microsoft.com/office/drawing/2014/main" id="{41CDC2AE-70B6-B8DE-AA58-2C20A00DEA7B}"/>
              </a:ext>
            </a:extLst>
          </p:cNvPr>
          <p:cNvCxnSpPr/>
          <p:nvPr userDrawn="1"/>
        </p:nvCxnSpPr>
        <p:spPr>
          <a:xfrm>
            <a:off x="1332042" y="8055895"/>
            <a:ext cx="27506328" cy="0"/>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5" name="Text Placeholder 19">
            <a:extLst>
              <a:ext uri="{FF2B5EF4-FFF2-40B4-BE49-F238E27FC236}">
                <a16:creationId xmlns:a16="http://schemas.microsoft.com/office/drawing/2014/main" id="{5DC5068D-446C-11D5-FE0B-0AC65820C262}"/>
              </a:ext>
            </a:extLst>
          </p:cNvPr>
          <p:cNvSpPr>
            <a:spLocks noGrp="1"/>
          </p:cNvSpPr>
          <p:nvPr>
            <p:ph type="body" sz="quarter" idx="45" hasCustomPrompt="1"/>
          </p:nvPr>
        </p:nvSpPr>
        <p:spPr>
          <a:xfrm>
            <a:off x="1407432" y="30232172"/>
            <a:ext cx="16898526" cy="8235606"/>
          </a:xfrm>
          <a:prstGeom prst="rect">
            <a:avLst/>
          </a:prstGeom>
          <a:solidFill>
            <a:srgbClr val="55CFED">
              <a:alpha val="25000"/>
            </a:srgbClr>
          </a:solidFill>
        </p:spPr>
        <p:txBody>
          <a:bodyPr lIns="360000" tIns="360000" b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Tree>
    <p:extLst>
      <p:ext uri="{BB962C8B-B14F-4D97-AF65-F5344CB8AC3E}">
        <p14:creationId xmlns:p14="http://schemas.microsoft.com/office/powerpoint/2010/main" val="2971461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K pohja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346CDA-1925-A85A-9F3D-091B68118B68}"/>
              </a:ext>
            </a:extLst>
          </p:cNvPr>
          <p:cNvSpPr/>
          <p:nvPr userDrawn="1"/>
        </p:nvSpPr>
        <p:spPr>
          <a:xfrm>
            <a:off x="18089934" y="10744703"/>
            <a:ext cx="12182677" cy="32059054"/>
          </a:xfrm>
          <a:prstGeom prst="rect">
            <a:avLst/>
          </a:prstGeom>
          <a:solidFill>
            <a:schemeClr val="tx1">
              <a:alpha val="4572"/>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pic>
        <p:nvPicPr>
          <p:cNvPr id="15" name="Picture 14" descr="A black background with white dots and lines&#10;&#10;AI-generated content may be incorrect.">
            <a:extLst>
              <a:ext uri="{FF2B5EF4-FFF2-40B4-BE49-F238E27FC236}">
                <a16:creationId xmlns:a16="http://schemas.microsoft.com/office/drawing/2014/main" id="{2C410038-9F1C-2A48-AD3D-FAF3F493122B}"/>
              </a:ext>
            </a:extLst>
          </p:cNvPr>
          <p:cNvPicPr>
            <a:picLocks noChangeAspect="1"/>
          </p:cNvPicPr>
          <p:nvPr userDrawn="1"/>
        </p:nvPicPr>
        <p:blipFill>
          <a:blip r:embed="rId2">
            <a:extLst>
              <a:ext uri="{28A0092B-C50C-407E-A947-70E740481C1C}">
                <a14:useLocalDpi xmlns:a14="http://schemas.microsoft.com/office/drawing/2010/main" val="0"/>
              </a:ext>
            </a:extLst>
          </a:blip>
          <a:srcRect b="33483"/>
          <a:stretch>
            <a:fillRect/>
          </a:stretch>
        </p:blipFill>
        <p:spPr>
          <a:xfrm>
            <a:off x="-44550" y="-191276"/>
            <a:ext cx="30334600" cy="11269482"/>
          </a:xfrm>
          <a:prstGeom prst="rect">
            <a:avLst/>
          </a:prstGeom>
        </p:spPr>
      </p:pic>
      <p:sp>
        <p:nvSpPr>
          <p:cNvPr id="5" name="Rectangle 4">
            <a:extLst>
              <a:ext uri="{FF2B5EF4-FFF2-40B4-BE49-F238E27FC236}">
                <a16:creationId xmlns:a16="http://schemas.microsoft.com/office/drawing/2014/main" id="{B04AC896-898B-FD61-FB23-F53945D892A6}"/>
              </a:ext>
            </a:extLst>
          </p:cNvPr>
          <p:cNvSpPr/>
          <p:nvPr userDrawn="1"/>
        </p:nvSpPr>
        <p:spPr>
          <a:xfrm>
            <a:off x="14837" y="-46288"/>
            <a:ext cx="30275213" cy="11107407"/>
          </a:xfrm>
          <a:prstGeom prst="rect">
            <a:avLst/>
          </a:prstGeom>
          <a:solidFill>
            <a:srgbClr val="9AD35E">
              <a:alpha val="75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dirty="0"/>
          </a:p>
        </p:txBody>
      </p:sp>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381238" y="11536785"/>
            <a:ext cx="16013712"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436841" y="1311649"/>
            <a:ext cx="27401530" cy="6744246"/>
          </a:xfrm>
          <a:prstGeom prst="rect">
            <a:avLst/>
          </a:prstGeom>
        </p:spPr>
        <p:txBody>
          <a:bodyPr anchor="ctr"/>
          <a:lstStyle>
            <a:lvl1pPr marL="0" indent="0" algn="ctr">
              <a:spcBef>
                <a:spcPts val="0"/>
              </a:spcBef>
              <a:buNone/>
              <a:defRPr sz="9500" b="1" i="0" baseline="0">
                <a:ln>
                  <a:noFill/>
                </a:ln>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28" name="Text Placeholder 19">
            <a:extLst>
              <a:ext uri="{FF2B5EF4-FFF2-40B4-BE49-F238E27FC236}">
                <a16:creationId xmlns:a16="http://schemas.microsoft.com/office/drawing/2014/main" id="{FE905C92-E153-0A1E-7DCB-5A3C0EB0FC8B}"/>
              </a:ext>
            </a:extLst>
          </p:cNvPr>
          <p:cNvSpPr>
            <a:spLocks noGrp="1"/>
          </p:cNvSpPr>
          <p:nvPr>
            <p:ph type="body" sz="quarter" idx="31" hasCustomPrompt="1"/>
          </p:nvPr>
        </p:nvSpPr>
        <p:spPr>
          <a:xfrm>
            <a:off x="1381237" y="8157844"/>
            <a:ext cx="27457133" cy="2809485"/>
          </a:xfrm>
          <a:prstGeom prst="rect">
            <a:avLst/>
          </a:prstGeom>
        </p:spPr>
        <p:txBody>
          <a:bodyPr anchor="ctr"/>
          <a:lstStyle>
            <a:lvl1pPr marL="0" indent="0" algn="ctr">
              <a:spcBef>
                <a:spcPts val="300"/>
              </a:spcBef>
              <a:buNone/>
              <a:defRPr sz="34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1407432" y="13067144"/>
            <a:ext cx="16013712" cy="6951614"/>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37" name="Straight Connector 36">
            <a:extLst>
              <a:ext uri="{FF2B5EF4-FFF2-40B4-BE49-F238E27FC236}">
                <a16:creationId xmlns:a16="http://schemas.microsoft.com/office/drawing/2014/main" id="{A4325575-B1D7-3EB2-E4F8-15D8F87628D3}"/>
              </a:ext>
            </a:extLst>
          </p:cNvPr>
          <p:cNvCxnSpPr>
            <a:cxnSpLocks/>
          </p:cNvCxnSpPr>
          <p:nvPr userDrawn="1"/>
        </p:nvCxnSpPr>
        <p:spPr>
          <a:xfrm>
            <a:off x="1381237" y="12635096"/>
            <a:ext cx="16013712"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1" name="Text Placeholder 22">
            <a:extLst>
              <a:ext uri="{FF2B5EF4-FFF2-40B4-BE49-F238E27FC236}">
                <a16:creationId xmlns:a16="http://schemas.microsoft.com/office/drawing/2014/main" id="{CB388957-B9A5-B602-1EE3-E75FC220339E}"/>
              </a:ext>
            </a:extLst>
          </p:cNvPr>
          <p:cNvSpPr>
            <a:spLocks noGrp="1"/>
          </p:cNvSpPr>
          <p:nvPr>
            <p:ph type="body" sz="quarter" idx="36" hasCustomPrompt="1"/>
          </p:nvPr>
        </p:nvSpPr>
        <p:spPr>
          <a:xfrm>
            <a:off x="19098046" y="11536788"/>
            <a:ext cx="9839148" cy="988586"/>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42" name="Straight Connector 41">
            <a:extLst>
              <a:ext uri="{FF2B5EF4-FFF2-40B4-BE49-F238E27FC236}">
                <a16:creationId xmlns:a16="http://schemas.microsoft.com/office/drawing/2014/main" id="{BA2A8D20-C4E3-740F-CD79-4B203B0E9D4A}"/>
              </a:ext>
            </a:extLst>
          </p:cNvPr>
          <p:cNvCxnSpPr>
            <a:cxnSpLocks/>
          </p:cNvCxnSpPr>
          <p:nvPr userDrawn="1"/>
        </p:nvCxnSpPr>
        <p:spPr>
          <a:xfrm flipV="1">
            <a:off x="19098046" y="12602791"/>
            <a:ext cx="9801969" cy="32305"/>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6" name="Text Placeholder 22">
            <a:extLst>
              <a:ext uri="{FF2B5EF4-FFF2-40B4-BE49-F238E27FC236}">
                <a16:creationId xmlns:a16="http://schemas.microsoft.com/office/drawing/2014/main" id="{2B4468FB-F02A-E16B-6000-1ABBDF9F12E8}"/>
              </a:ext>
            </a:extLst>
          </p:cNvPr>
          <p:cNvSpPr>
            <a:spLocks noGrp="1"/>
          </p:cNvSpPr>
          <p:nvPr>
            <p:ph type="body" sz="quarter" idx="38" hasCustomPrompt="1"/>
          </p:nvPr>
        </p:nvSpPr>
        <p:spPr>
          <a:xfrm>
            <a:off x="1381238" y="20909385"/>
            <a:ext cx="16013712"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47" name="Text Placeholder 19">
            <a:extLst>
              <a:ext uri="{FF2B5EF4-FFF2-40B4-BE49-F238E27FC236}">
                <a16:creationId xmlns:a16="http://schemas.microsoft.com/office/drawing/2014/main" id="{6B46C804-F198-7080-ACC5-502C0A1D483E}"/>
              </a:ext>
            </a:extLst>
          </p:cNvPr>
          <p:cNvSpPr>
            <a:spLocks noGrp="1"/>
          </p:cNvSpPr>
          <p:nvPr>
            <p:ph type="body" sz="quarter" idx="39" hasCustomPrompt="1"/>
          </p:nvPr>
        </p:nvSpPr>
        <p:spPr>
          <a:xfrm>
            <a:off x="1407432" y="22428183"/>
            <a:ext cx="16013712" cy="7262143"/>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49" name="Straight Connector 48">
            <a:extLst>
              <a:ext uri="{FF2B5EF4-FFF2-40B4-BE49-F238E27FC236}">
                <a16:creationId xmlns:a16="http://schemas.microsoft.com/office/drawing/2014/main" id="{D9FB4118-1E72-C8B0-BBFF-922620370E53}"/>
              </a:ext>
            </a:extLst>
          </p:cNvPr>
          <p:cNvCxnSpPr>
            <a:cxnSpLocks/>
          </p:cNvCxnSpPr>
          <p:nvPr userDrawn="1"/>
        </p:nvCxnSpPr>
        <p:spPr>
          <a:xfrm>
            <a:off x="1381237" y="22007696"/>
            <a:ext cx="16013712"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57" name="Text Placeholder 22">
            <a:extLst>
              <a:ext uri="{FF2B5EF4-FFF2-40B4-BE49-F238E27FC236}">
                <a16:creationId xmlns:a16="http://schemas.microsoft.com/office/drawing/2014/main" id="{68D7A298-E807-97FE-8748-E0CC7B1B69CD}"/>
              </a:ext>
            </a:extLst>
          </p:cNvPr>
          <p:cNvSpPr>
            <a:spLocks noGrp="1"/>
          </p:cNvSpPr>
          <p:nvPr>
            <p:ph type="body" sz="quarter" idx="40" hasCustomPrompt="1"/>
          </p:nvPr>
        </p:nvSpPr>
        <p:spPr>
          <a:xfrm>
            <a:off x="1388878" y="30493080"/>
            <a:ext cx="16013712"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59" name="Straight Connector 58">
            <a:extLst>
              <a:ext uri="{FF2B5EF4-FFF2-40B4-BE49-F238E27FC236}">
                <a16:creationId xmlns:a16="http://schemas.microsoft.com/office/drawing/2014/main" id="{C52699D0-65EF-F0BD-ADC5-5D8A86CD9BF3}"/>
              </a:ext>
            </a:extLst>
          </p:cNvPr>
          <p:cNvCxnSpPr>
            <a:cxnSpLocks/>
          </p:cNvCxnSpPr>
          <p:nvPr userDrawn="1"/>
        </p:nvCxnSpPr>
        <p:spPr>
          <a:xfrm>
            <a:off x="1388877" y="31591391"/>
            <a:ext cx="16013712"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61" name="Text Placeholder 19">
            <a:extLst>
              <a:ext uri="{FF2B5EF4-FFF2-40B4-BE49-F238E27FC236}">
                <a16:creationId xmlns:a16="http://schemas.microsoft.com/office/drawing/2014/main" id="{B7A5AF9F-C38C-71D0-C3D1-398C155DE871}"/>
              </a:ext>
            </a:extLst>
          </p:cNvPr>
          <p:cNvSpPr>
            <a:spLocks noGrp="1"/>
          </p:cNvSpPr>
          <p:nvPr>
            <p:ph type="body" sz="quarter" idx="42" hasCustomPrompt="1"/>
          </p:nvPr>
        </p:nvSpPr>
        <p:spPr>
          <a:xfrm>
            <a:off x="19098047" y="30327703"/>
            <a:ext cx="9839147" cy="11577057"/>
          </a:xfrm>
          <a:prstGeom prst="rect">
            <a:avLst/>
          </a:prstGeom>
          <a:noFill/>
          <a:ln w="85725">
            <a:solidFill>
              <a:srgbClr val="00A5CD"/>
            </a:solidFill>
            <a:prstDash val="sysDash"/>
          </a:ln>
        </p:spPr>
        <p:txBody>
          <a:bodyPr anchor="ctr"/>
          <a:lstStyle>
            <a:lvl1pPr marL="0" indent="0" algn="ctr">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2" name="Text Placeholder 19">
            <a:extLst>
              <a:ext uri="{FF2B5EF4-FFF2-40B4-BE49-F238E27FC236}">
                <a16:creationId xmlns:a16="http://schemas.microsoft.com/office/drawing/2014/main" id="{B6E70209-7324-0C7C-E4B4-63B5DD0E9423}"/>
              </a:ext>
            </a:extLst>
          </p:cNvPr>
          <p:cNvSpPr>
            <a:spLocks noGrp="1"/>
          </p:cNvSpPr>
          <p:nvPr>
            <p:ph type="body" sz="quarter" idx="43" hasCustomPrompt="1"/>
          </p:nvPr>
        </p:nvSpPr>
        <p:spPr>
          <a:xfrm>
            <a:off x="1332042" y="32099982"/>
            <a:ext cx="16013712" cy="7363463"/>
          </a:xfrm>
          <a:prstGeom prst="rect">
            <a:avLst/>
          </a:prstGeom>
        </p:spPr>
        <p:txBody>
          <a:bodyPr lIns="36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3" name="Text Placeholder 22">
            <a:extLst>
              <a:ext uri="{FF2B5EF4-FFF2-40B4-BE49-F238E27FC236}">
                <a16:creationId xmlns:a16="http://schemas.microsoft.com/office/drawing/2014/main" id="{4BF30125-1184-15BB-2D38-2F508DE8F2E2}"/>
              </a:ext>
            </a:extLst>
          </p:cNvPr>
          <p:cNvSpPr>
            <a:spLocks noGrp="1"/>
          </p:cNvSpPr>
          <p:nvPr>
            <p:ph type="body" sz="quarter" idx="44" hasCustomPrompt="1"/>
          </p:nvPr>
        </p:nvSpPr>
        <p:spPr>
          <a:xfrm>
            <a:off x="1388877" y="40556009"/>
            <a:ext cx="16701057" cy="1348752"/>
          </a:xfrm>
          <a:prstGeom prst="rect">
            <a:avLst/>
          </a:prstGeom>
          <a:noFill/>
          <a:ln w="12700">
            <a:noFill/>
          </a:ln>
        </p:spPr>
        <p:txBody>
          <a:bodyPr lIns="360000" tIns="180000" rIns="180000" bIns="180000" anchor="ctr"/>
          <a:lstStyle>
            <a:lvl1pPr marL="0" indent="0" algn="ctr">
              <a:buNone/>
              <a:defRPr sz="8000" b="0"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LOGO AREA</a:t>
            </a:r>
            <a:endParaRPr lang="fi-FI" dirty="0"/>
          </a:p>
        </p:txBody>
      </p:sp>
      <p:sp>
        <p:nvSpPr>
          <p:cNvPr id="4" name="Text Placeholder 19">
            <a:extLst>
              <a:ext uri="{FF2B5EF4-FFF2-40B4-BE49-F238E27FC236}">
                <a16:creationId xmlns:a16="http://schemas.microsoft.com/office/drawing/2014/main" id="{09FF91C0-D2BB-E96B-1ECF-39AF3E7DFFF6}"/>
              </a:ext>
            </a:extLst>
          </p:cNvPr>
          <p:cNvSpPr>
            <a:spLocks noGrp="1"/>
          </p:cNvSpPr>
          <p:nvPr>
            <p:ph type="body" sz="quarter" idx="35" hasCustomPrompt="1"/>
          </p:nvPr>
        </p:nvSpPr>
        <p:spPr>
          <a:xfrm>
            <a:off x="19135225" y="13082850"/>
            <a:ext cx="9839147" cy="16607475"/>
          </a:xfrm>
          <a:prstGeom prst="rect">
            <a:avLst/>
          </a:prstGeom>
        </p:spPr>
        <p:txBody>
          <a:bodyPr anchor="t"/>
          <a:lstStyle>
            <a:lvl1pPr marL="355600" indent="-355600" algn="l">
              <a:buFont typeface="Arial" panose="020B0604020202020204" pitchFamily="34" charset="0"/>
              <a:buChar char="•"/>
              <a:tabLst/>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11" name="Straight Connector 10">
            <a:extLst>
              <a:ext uri="{FF2B5EF4-FFF2-40B4-BE49-F238E27FC236}">
                <a16:creationId xmlns:a16="http://schemas.microsoft.com/office/drawing/2014/main" id="{41CDC2AE-70B6-B8DE-AA58-2C20A00DEA7B}"/>
              </a:ext>
            </a:extLst>
          </p:cNvPr>
          <p:cNvCxnSpPr/>
          <p:nvPr userDrawn="1"/>
        </p:nvCxnSpPr>
        <p:spPr>
          <a:xfrm>
            <a:off x="1332042" y="8055895"/>
            <a:ext cx="27506328"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952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K pohja 6">
    <p:bg>
      <p:bgPr>
        <a:solidFill>
          <a:srgbClr val="00A5CD"/>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74DBA1-4318-FFBB-E32E-AE06DD4B218C}"/>
              </a:ext>
            </a:extLst>
          </p:cNvPr>
          <p:cNvSpPr/>
          <p:nvPr userDrawn="1"/>
        </p:nvSpPr>
        <p:spPr>
          <a:xfrm>
            <a:off x="1888134" y="7936384"/>
            <a:ext cx="26590196" cy="35283913"/>
          </a:xfrm>
          <a:prstGeom prst="rect">
            <a:avLst/>
          </a:prstGeom>
          <a:solidFill>
            <a:schemeClr val="bg1"/>
          </a:solidFill>
          <a:ln w="190500">
            <a:solidFill>
              <a:srgbClr val="55CF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933948" y="11536785"/>
            <a:ext cx="16516026"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888134" y="1167633"/>
            <a:ext cx="26590196" cy="6744246"/>
          </a:xfrm>
          <a:prstGeom prst="rect">
            <a:avLst/>
          </a:prstGeom>
        </p:spPr>
        <p:txBody>
          <a:bodyPr anchor="ctr"/>
          <a:lstStyle>
            <a:lvl1pPr marL="0" indent="0" algn="ctr">
              <a:spcBef>
                <a:spcPts val="0"/>
              </a:spcBef>
              <a:buNone/>
              <a:defRPr sz="9500" b="1" i="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2251556" y="13067144"/>
            <a:ext cx="16083978" cy="6951614"/>
          </a:xfrm>
          <a:prstGeom prst="rect">
            <a:avLst/>
          </a:prstGeom>
        </p:spPr>
        <p:txBody>
          <a:bodyPr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37" name="Straight Connector 36">
            <a:extLst>
              <a:ext uri="{FF2B5EF4-FFF2-40B4-BE49-F238E27FC236}">
                <a16:creationId xmlns:a16="http://schemas.microsoft.com/office/drawing/2014/main" id="{A4325575-B1D7-3EB2-E4F8-15D8F87628D3}"/>
              </a:ext>
            </a:extLst>
          </p:cNvPr>
          <p:cNvCxnSpPr>
            <a:cxnSpLocks/>
          </p:cNvCxnSpPr>
          <p:nvPr userDrawn="1"/>
        </p:nvCxnSpPr>
        <p:spPr>
          <a:xfrm>
            <a:off x="2176166" y="12635096"/>
            <a:ext cx="16201800"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38" name="Text Placeholder 19">
            <a:extLst>
              <a:ext uri="{FF2B5EF4-FFF2-40B4-BE49-F238E27FC236}">
                <a16:creationId xmlns:a16="http://schemas.microsoft.com/office/drawing/2014/main" id="{E6997A13-E3DF-5705-FF4E-64A57EB3C979}"/>
              </a:ext>
            </a:extLst>
          </p:cNvPr>
          <p:cNvSpPr>
            <a:spLocks noGrp="1"/>
          </p:cNvSpPr>
          <p:nvPr>
            <p:ph type="body" sz="quarter" idx="35" hasCustomPrompt="1"/>
          </p:nvPr>
        </p:nvSpPr>
        <p:spPr>
          <a:xfrm>
            <a:off x="19135225" y="13082851"/>
            <a:ext cx="9001001" cy="6951614"/>
          </a:xfrm>
          <a:prstGeom prst="rect">
            <a:avLst/>
          </a:prstGeom>
        </p:spPr>
        <p:txBody>
          <a:bodyPr anchor="t"/>
          <a:lstStyle>
            <a:lvl1pPr marL="355600" indent="-355600" algn="l">
              <a:buFont typeface="Arial" panose="020B0604020202020204" pitchFamily="34" charset="0"/>
              <a:buChar char="•"/>
              <a:tabLst/>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41" name="Text Placeholder 22">
            <a:extLst>
              <a:ext uri="{FF2B5EF4-FFF2-40B4-BE49-F238E27FC236}">
                <a16:creationId xmlns:a16="http://schemas.microsoft.com/office/drawing/2014/main" id="{CB388957-B9A5-B602-1EE3-E75FC220339E}"/>
              </a:ext>
            </a:extLst>
          </p:cNvPr>
          <p:cNvSpPr>
            <a:spLocks noGrp="1"/>
          </p:cNvSpPr>
          <p:nvPr>
            <p:ph type="body" sz="quarter" idx="36" hasCustomPrompt="1"/>
          </p:nvPr>
        </p:nvSpPr>
        <p:spPr>
          <a:xfrm>
            <a:off x="19098046" y="11536788"/>
            <a:ext cx="9038180" cy="988586"/>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42" name="Straight Connector 41">
            <a:extLst>
              <a:ext uri="{FF2B5EF4-FFF2-40B4-BE49-F238E27FC236}">
                <a16:creationId xmlns:a16="http://schemas.microsoft.com/office/drawing/2014/main" id="{BA2A8D20-C4E3-740F-CD79-4B203B0E9D4A}"/>
              </a:ext>
            </a:extLst>
          </p:cNvPr>
          <p:cNvCxnSpPr>
            <a:cxnSpLocks/>
          </p:cNvCxnSpPr>
          <p:nvPr userDrawn="1"/>
        </p:nvCxnSpPr>
        <p:spPr>
          <a:xfrm>
            <a:off x="19098046" y="12635096"/>
            <a:ext cx="9038180"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D292D1AB-009B-533A-B43C-4795BC3D2522}"/>
              </a:ext>
            </a:extLst>
          </p:cNvPr>
          <p:cNvSpPr>
            <a:spLocks noGrp="1"/>
          </p:cNvSpPr>
          <p:nvPr>
            <p:ph type="body" sz="quarter" idx="37" hasCustomPrompt="1"/>
          </p:nvPr>
        </p:nvSpPr>
        <p:spPr>
          <a:xfrm>
            <a:off x="19098048" y="20909385"/>
            <a:ext cx="9001000" cy="8780948"/>
          </a:xfrm>
          <a:prstGeom prst="rect">
            <a:avLst/>
          </a:prstGeom>
          <a:solidFill>
            <a:srgbClr val="55CFED">
              <a:alpha val="60000"/>
            </a:srgbClr>
          </a:solidFill>
        </p:spPr>
        <p:txBody>
          <a:bodyPr anchor="ctr"/>
          <a:lstStyle>
            <a:lvl1pPr marL="0" indent="0" algn="ctr">
              <a:buFont typeface="Arial" panose="020B0604020202020204" pitchFamily="34" charset="0"/>
              <a:buNone/>
              <a:defRPr sz="4500" b="1"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46" name="Text Placeholder 22">
            <a:extLst>
              <a:ext uri="{FF2B5EF4-FFF2-40B4-BE49-F238E27FC236}">
                <a16:creationId xmlns:a16="http://schemas.microsoft.com/office/drawing/2014/main" id="{2B4468FB-F02A-E16B-6000-1ABBDF9F12E8}"/>
              </a:ext>
            </a:extLst>
          </p:cNvPr>
          <p:cNvSpPr>
            <a:spLocks noGrp="1"/>
          </p:cNvSpPr>
          <p:nvPr>
            <p:ph type="body" sz="quarter" idx="38" hasCustomPrompt="1"/>
          </p:nvPr>
        </p:nvSpPr>
        <p:spPr>
          <a:xfrm>
            <a:off x="1933948" y="20909385"/>
            <a:ext cx="16516026"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47" name="Text Placeholder 19">
            <a:extLst>
              <a:ext uri="{FF2B5EF4-FFF2-40B4-BE49-F238E27FC236}">
                <a16:creationId xmlns:a16="http://schemas.microsoft.com/office/drawing/2014/main" id="{6B46C804-F198-7080-ACC5-502C0A1D483E}"/>
              </a:ext>
            </a:extLst>
          </p:cNvPr>
          <p:cNvSpPr>
            <a:spLocks noGrp="1"/>
          </p:cNvSpPr>
          <p:nvPr>
            <p:ph type="body" sz="quarter" idx="39" hasCustomPrompt="1"/>
          </p:nvPr>
        </p:nvSpPr>
        <p:spPr>
          <a:xfrm>
            <a:off x="2251556" y="22428183"/>
            <a:ext cx="16198418" cy="7262143"/>
          </a:xfrm>
          <a:prstGeom prst="rect">
            <a:avLst/>
          </a:prstGeom>
        </p:spPr>
        <p:txBody>
          <a:bodyPr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49" name="Straight Connector 48">
            <a:extLst>
              <a:ext uri="{FF2B5EF4-FFF2-40B4-BE49-F238E27FC236}">
                <a16:creationId xmlns:a16="http://schemas.microsoft.com/office/drawing/2014/main" id="{D9FB4118-1E72-C8B0-BBFF-922620370E53}"/>
              </a:ext>
            </a:extLst>
          </p:cNvPr>
          <p:cNvCxnSpPr>
            <a:cxnSpLocks/>
          </p:cNvCxnSpPr>
          <p:nvPr userDrawn="1"/>
        </p:nvCxnSpPr>
        <p:spPr>
          <a:xfrm>
            <a:off x="2176166" y="22007696"/>
            <a:ext cx="16201800"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57" name="Text Placeholder 22">
            <a:extLst>
              <a:ext uri="{FF2B5EF4-FFF2-40B4-BE49-F238E27FC236}">
                <a16:creationId xmlns:a16="http://schemas.microsoft.com/office/drawing/2014/main" id="{68D7A298-E807-97FE-8748-E0CC7B1B69CD}"/>
              </a:ext>
            </a:extLst>
          </p:cNvPr>
          <p:cNvSpPr>
            <a:spLocks noGrp="1"/>
          </p:cNvSpPr>
          <p:nvPr>
            <p:ph type="body" sz="quarter" idx="40" hasCustomPrompt="1"/>
          </p:nvPr>
        </p:nvSpPr>
        <p:spPr>
          <a:xfrm>
            <a:off x="1933948" y="30493080"/>
            <a:ext cx="16516026"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59" name="Straight Connector 58">
            <a:extLst>
              <a:ext uri="{FF2B5EF4-FFF2-40B4-BE49-F238E27FC236}">
                <a16:creationId xmlns:a16="http://schemas.microsoft.com/office/drawing/2014/main" id="{C52699D0-65EF-F0BD-ADC5-5D8A86CD9BF3}"/>
              </a:ext>
            </a:extLst>
          </p:cNvPr>
          <p:cNvCxnSpPr>
            <a:cxnSpLocks/>
          </p:cNvCxnSpPr>
          <p:nvPr userDrawn="1"/>
        </p:nvCxnSpPr>
        <p:spPr>
          <a:xfrm>
            <a:off x="2176166" y="31591391"/>
            <a:ext cx="16209440"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61" name="Text Placeholder 19">
            <a:extLst>
              <a:ext uri="{FF2B5EF4-FFF2-40B4-BE49-F238E27FC236}">
                <a16:creationId xmlns:a16="http://schemas.microsoft.com/office/drawing/2014/main" id="{B7A5AF9F-C38C-71D0-C3D1-398C155DE871}"/>
              </a:ext>
            </a:extLst>
          </p:cNvPr>
          <p:cNvSpPr>
            <a:spLocks noGrp="1"/>
          </p:cNvSpPr>
          <p:nvPr>
            <p:ph type="body" sz="quarter" idx="42" hasCustomPrompt="1"/>
          </p:nvPr>
        </p:nvSpPr>
        <p:spPr>
          <a:xfrm>
            <a:off x="19098048" y="30327704"/>
            <a:ext cx="9001000" cy="9135740"/>
          </a:xfrm>
          <a:prstGeom prst="rect">
            <a:avLst/>
          </a:prstGeom>
          <a:noFill/>
          <a:ln w="85725">
            <a:solidFill>
              <a:srgbClr val="00A5CD"/>
            </a:solidFill>
            <a:prstDash val="sysDash"/>
          </a:ln>
        </p:spPr>
        <p:txBody>
          <a:bodyPr anchor="ctr"/>
          <a:lstStyle>
            <a:lvl1pPr marL="0" indent="0" algn="ctr">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2" name="Text Placeholder 19">
            <a:extLst>
              <a:ext uri="{FF2B5EF4-FFF2-40B4-BE49-F238E27FC236}">
                <a16:creationId xmlns:a16="http://schemas.microsoft.com/office/drawing/2014/main" id="{B6E70209-7324-0C7C-E4B4-63B5DD0E9423}"/>
              </a:ext>
            </a:extLst>
          </p:cNvPr>
          <p:cNvSpPr>
            <a:spLocks noGrp="1"/>
          </p:cNvSpPr>
          <p:nvPr>
            <p:ph type="body" sz="quarter" idx="43" hasCustomPrompt="1"/>
          </p:nvPr>
        </p:nvSpPr>
        <p:spPr>
          <a:xfrm>
            <a:off x="2176166" y="32099982"/>
            <a:ext cx="16273808" cy="7363463"/>
          </a:xfrm>
          <a:prstGeom prst="rect">
            <a:avLst/>
          </a:prstGeom>
        </p:spPr>
        <p:txBody>
          <a:bodyPr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3" name="Text Placeholder 22">
            <a:extLst>
              <a:ext uri="{FF2B5EF4-FFF2-40B4-BE49-F238E27FC236}">
                <a16:creationId xmlns:a16="http://schemas.microsoft.com/office/drawing/2014/main" id="{4BF30125-1184-15BB-2D38-2F508DE8F2E2}"/>
              </a:ext>
            </a:extLst>
          </p:cNvPr>
          <p:cNvSpPr>
            <a:spLocks noGrp="1"/>
          </p:cNvSpPr>
          <p:nvPr>
            <p:ph type="body" sz="quarter" idx="44" hasCustomPrompt="1"/>
          </p:nvPr>
        </p:nvSpPr>
        <p:spPr>
          <a:xfrm>
            <a:off x="1933948" y="40556009"/>
            <a:ext cx="26453132" cy="1348752"/>
          </a:xfrm>
          <a:prstGeom prst="rect">
            <a:avLst/>
          </a:prstGeom>
          <a:noFill/>
          <a:ln w="12700">
            <a:noFill/>
          </a:ln>
        </p:spPr>
        <p:txBody>
          <a:bodyPr lIns="360000" tIns="180000" rIns="180000" bIns="180000" anchor="ctr"/>
          <a:lstStyle>
            <a:lvl1pPr marL="0" indent="0" algn="ctr">
              <a:buNone/>
              <a:defRPr sz="8000" b="0"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LOGO AREA</a:t>
            </a:r>
            <a:endParaRPr lang="fi-FI" dirty="0"/>
          </a:p>
        </p:txBody>
      </p:sp>
      <p:sp>
        <p:nvSpPr>
          <p:cNvPr id="15" name="Text Placeholder 19">
            <a:extLst>
              <a:ext uri="{FF2B5EF4-FFF2-40B4-BE49-F238E27FC236}">
                <a16:creationId xmlns:a16="http://schemas.microsoft.com/office/drawing/2014/main" id="{F80F7034-B594-027C-76A1-8483B3FE1CE8}"/>
              </a:ext>
            </a:extLst>
          </p:cNvPr>
          <p:cNvSpPr>
            <a:spLocks noGrp="1"/>
          </p:cNvSpPr>
          <p:nvPr>
            <p:ph type="body" sz="quarter" idx="31" hasCustomPrompt="1"/>
          </p:nvPr>
        </p:nvSpPr>
        <p:spPr>
          <a:xfrm>
            <a:off x="1933948" y="8367260"/>
            <a:ext cx="26453132" cy="2809485"/>
          </a:xfrm>
          <a:prstGeom prst="rect">
            <a:avLst/>
          </a:prstGeom>
        </p:spPr>
        <p:txBody>
          <a:bodyPr anchor="ctr"/>
          <a:lstStyle>
            <a:lvl1pPr marL="0" indent="0" algn="ctr">
              <a:spcBef>
                <a:spcPts val="300"/>
              </a:spcBef>
              <a:buNone/>
              <a:defRPr sz="32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Tree>
    <p:extLst>
      <p:ext uri="{BB962C8B-B14F-4D97-AF65-F5344CB8AC3E}">
        <p14:creationId xmlns:p14="http://schemas.microsoft.com/office/powerpoint/2010/main" val="2574389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MK pohja 7">
    <p:bg>
      <p:bgPr>
        <a:solidFill>
          <a:srgbClr val="00A5CD"/>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74DBA1-4318-FFBB-E32E-AE06DD4B218C}"/>
              </a:ext>
            </a:extLst>
          </p:cNvPr>
          <p:cNvSpPr/>
          <p:nvPr userDrawn="1"/>
        </p:nvSpPr>
        <p:spPr>
          <a:xfrm>
            <a:off x="1888134" y="7936384"/>
            <a:ext cx="26590196" cy="35283913"/>
          </a:xfrm>
          <a:prstGeom prst="rect">
            <a:avLst/>
          </a:prstGeom>
          <a:solidFill>
            <a:schemeClr val="bg1"/>
          </a:solidFill>
          <a:ln w="190500">
            <a:solidFill>
              <a:srgbClr val="55CF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933948" y="11536785"/>
            <a:ext cx="16516026"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888134" y="1167633"/>
            <a:ext cx="26590196" cy="6744246"/>
          </a:xfrm>
          <a:prstGeom prst="rect">
            <a:avLst/>
          </a:prstGeom>
        </p:spPr>
        <p:txBody>
          <a:bodyPr anchor="ctr"/>
          <a:lstStyle>
            <a:lvl1pPr marL="0" indent="0" algn="ctr">
              <a:spcBef>
                <a:spcPts val="0"/>
              </a:spcBef>
              <a:buNone/>
              <a:defRPr sz="9500" b="1" i="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2251556" y="13067144"/>
            <a:ext cx="16083978" cy="6951614"/>
          </a:xfrm>
          <a:prstGeom prst="rect">
            <a:avLst/>
          </a:prstGeom>
        </p:spPr>
        <p:txBody>
          <a:bodyPr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37" name="Straight Connector 36">
            <a:extLst>
              <a:ext uri="{FF2B5EF4-FFF2-40B4-BE49-F238E27FC236}">
                <a16:creationId xmlns:a16="http://schemas.microsoft.com/office/drawing/2014/main" id="{A4325575-B1D7-3EB2-E4F8-15D8F87628D3}"/>
              </a:ext>
            </a:extLst>
          </p:cNvPr>
          <p:cNvCxnSpPr>
            <a:cxnSpLocks/>
          </p:cNvCxnSpPr>
          <p:nvPr userDrawn="1"/>
        </p:nvCxnSpPr>
        <p:spPr>
          <a:xfrm>
            <a:off x="2176166" y="12635096"/>
            <a:ext cx="16201800"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38" name="Text Placeholder 19">
            <a:extLst>
              <a:ext uri="{FF2B5EF4-FFF2-40B4-BE49-F238E27FC236}">
                <a16:creationId xmlns:a16="http://schemas.microsoft.com/office/drawing/2014/main" id="{E6997A13-E3DF-5705-FF4E-64A57EB3C979}"/>
              </a:ext>
            </a:extLst>
          </p:cNvPr>
          <p:cNvSpPr>
            <a:spLocks noGrp="1"/>
          </p:cNvSpPr>
          <p:nvPr>
            <p:ph type="body" sz="quarter" idx="35" hasCustomPrompt="1"/>
          </p:nvPr>
        </p:nvSpPr>
        <p:spPr>
          <a:xfrm>
            <a:off x="19135225" y="13082851"/>
            <a:ext cx="9001001" cy="16607476"/>
          </a:xfrm>
          <a:prstGeom prst="rect">
            <a:avLst/>
          </a:prstGeom>
        </p:spPr>
        <p:txBody>
          <a:bodyPr anchor="t"/>
          <a:lstStyle>
            <a:lvl1pPr marL="355600" indent="-355600" algn="l">
              <a:buFont typeface="Arial" panose="020B0604020202020204" pitchFamily="34" charset="0"/>
              <a:buChar char="•"/>
              <a:tabLst/>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41" name="Text Placeholder 22">
            <a:extLst>
              <a:ext uri="{FF2B5EF4-FFF2-40B4-BE49-F238E27FC236}">
                <a16:creationId xmlns:a16="http://schemas.microsoft.com/office/drawing/2014/main" id="{CB388957-B9A5-B602-1EE3-E75FC220339E}"/>
              </a:ext>
            </a:extLst>
          </p:cNvPr>
          <p:cNvSpPr>
            <a:spLocks noGrp="1"/>
          </p:cNvSpPr>
          <p:nvPr>
            <p:ph type="body" sz="quarter" idx="36" hasCustomPrompt="1"/>
          </p:nvPr>
        </p:nvSpPr>
        <p:spPr>
          <a:xfrm>
            <a:off x="19098046" y="11536788"/>
            <a:ext cx="9038180" cy="988586"/>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42" name="Straight Connector 41">
            <a:extLst>
              <a:ext uri="{FF2B5EF4-FFF2-40B4-BE49-F238E27FC236}">
                <a16:creationId xmlns:a16="http://schemas.microsoft.com/office/drawing/2014/main" id="{BA2A8D20-C4E3-740F-CD79-4B203B0E9D4A}"/>
              </a:ext>
            </a:extLst>
          </p:cNvPr>
          <p:cNvCxnSpPr>
            <a:cxnSpLocks/>
          </p:cNvCxnSpPr>
          <p:nvPr userDrawn="1"/>
        </p:nvCxnSpPr>
        <p:spPr>
          <a:xfrm>
            <a:off x="19098046" y="12635096"/>
            <a:ext cx="9038180"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D292D1AB-009B-533A-B43C-4795BC3D2522}"/>
              </a:ext>
            </a:extLst>
          </p:cNvPr>
          <p:cNvSpPr>
            <a:spLocks noGrp="1"/>
          </p:cNvSpPr>
          <p:nvPr>
            <p:ph type="body" sz="quarter" idx="37" hasCustomPrompt="1"/>
          </p:nvPr>
        </p:nvSpPr>
        <p:spPr>
          <a:xfrm>
            <a:off x="19098048" y="30402884"/>
            <a:ext cx="9001000" cy="9032664"/>
          </a:xfrm>
          <a:prstGeom prst="rect">
            <a:avLst/>
          </a:prstGeom>
          <a:solidFill>
            <a:srgbClr val="55CFED">
              <a:alpha val="60000"/>
            </a:srgbClr>
          </a:solidFill>
        </p:spPr>
        <p:txBody>
          <a:bodyPr anchor="ctr"/>
          <a:lstStyle>
            <a:lvl1pPr marL="0" indent="0" algn="ctr">
              <a:buFont typeface="Arial" panose="020B0604020202020204" pitchFamily="34" charset="0"/>
              <a:buNone/>
              <a:defRPr sz="4500" b="1"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46" name="Text Placeholder 22">
            <a:extLst>
              <a:ext uri="{FF2B5EF4-FFF2-40B4-BE49-F238E27FC236}">
                <a16:creationId xmlns:a16="http://schemas.microsoft.com/office/drawing/2014/main" id="{2B4468FB-F02A-E16B-6000-1ABBDF9F12E8}"/>
              </a:ext>
            </a:extLst>
          </p:cNvPr>
          <p:cNvSpPr>
            <a:spLocks noGrp="1"/>
          </p:cNvSpPr>
          <p:nvPr>
            <p:ph type="body" sz="quarter" idx="38" hasCustomPrompt="1"/>
          </p:nvPr>
        </p:nvSpPr>
        <p:spPr>
          <a:xfrm>
            <a:off x="1933948" y="20909385"/>
            <a:ext cx="16516026"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47" name="Text Placeholder 19">
            <a:extLst>
              <a:ext uri="{FF2B5EF4-FFF2-40B4-BE49-F238E27FC236}">
                <a16:creationId xmlns:a16="http://schemas.microsoft.com/office/drawing/2014/main" id="{6B46C804-F198-7080-ACC5-502C0A1D483E}"/>
              </a:ext>
            </a:extLst>
          </p:cNvPr>
          <p:cNvSpPr>
            <a:spLocks noGrp="1"/>
          </p:cNvSpPr>
          <p:nvPr>
            <p:ph type="body" sz="quarter" idx="39" hasCustomPrompt="1"/>
          </p:nvPr>
        </p:nvSpPr>
        <p:spPr>
          <a:xfrm>
            <a:off x="2251556" y="22428183"/>
            <a:ext cx="16198418" cy="7262143"/>
          </a:xfrm>
          <a:prstGeom prst="rect">
            <a:avLst/>
          </a:prstGeom>
        </p:spPr>
        <p:txBody>
          <a:bodyPr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49" name="Straight Connector 48">
            <a:extLst>
              <a:ext uri="{FF2B5EF4-FFF2-40B4-BE49-F238E27FC236}">
                <a16:creationId xmlns:a16="http://schemas.microsoft.com/office/drawing/2014/main" id="{D9FB4118-1E72-C8B0-BBFF-922620370E53}"/>
              </a:ext>
            </a:extLst>
          </p:cNvPr>
          <p:cNvCxnSpPr>
            <a:cxnSpLocks/>
          </p:cNvCxnSpPr>
          <p:nvPr userDrawn="1"/>
        </p:nvCxnSpPr>
        <p:spPr>
          <a:xfrm>
            <a:off x="2176166" y="22007696"/>
            <a:ext cx="16201800"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57" name="Text Placeholder 22">
            <a:extLst>
              <a:ext uri="{FF2B5EF4-FFF2-40B4-BE49-F238E27FC236}">
                <a16:creationId xmlns:a16="http://schemas.microsoft.com/office/drawing/2014/main" id="{68D7A298-E807-97FE-8748-E0CC7B1B69CD}"/>
              </a:ext>
            </a:extLst>
          </p:cNvPr>
          <p:cNvSpPr>
            <a:spLocks noGrp="1"/>
          </p:cNvSpPr>
          <p:nvPr>
            <p:ph type="body" sz="quarter" idx="40" hasCustomPrompt="1"/>
          </p:nvPr>
        </p:nvSpPr>
        <p:spPr>
          <a:xfrm>
            <a:off x="1933948" y="30493080"/>
            <a:ext cx="16516026" cy="988585"/>
          </a:xfrm>
          <a:prstGeom prst="rect">
            <a:avLst/>
          </a:prstGeom>
          <a:noFill/>
          <a:ln w="12700">
            <a:noFill/>
          </a:ln>
        </p:spPr>
        <p:txBody>
          <a:bodyPr lIns="360000" tIns="180000" rIns="180000" bIns="180000" anchor="ctr"/>
          <a:lstStyle>
            <a:lvl1pPr marL="0" indent="0">
              <a:buNone/>
              <a:defRPr sz="3962"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cxnSp>
        <p:nvCxnSpPr>
          <p:cNvPr id="59" name="Straight Connector 58">
            <a:extLst>
              <a:ext uri="{FF2B5EF4-FFF2-40B4-BE49-F238E27FC236}">
                <a16:creationId xmlns:a16="http://schemas.microsoft.com/office/drawing/2014/main" id="{C52699D0-65EF-F0BD-ADC5-5D8A86CD9BF3}"/>
              </a:ext>
            </a:extLst>
          </p:cNvPr>
          <p:cNvCxnSpPr>
            <a:cxnSpLocks/>
          </p:cNvCxnSpPr>
          <p:nvPr userDrawn="1"/>
        </p:nvCxnSpPr>
        <p:spPr>
          <a:xfrm>
            <a:off x="2176166" y="31591391"/>
            <a:ext cx="16209440"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2" name="Text Placeholder 19">
            <a:extLst>
              <a:ext uri="{FF2B5EF4-FFF2-40B4-BE49-F238E27FC236}">
                <a16:creationId xmlns:a16="http://schemas.microsoft.com/office/drawing/2014/main" id="{B6E70209-7324-0C7C-E4B4-63B5DD0E9423}"/>
              </a:ext>
            </a:extLst>
          </p:cNvPr>
          <p:cNvSpPr>
            <a:spLocks noGrp="1"/>
          </p:cNvSpPr>
          <p:nvPr>
            <p:ph type="body" sz="quarter" idx="43" hasCustomPrompt="1"/>
          </p:nvPr>
        </p:nvSpPr>
        <p:spPr>
          <a:xfrm>
            <a:off x="2176166" y="32099982"/>
            <a:ext cx="16273808" cy="7363463"/>
          </a:xfrm>
          <a:prstGeom prst="rect">
            <a:avLst/>
          </a:prstGeom>
        </p:spPr>
        <p:txBody>
          <a:bodyPr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3" name="Text Placeholder 22">
            <a:extLst>
              <a:ext uri="{FF2B5EF4-FFF2-40B4-BE49-F238E27FC236}">
                <a16:creationId xmlns:a16="http://schemas.microsoft.com/office/drawing/2014/main" id="{4BF30125-1184-15BB-2D38-2F508DE8F2E2}"/>
              </a:ext>
            </a:extLst>
          </p:cNvPr>
          <p:cNvSpPr>
            <a:spLocks noGrp="1"/>
          </p:cNvSpPr>
          <p:nvPr>
            <p:ph type="body" sz="quarter" idx="44" hasCustomPrompt="1"/>
          </p:nvPr>
        </p:nvSpPr>
        <p:spPr>
          <a:xfrm>
            <a:off x="1933948" y="40556009"/>
            <a:ext cx="26453132" cy="1348752"/>
          </a:xfrm>
          <a:prstGeom prst="rect">
            <a:avLst/>
          </a:prstGeom>
          <a:noFill/>
          <a:ln w="12700">
            <a:noFill/>
          </a:ln>
        </p:spPr>
        <p:txBody>
          <a:bodyPr lIns="360000" tIns="180000" rIns="180000" bIns="180000" anchor="ctr"/>
          <a:lstStyle>
            <a:lvl1pPr marL="0" indent="0" algn="ctr">
              <a:buNone/>
              <a:defRPr sz="8000" b="0"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LOGO AREA</a:t>
            </a:r>
            <a:endParaRPr lang="fi-FI" dirty="0"/>
          </a:p>
        </p:txBody>
      </p:sp>
      <p:sp>
        <p:nvSpPr>
          <p:cNvPr id="15" name="Text Placeholder 19">
            <a:extLst>
              <a:ext uri="{FF2B5EF4-FFF2-40B4-BE49-F238E27FC236}">
                <a16:creationId xmlns:a16="http://schemas.microsoft.com/office/drawing/2014/main" id="{F80F7034-B594-027C-76A1-8483B3FE1CE8}"/>
              </a:ext>
            </a:extLst>
          </p:cNvPr>
          <p:cNvSpPr>
            <a:spLocks noGrp="1"/>
          </p:cNvSpPr>
          <p:nvPr>
            <p:ph type="body" sz="quarter" idx="31" hasCustomPrompt="1"/>
          </p:nvPr>
        </p:nvSpPr>
        <p:spPr>
          <a:xfrm>
            <a:off x="1933948" y="8367260"/>
            <a:ext cx="26453132" cy="2809485"/>
          </a:xfrm>
          <a:prstGeom prst="rect">
            <a:avLst/>
          </a:prstGeom>
        </p:spPr>
        <p:txBody>
          <a:bodyPr anchor="ctr"/>
          <a:lstStyle>
            <a:lvl1pPr marL="0" indent="0" algn="ctr">
              <a:spcBef>
                <a:spcPts val="300"/>
              </a:spcBef>
              <a:buNone/>
              <a:defRPr sz="32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Tree>
    <p:extLst>
      <p:ext uri="{BB962C8B-B14F-4D97-AF65-F5344CB8AC3E}">
        <p14:creationId xmlns:p14="http://schemas.microsoft.com/office/powerpoint/2010/main" val="1567174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AMK pohja 8">
    <p:bg>
      <p:bgPr>
        <a:solidFill>
          <a:srgbClr val="00A5CD"/>
        </a:solidFill>
        <a:effectLst/>
      </p:bgPr>
    </p:bg>
    <p:spTree>
      <p:nvGrpSpPr>
        <p:cNvPr id="1" name=""/>
        <p:cNvGrpSpPr/>
        <p:nvPr/>
      </p:nvGrpSpPr>
      <p:grpSpPr>
        <a:xfrm>
          <a:off x="0" y="0"/>
          <a:ext cx="0" cy="0"/>
          <a:chOff x="0" y="0"/>
          <a:chExt cx="0" cy="0"/>
        </a:xfrm>
      </p:grpSpPr>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381237" y="9520561"/>
            <a:ext cx="13250567" cy="1109873"/>
          </a:xfrm>
          <a:prstGeom prst="rect">
            <a:avLst/>
          </a:prstGeom>
          <a:gradFill flip="none" rotWithShape="1">
            <a:gsLst>
              <a:gs pos="57000">
                <a:srgbClr val="40C5E5"/>
              </a:gs>
              <a:gs pos="15000">
                <a:schemeClr val="tx2">
                  <a:lumMod val="40000"/>
                  <a:lumOff val="60000"/>
                </a:schemeClr>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436841" y="185519"/>
            <a:ext cx="27401530" cy="5948369"/>
          </a:xfrm>
          <a:prstGeom prst="rect">
            <a:avLst/>
          </a:prstGeom>
        </p:spPr>
        <p:txBody>
          <a:bodyPr anchor="ctr"/>
          <a:lstStyle>
            <a:lvl1pPr marL="0" indent="0" algn="ctr">
              <a:spcBef>
                <a:spcPts val="0"/>
              </a:spcBef>
              <a:buNone/>
              <a:defRPr sz="9500" b="1" i="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1381237" y="10630434"/>
            <a:ext cx="13250567" cy="10339399"/>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23" name="Text Placeholder 19">
            <a:extLst>
              <a:ext uri="{FF2B5EF4-FFF2-40B4-BE49-F238E27FC236}">
                <a16:creationId xmlns:a16="http://schemas.microsoft.com/office/drawing/2014/main" id="{FD7F01F5-D63C-A4B7-39A6-2CCFD7649BB9}"/>
              </a:ext>
            </a:extLst>
          </p:cNvPr>
          <p:cNvSpPr>
            <a:spLocks noGrp="1"/>
          </p:cNvSpPr>
          <p:nvPr>
            <p:ph type="body" sz="quarter" idx="31" hasCustomPrompt="1"/>
          </p:nvPr>
        </p:nvSpPr>
        <p:spPr>
          <a:xfrm>
            <a:off x="1381237" y="6208193"/>
            <a:ext cx="27457133" cy="2809485"/>
          </a:xfrm>
          <a:prstGeom prst="rect">
            <a:avLst/>
          </a:prstGeom>
        </p:spPr>
        <p:txBody>
          <a:bodyPr anchor="ctr"/>
          <a:lstStyle>
            <a:lvl1pPr marL="0" indent="0" algn="ctr">
              <a:spcBef>
                <a:spcPts val="300"/>
              </a:spcBef>
              <a:buNone/>
              <a:defRPr sz="3500" b="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
        <p:nvSpPr>
          <p:cNvPr id="2" name="Text Placeholder 22">
            <a:extLst>
              <a:ext uri="{FF2B5EF4-FFF2-40B4-BE49-F238E27FC236}">
                <a16:creationId xmlns:a16="http://schemas.microsoft.com/office/drawing/2014/main" id="{1D21B464-7DD3-B6FC-21EA-89CEF7F9BC63}"/>
              </a:ext>
            </a:extLst>
          </p:cNvPr>
          <p:cNvSpPr>
            <a:spLocks noGrp="1"/>
          </p:cNvSpPr>
          <p:nvPr>
            <p:ph type="body" sz="quarter" idx="54" hasCustomPrompt="1"/>
          </p:nvPr>
        </p:nvSpPr>
        <p:spPr>
          <a:xfrm>
            <a:off x="15423809" y="9520561"/>
            <a:ext cx="13250567" cy="1109873"/>
          </a:xfrm>
          <a:prstGeom prst="rect">
            <a:avLst/>
          </a:prstGeom>
          <a:gradFill flip="none" rotWithShape="1">
            <a:gsLst>
              <a:gs pos="57000">
                <a:srgbClr val="40C5E5">
                  <a:alpha val="57000"/>
                </a:srgbClr>
              </a:gs>
              <a:gs pos="15000">
                <a:srgbClr val="2BBADD"/>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3" name="Text Placeholder 19">
            <a:extLst>
              <a:ext uri="{FF2B5EF4-FFF2-40B4-BE49-F238E27FC236}">
                <a16:creationId xmlns:a16="http://schemas.microsoft.com/office/drawing/2014/main" id="{DE01E333-DBE8-E98D-1F11-CF24E75A7815}"/>
              </a:ext>
            </a:extLst>
          </p:cNvPr>
          <p:cNvSpPr>
            <a:spLocks noGrp="1"/>
          </p:cNvSpPr>
          <p:nvPr>
            <p:ph type="body" sz="quarter" idx="55" hasCustomPrompt="1"/>
          </p:nvPr>
        </p:nvSpPr>
        <p:spPr>
          <a:xfrm>
            <a:off x="15423809" y="10630434"/>
            <a:ext cx="13250567" cy="10339399"/>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4" name="Text Placeholder 22">
            <a:extLst>
              <a:ext uri="{FF2B5EF4-FFF2-40B4-BE49-F238E27FC236}">
                <a16:creationId xmlns:a16="http://schemas.microsoft.com/office/drawing/2014/main" id="{9C76A037-7D1B-3EA3-A4E9-8DC32E79EABA}"/>
              </a:ext>
            </a:extLst>
          </p:cNvPr>
          <p:cNvSpPr>
            <a:spLocks noGrp="1"/>
          </p:cNvSpPr>
          <p:nvPr>
            <p:ph type="body" sz="quarter" idx="56" hasCustomPrompt="1"/>
          </p:nvPr>
        </p:nvSpPr>
        <p:spPr>
          <a:xfrm>
            <a:off x="1447903" y="21833929"/>
            <a:ext cx="13250567" cy="1109873"/>
          </a:xfrm>
          <a:prstGeom prst="rect">
            <a:avLst/>
          </a:prstGeom>
          <a:gradFill flip="none" rotWithShape="1">
            <a:gsLst>
              <a:gs pos="57000">
                <a:srgbClr val="40C5E5"/>
              </a:gs>
              <a:gs pos="15000">
                <a:schemeClr val="tx2">
                  <a:lumMod val="40000"/>
                  <a:lumOff val="60000"/>
                </a:schemeClr>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6" name="Text Placeholder 19">
            <a:extLst>
              <a:ext uri="{FF2B5EF4-FFF2-40B4-BE49-F238E27FC236}">
                <a16:creationId xmlns:a16="http://schemas.microsoft.com/office/drawing/2014/main" id="{74F230E2-E54D-EEED-D684-DD2DF9479375}"/>
              </a:ext>
            </a:extLst>
          </p:cNvPr>
          <p:cNvSpPr>
            <a:spLocks noGrp="1"/>
          </p:cNvSpPr>
          <p:nvPr>
            <p:ph type="body" sz="quarter" idx="57" hasCustomPrompt="1"/>
          </p:nvPr>
        </p:nvSpPr>
        <p:spPr>
          <a:xfrm>
            <a:off x="1447903" y="22943802"/>
            <a:ext cx="13250567" cy="13507751"/>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3" name="Text Placeholder 22">
            <a:extLst>
              <a:ext uri="{FF2B5EF4-FFF2-40B4-BE49-F238E27FC236}">
                <a16:creationId xmlns:a16="http://schemas.microsoft.com/office/drawing/2014/main" id="{0474C3D5-8BC3-93A2-0A90-A2D4332B9BFA}"/>
              </a:ext>
            </a:extLst>
          </p:cNvPr>
          <p:cNvSpPr>
            <a:spLocks noGrp="1"/>
          </p:cNvSpPr>
          <p:nvPr>
            <p:ph type="body" sz="quarter" idx="58" hasCustomPrompt="1"/>
          </p:nvPr>
        </p:nvSpPr>
        <p:spPr>
          <a:xfrm>
            <a:off x="15490475" y="21833929"/>
            <a:ext cx="13250567" cy="1109873"/>
          </a:xfrm>
          <a:prstGeom prst="rect">
            <a:avLst/>
          </a:prstGeom>
          <a:gradFill flip="none" rotWithShape="1">
            <a:gsLst>
              <a:gs pos="57000">
                <a:srgbClr val="40C5E5">
                  <a:alpha val="57000"/>
                </a:srgbClr>
              </a:gs>
              <a:gs pos="15000">
                <a:srgbClr val="2BBADD"/>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14" name="Text Placeholder 19">
            <a:extLst>
              <a:ext uri="{FF2B5EF4-FFF2-40B4-BE49-F238E27FC236}">
                <a16:creationId xmlns:a16="http://schemas.microsoft.com/office/drawing/2014/main" id="{4BA5B91E-65D4-3653-0E31-5D421BD62741}"/>
              </a:ext>
            </a:extLst>
          </p:cNvPr>
          <p:cNvSpPr>
            <a:spLocks noGrp="1"/>
          </p:cNvSpPr>
          <p:nvPr>
            <p:ph type="body" sz="quarter" idx="59" hasCustomPrompt="1"/>
          </p:nvPr>
        </p:nvSpPr>
        <p:spPr>
          <a:xfrm>
            <a:off x="15490475" y="22943802"/>
            <a:ext cx="13250567" cy="13507751"/>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6" name="Text Placeholder 19">
            <a:extLst>
              <a:ext uri="{FF2B5EF4-FFF2-40B4-BE49-F238E27FC236}">
                <a16:creationId xmlns:a16="http://schemas.microsoft.com/office/drawing/2014/main" id="{61CEA097-A6EF-077C-D7BB-F4077DB208F2}"/>
              </a:ext>
            </a:extLst>
          </p:cNvPr>
          <p:cNvSpPr>
            <a:spLocks noGrp="1"/>
          </p:cNvSpPr>
          <p:nvPr>
            <p:ph type="body" sz="quarter" idx="60" hasCustomPrompt="1"/>
          </p:nvPr>
        </p:nvSpPr>
        <p:spPr>
          <a:xfrm>
            <a:off x="1447903" y="37261897"/>
            <a:ext cx="20098415" cy="4146711"/>
          </a:xfrm>
          <a:prstGeom prst="rect">
            <a:avLst/>
          </a:prstGeom>
          <a:solidFill>
            <a:schemeClr val="bg1">
              <a:lumMod val="95000"/>
            </a:schemeClr>
          </a:solidFill>
        </p:spPr>
        <p:txBody>
          <a:bodyPr lIns="360000" tIns="360000" rIns="360000" bIns="3600000" anchor="t"/>
          <a:lstStyle>
            <a:lvl1pPr marL="0" indent="0" algn="l">
              <a:buNone/>
              <a:defRPr sz="24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pic>
        <p:nvPicPr>
          <p:cNvPr id="24" name="Picture 23" descr="A white logo with a black background&#10;&#10;AI-generated content may be incorrect.">
            <a:extLst>
              <a:ext uri="{FF2B5EF4-FFF2-40B4-BE49-F238E27FC236}">
                <a16:creationId xmlns:a16="http://schemas.microsoft.com/office/drawing/2014/main" id="{2E3F3691-4250-5428-4B04-B99616A2D3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82422" y="37171633"/>
            <a:ext cx="6747191" cy="4146711"/>
          </a:xfrm>
          <a:prstGeom prst="rect">
            <a:avLst/>
          </a:prstGeom>
        </p:spPr>
      </p:pic>
    </p:spTree>
    <p:extLst>
      <p:ext uri="{BB962C8B-B14F-4D97-AF65-F5344CB8AC3E}">
        <p14:creationId xmlns:p14="http://schemas.microsoft.com/office/powerpoint/2010/main" val="1925449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MK pohja 9">
    <p:bg>
      <p:bgPr>
        <a:solidFill>
          <a:srgbClr val="00A5CD"/>
        </a:solidFill>
        <a:effectLst/>
      </p:bgPr>
    </p:bg>
    <p:spTree>
      <p:nvGrpSpPr>
        <p:cNvPr id="1" name=""/>
        <p:cNvGrpSpPr/>
        <p:nvPr/>
      </p:nvGrpSpPr>
      <p:grpSpPr>
        <a:xfrm>
          <a:off x="0" y="0"/>
          <a:ext cx="0" cy="0"/>
          <a:chOff x="0" y="0"/>
          <a:chExt cx="0" cy="0"/>
        </a:xfrm>
      </p:grpSpPr>
      <p:sp>
        <p:nvSpPr>
          <p:cNvPr id="17" name="Text Placeholder 22">
            <a:extLst>
              <a:ext uri="{FF2B5EF4-FFF2-40B4-BE49-F238E27FC236}">
                <a16:creationId xmlns:a16="http://schemas.microsoft.com/office/drawing/2014/main" id="{8370BA5C-3558-FA64-EB90-DFC112462BA4}"/>
              </a:ext>
            </a:extLst>
          </p:cNvPr>
          <p:cNvSpPr>
            <a:spLocks noGrp="1"/>
          </p:cNvSpPr>
          <p:nvPr>
            <p:ph type="body" sz="quarter" idx="27" hasCustomPrompt="1"/>
          </p:nvPr>
        </p:nvSpPr>
        <p:spPr>
          <a:xfrm>
            <a:off x="1381237" y="9520561"/>
            <a:ext cx="13250567" cy="1109873"/>
          </a:xfrm>
          <a:prstGeom prst="rect">
            <a:avLst/>
          </a:prstGeom>
          <a:gradFill flip="none" rotWithShape="1">
            <a:gsLst>
              <a:gs pos="57000">
                <a:srgbClr val="40C5E5"/>
              </a:gs>
              <a:gs pos="15000">
                <a:schemeClr val="tx2">
                  <a:lumMod val="40000"/>
                  <a:lumOff val="60000"/>
                </a:schemeClr>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436841" y="403840"/>
            <a:ext cx="27401530" cy="5948369"/>
          </a:xfrm>
          <a:prstGeom prst="rect">
            <a:avLst/>
          </a:prstGeom>
        </p:spPr>
        <p:txBody>
          <a:bodyPr anchor="ctr"/>
          <a:lstStyle>
            <a:lvl1pPr marL="0" indent="0" algn="ctr">
              <a:spcBef>
                <a:spcPts val="0"/>
              </a:spcBef>
              <a:buNone/>
              <a:defRPr sz="9500" b="1" i="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1381237" y="10630434"/>
            <a:ext cx="13250567" cy="10339399"/>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23" name="Text Placeholder 19">
            <a:extLst>
              <a:ext uri="{FF2B5EF4-FFF2-40B4-BE49-F238E27FC236}">
                <a16:creationId xmlns:a16="http://schemas.microsoft.com/office/drawing/2014/main" id="{FD7F01F5-D63C-A4B7-39A6-2CCFD7649BB9}"/>
              </a:ext>
            </a:extLst>
          </p:cNvPr>
          <p:cNvSpPr>
            <a:spLocks noGrp="1"/>
          </p:cNvSpPr>
          <p:nvPr>
            <p:ph type="body" sz="quarter" idx="31" hasCustomPrompt="1"/>
          </p:nvPr>
        </p:nvSpPr>
        <p:spPr>
          <a:xfrm>
            <a:off x="1381237" y="6352209"/>
            <a:ext cx="27457133" cy="2665469"/>
          </a:xfrm>
          <a:prstGeom prst="rect">
            <a:avLst/>
          </a:prstGeom>
        </p:spPr>
        <p:txBody>
          <a:bodyPr anchor="ctr"/>
          <a:lstStyle>
            <a:lvl1pPr marL="0" indent="0" algn="ctr">
              <a:spcBef>
                <a:spcPts val="300"/>
              </a:spcBef>
              <a:buNone/>
              <a:defRPr sz="3500" b="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
        <p:nvSpPr>
          <p:cNvPr id="2" name="Text Placeholder 22">
            <a:extLst>
              <a:ext uri="{FF2B5EF4-FFF2-40B4-BE49-F238E27FC236}">
                <a16:creationId xmlns:a16="http://schemas.microsoft.com/office/drawing/2014/main" id="{1D21B464-7DD3-B6FC-21EA-89CEF7F9BC63}"/>
              </a:ext>
            </a:extLst>
          </p:cNvPr>
          <p:cNvSpPr>
            <a:spLocks noGrp="1"/>
          </p:cNvSpPr>
          <p:nvPr>
            <p:ph type="body" sz="quarter" idx="54" hasCustomPrompt="1"/>
          </p:nvPr>
        </p:nvSpPr>
        <p:spPr>
          <a:xfrm>
            <a:off x="15423809" y="9520561"/>
            <a:ext cx="13250567" cy="1109873"/>
          </a:xfrm>
          <a:prstGeom prst="rect">
            <a:avLst/>
          </a:prstGeom>
          <a:gradFill flip="none" rotWithShape="1">
            <a:gsLst>
              <a:gs pos="57000">
                <a:srgbClr val="40C5E5">
                  <a:alpha val="57000"/>
                </a:srgbClr>
              </a:gs>
              <a:gs pos="15000">
                <a:srgbClr val="2BBADD"/>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3" name="Text Placeholder 19">
            <a:extLst>
              <a:ext uri="{FF2B5EF4-FFF2-40B4-BE49-F238E27FC236}">
                <a16:creationId xmlns:a16="http://schemas.microsoft.com/office/drawing/2014/main" id="{DE01E333-DBE8-E98D-1F11-CF24E75A7815}"/>
              </a:ext>
            </a:extLst>
          </p:cNvPr>
          <p:cNvSpPr>
            <a:spLocks noGrp="1"/>
          </p:cNvSpPr>
          <p:nvPr>
            <p:ph type="body" sz="quarter" idx="55" hasCustomPrompt="1"/>
          </p:nvPr>
        </p:nvSpPr>
        <p:spPr>
          <a:xfrm>
            <a:off x="15423809" y="10630434"/>
            <a:ext cx="13250567" cy="10339399"/>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4" name="Text Placeholder 22">
            <a:extLst>
              <a:ext uri="{FF2B5EF4-FFF2-40B4-BE49-F238E27FC236}">
                <a16:creationId xmlns:a16="http://schemas.microsoft.com/office/drawing/2014/main" id="{9C76A037-7D1B-3EA3-A4E9-8DC32E79EABA}"/>
              </a:ext>
            </a:extLst>
          </p:cNvPr>
          <p:cNvSpPr>
            <a:spLocks noGrp="1"/>
          </p:cNvSpPr>
          <p:nvPr>
            <p:ph type="body" sz="quarter" idx="56" hasCustomPrompt="1"/>
          </p:nvPr>
        </p:nvSpPr>
        <p:spPr>
          <a:xfrm>
            <a:off x="1447903" y="21833929"/>
            <a:ext cx="13250567" cy="1109873"/>
          </a:xfrm>
          <a:prstGeom prst="rect">
            <a:avLst/>
          </a:prstGeom>
          <a:gradFill flip="none" rotWithShape="1">
            <a:gsLst>
              <a:gs pos="57000">
                <a:srgbClr val="40C5E5"/>
              </a:gs>
              <a:gs pos="15000">
                <a:schemeClr val="tx2">
                  <a:lumMod val="40000"/>
                  <a:lumOff val="60000"/>
                </a:schemeClr>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6" name="Text Placeholder 19">
            <a:extLst>
              <a:ext uri="{FF2B5EF4-FFF2-40B4-BE49-F238E27FC236}">
                <a16:creationId xmlns:a16="http://schemas.microsoft.com/office/drawing/2014/main" id="{74F230E2-E54D-EEED-D684-DD2DF9479375}"/>
              </a:ext>
            </a:extLst>
          </p:cNvPr>
          <p:cNvSpPr>
            <a:spLocks noGrp="1"/>
          </p:cNvSpPr>
          <p:nvPr>
            <p:ph type="body" sz="quarter" idx="57" hasCustomPrompt="1"/>
          </p:nvPr>
        </p:nvSpPr>
        <p:spPr>
          <a:xfrm>
            <a:off x="1447903" y="22943802"/>
            <a:ext cx="13250567" cy="13507751"/>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3" name="Text Placeholder 22">
            <a:extLst>
              <a:ext uri="{FF2B5EF4-FFF2-40B4-BE49-F238E27FC236}">
                <a16:creationId xmlns:a16="http://schemas.microsoft.com/office/drawing/2014/main" id="{0474C3D5-8BC3-93A2-0A90-A2D4332B9BFA}"/>
              </a:ext>
            </a:extLst>
          </p:cNvPr>
          <p:cNvSpPr>
            <a:spLocks noGrp="1"/>
          </p:cNvSpPr>
          <p:nvPr>
            <p:ph type="body" sz="quarter" idx="58" hasCustomPrompt="1"/>
          </p:nvPr>
        </p:nvSpPr>
        <p:spPr>
          <a:xfrm>
            <a:off x="15490475" y="21833929"/>
            <a:ext cx="13250567" cy="1109873"/>
          </a:xfrm>
          <a:prstGeom prst="rect">
            <a:avLst/>
          </a:prstGeom>
          <a:gradFill flip="none" rotWithShape="1">
            <a:gsLst>
              <a:gs pos="57000">
                <a:srgbClr val="40C5E5">
                  <a:alpha val="57000"/>
                </a:srgbClr>
              </a:gs>
              <a:gs pos="15000">
                <a:srgbClr val="2BBADD"/>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14" name="Text Placeholder 19">
            <a:extLst>
              <a:ext uri="{FF2B5EF4-FFF2-40B4-BE49-F238E27FC236}">
                <a16:creationId xmlns:a16="http://schemas.microsoft.com/office/drawing/2014/main" id="{4BA5B91E-65D4-3653-0E31-5D421BD62741}"/>
              </a:ext>
            </a:extLst>
          </p:cNvPr>
          <p:cNvSpPr>
            <a:spLocks noGrp="1"/>
          </p:cNvSpPr>
          <p:nvPr>
            <p:ph type="body" sz="quarter" idx="59" hasCustomPrompt="1"/>
          </p:nvPr>
        </p:nvSpPr>
        <p:spPr>
          <a:xfrm>
            <a:off x="15490475" y="22943802"/>
            <a:ext cx="13250567" cy="13507751"/>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6" name="Text Placeholder 19">
            <a:extLst>
              <a:ext uri="{FF2B5EF4-FFF2-40B4-BE49-F238E27FC236}">
                <a16:creationId xmlns:a16="http://schemas.microsoft.com/office/drawing/2014/main" id="{61CEA097-A6EF-077C-D7BB-F4077DB208F2}"/>
              </a:ext>
            </a:extLst>
          </p:cNvPr>
          <p:cNvSpPr>
            <a:spLocks noGrp="1"/>
          </p:cNvSpPr>
          <p:nvPr>
            <p:ph type="body" sz="quarter" idx="60" hasCustomPrompt="1"/>
          </p:nvPr>
        </p:nvSpPr>
        <p:spPr>
          <a:xfrm>
            <a:off x="1447903" y="37261897"/>
            <a:ext cx="13250567" cy="4146711"/>
          </a:xfrm>
          <a:prstGeom prst="rect">
            <a:avLst/>
          </a:prstGeom>
          <a:solidFill>
            <a:schemeClr val="bg1">
              <a:lumMod val="95000"/>
            </a:schemeClr>
          </a:solidFill>
        </p:spPr>
        <p:txBody>
          <a:bodyPr lIns="360000" tIns="360000" rIns="360000" bIns="3600000" anchor="t"/>
          <a:lstStyle>
            <a:lvl1pPr marL="0" indent="0" algn="l">
              <a:buNone/>
              <a:defRPr sz="24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pic>
        <p:nvPicPr>
          <p:cNvPr id="24" name="Picture 23" descr="A white logo with a black background&#10;&#10;AI-generated content may be incorrect.">
            <a:extLst>
              <a:ext uri="{FF2B5EF4-FFF2-40B4-BE49-F238E27FC236}">
                <a16:creationId xmlns:a16="http://schemas.microsoft.com/office/drawing/2014/main" id="{2E3F3691-4250-5428-4B04-B99616A2D3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82422" y="37171633"/>
            <a:ext cx="6747191" cy="4146711"/>
          </a:xfrm>
          <a:prstGeom prst="rect">
            <a:avLst/>
          </a:prstGeom>
        </p:spPr>
      </p:pic>
      <p:sp>
        <p:nvSpPr>
          <p:cNvPr id="7" name="Online Image Placeholder 6" descr="qr-code">
            <a:extLst>
              <a:ext uri="{FF2B5EF4-FFF2-40B4-BE49-F238E27FC236}">
                <a16:creationId xmlns:a16="http://schemas.microsoft.com/office/drawing/2014/main" id="{E79D8F0B-0033-99F3-12B4-038F8A66F37F}"/>
              </a:ext>
            </a:extLst>
          </p:cNvPr>
          <p:cNvSpPr>
            <a:spLocks noGrp="1"/>
          </p:cNvSpPr>
          <p:nvPr>
            <p:ph type="clipArt" sz="quarter" idx="61"/>
          </p:nvPr>
        </p:nvSpPr>
        <p:spPr>
          <a:xfrm>
            <a:off x="15603086" y="37261800"/>
            <a:ext cx="4183063" cy="4146550"/>
          </a:xfrm>
          <a:solidFill>
            <a:schemeClr val="bg1">
              <a:lumMod val="95000"/>
            </a:schemeClr>
          </a:solidFill>
        </p:spPr>
        <p:txBody>
          <a:bodyPr/>
          <a:lstStyle>
            <a:lvl1pPr marL="567644" marR="0" indent="-567644" algn="ctr" defTabSz="2270575" rtl="0" eaLnBrk="1" fontAlgn="auto" latinLnBrk="0" hangingPunct="1">
              <a:lnSpc>
                <a:spcPct val="100000"/>
              </a:lnSpc>
              <a:spcBef>
                <a:spcPts val="2483"/>
              </a:spcBef>
              <a:spcAft>
                <a:spcPts val="0"/>
              </a:spcAft>
              <a:buClrTx/>
              <a:buSzTx/>
              <a:buFont typeface="Arial" panose="020B0604020202020204" pitchFamily="34" charset="0"/>
              <a:buNone/>
              <a:tabLst/>
              <a:defRPr sz="2500" b="0" i="1">
                <a:solidFill>
                  <a:schemeClr val="tx1">
                    <a:lumMod val="50000"/>
                    <a:lumOff val="50000"/>
                  </a:schemeClr>
                </a:solidFill>
                <a:latin typeface="Helvetica Oblique" pitchFamily="2" charset="0"/>
              </a:defRPr>
            </a:lvl1pPr>
          </a:lstStyle>
          <a:p>
            <a:pPr marL="567644" marR="0" lvl="0" indent="-567644" algn="ctr" defTabSz="2270575" rtl="0" eaLnBrk="1" fontAlgn="auto" latinLnBrk="0" hangingPunct="1">
              <a:lnSpc>
                <a:spcPct val="100000"/>
              </a:lnSpc>
              <a:spcBef>
                <a:spcPts val="2483"/>
              </a:spcBef>
              <a:spcAft>
                <a:spcPts val="0"/>
              </a:spcAft>
              <a:buClrTx/>
              <a:buSzTx/>
              <a:buFont typeface="Arial" panose="020B0604020202020204" pitchFamily="34" charset="0"/>
              <a:buNone/>
              <a:tabLst/>
              <a:defRPr/>
            </a:pPr>
            <a:r>
              <a:rPr lang="en-GB"/>
              <a:t>Click icon to add online image</a:t>
            </a:r>
            <a:endParaRPr lang="en-ES" dirty="0"/>
          </a:p>
        </p:txBody>
      </p:sp>
      <p:sp>
        <p:nvSpPr>
          <p:cNvPr id="11" name="Text Placeholder 10">
            <a:extLst>
              <a:ext uri="{FF2B5EF4-FFF2-40B4-BE49-F238E27FC236}">
                <a16:creationId xmlns:a16="http://schemas.microsoft.com/office/drawing/2014/main" id="{FA362A11-E1A0-450B-BE16-01019DCF0312}"/>
              </a:ext>
            </a:extLst>
          </p:cNvPr>
          <p:cNvSpPr>
            <a:spLocks noGrp="1"/>
          </p:cNvSpPr>
          <p:nvPr>
            <p:ph type="body" sz="quarter" idx="62" hasCustomPrompt="1"/>
          </p:nvPr>
        </p:nvSpPr>
        <p:spPr>
          <a:xfrm>
            <a:off x="16110292" y="37963721"/>
            <a:ext cx="3168650" cy="504178"/>
          </a:xfrm>
        </p:spPr>
        <p:txBody>
          <a:bodyPr/>
          <a:lstStyle>
            <a:lvl1pPr algn="ctr">
              <a:buNone/>
              <a:defRPr sz="2400"/>
            </a:lvl1pPr>
            <a:lvl2pPr>
              <a:buNone/>
              <a:defRPr/>
            </a:lvl2pPr>
          </a:lstStyle>
          <a:p>
            <a:r>
              <a:rPr lang="en-ES" dirty="0"/>
              <a:t>Insert qr-code</a:t>
            </a:r>
          </a:p>
        </p:txBody>
      </p:sp>
    </p:spTree>
    <p:extLst>
      <p:ext uri="{BB962C8B-B14F-4D97-AF65-F5344CB8AC3E}">
        <p14:creationId xmlns:p14="http://schemas.microsoft.com/office/powerpoint/2010/main" val="867264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AMK pohja 10">
    <p:bg>
      <p:bgPr>
        <a:solidFill>
          <a:srgbClr val="00A5CD"/>
        </a:solidFill>
        <a:effectLst/>
      </p:bgPr>
    </p:bg>
    <p:spTree>
      <p:nvGrpSpPr>
        <p:cNvPr id="1" name=""/>
        <p:cNvGrpSpPr/>
        <p:nvPr/>
      </p:nvGrpSpPr>
      <p:grpSpPr>
        <a:xfrm>
          <a:off x="0" y="0"/>
          <a:ext cx="0" cy="0"/>
          <a:chOff x="0" y="0"/>
          <a:chExt cx="0" cy="0"/>
        </a:xfrm>
      </p:grpSpPr>
      <p:sp>
        <p:nvSpPr>
          <p:cNvPr id="2" name="Text Placeholder 22">
            <a:extLst>
              <a:ext uri="{FF2B5EF4-FFF2-40B4-BE49-F238E27FC236}">
                <a16:creationId xmlns:a16="http://schemas.microsoft.com/office/drawing/2014/main" id="{701228BA-1B90-DA24-94CB-F63717D2D713}"/>
              </a:ext>
            </a:extLst>
          </p:cNvPr>
          <p:cNvSpPr>
            <a:spLocks noGrp="1"/>
          </p:cNvSpPr>
          <p:nvPr>
            <p:ph type="body" sz="quarter" idx="27" hasCustomPrompt="1"/>
          </p:nvPr>
        </p:nvSpPr>
        <p:spPr>
          <a:xfrm>
            <a:off x="1381237" y="9520561"/>
            <a:ext cx="10876049" cy="1109873"/>
          </a:xfrm>
          <a:prstGeom prst="rect">
            <a:avLst/>
          </a:prstGeom>
          <a:gradFill flip="none" rotWithShape="1">
            <a:gsLst>
              <a:gs pos="57000">
                <a:srgbClr val="40C5E5"/>
              </a:gs>
              <a:gs pos="15000">
                <a:schemeClr val="tx2">
                  <a:lumMod val="40000"/>
                  <a:lumOff val="60000"/>
                </a:schemeClr>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3" name="Text Placeholder 19">
            <a:extLst>
              <a:ext uri="{FF2B5EF4-FFF2-40B4-BE49-F238E27FC236}">
                <a16:creationId xmlns:a16="http://schemas.microsoft.com/office/drawing/2014/main" id="{B1A8DC69-2443-C54D-C76C-A1123B2D622E}"/>
              </a:ext>
            </a:extLst>
          </p:cNvPr>
          <p:cNvSpPr>
            <a:spLocks noGrp="1"/>
          </p:cNvSpPr>
          <p:nvPr>
            <p:ph type="body" sz="quarter" idx="10" hasCustomPrompt="1"/>
          </p:nvPr>
        </p:nvSpPr>
        <p:spPr>
          <a:xfrm>
            <a:off x="1436841" y="185519"/>
            <a:ext cx="27401530" cy="5948369"/>
          </a:xfrm>
          <a:prstGeom prst="rect">
            <a:avLst/>
          </a:prstGeom>
        </p:spPr>
        <p:txBody>
          <a:bodyPr anchor="ctr"/>
          <a:lstStyle>
            <a:lvl1pPr marL="0" indent="0" algn="ctr">
              <a:spcBef>
                <a:spcPts val="0"/>
              </a:spcBef>
              <a:buNone/>
              <a:defRPr sz="9500" b="1" i="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4" name="Text Placeholder 19">
            <a:extLst>
              <a:ext uri="{FF2B5EF4-FFF2-40B4-BE49-F238E27FC236}">
                <a16:creationId xmlns:a16="http://schemas.microsoft.com/office/drawing/2014/main" id="{067A7399-807A-6831-C613-4D13AAE598BF}"/>
              </a:ext>
            </a:extLst>
          </p:cNvPr>
          <p:cNvSpPr>
            <a:spLocks noGrp="1"/>
          </p:cNvSpPr>
          <p:nvPr>
            <p:ph type="body" sz="quarter" idx="34" hasCustomPrompt="1"/>
          </p:nvPr>
        </p:nvSpPr>
        <p:spPr>
          <a:xfrm>
            <a:off x="1381237" y="10630434"/>
            <a:ext cx="10876049" cy="25821119"/>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5" name="Text Placeholder 19">
            <a:extLst>
              <a:ext uri="{FF2B5EF4-FFF2-40B4-BE49-F238E27FC236}">
                <a16:creationId xmlns:a16="http://schemas.microsoft.com/office/drawing/2014/main" id="{2DA8CD05-289E-FA76-F6AC-EBCB7EBD1931}"/>
              </a:ext>
            </a:extLst>
          </p:cNvPr>
          <p:cNvSpPr>
            <a:spLocks noGrp="1"/>
          </p:cNvSpPr>
          <p:nvPr>
            <p:ph type="body" sz="quarter" idx="31" hasCustomPrompt="1"/>
          </p:nvPr>
        </p:nvSpPr>
        <p:spPr>
          <a:xfrm>
            <a:off x="1381237" y="6208193"/>
            <a:ext cx="27457133" cy="2809485"/>
          </a:xfrm>
          <a:prstGeom prst="rect">
            <a:avLst/>
          </a:prstGeom>
        </p:spPr>
        <p:txBody>
          <a:bodyPr anchor="ctr"/>
          <a:lstStyle>
            <a:lvl1pPr marL="0" indent="0" algn="ctr">
              <a:spcBef>
                <a:spcPts val="300"/>
              </a:spcBef>
              <a:buNone/>
              <a:defRPr sz="3500" b="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
        <p:nvSpPr>
          <p:cNvPr id="6" name="Text Placeholder 22">
            <a:extLst>
              <a:ext uri="{FF2B5EF4-FFF2-40B4-BE49-F238E27FC236}">
                <a16:creationId xmlns:a16="http://schemas.microsoft.com/office/drawing/2014/main" id="{0FC88BCA-5A59-EB18-C26D-E4A2585EDB55}"/>
              </a:ext>
            </a:extLst>
          </p:cNvPr>
          <p:cNvSpPr>
            <a:spLocks noGrp="1"/>
          </p:cNvSpPr>
          <p:nvPr>
            <p:ph type="body" sz="quarter" idx="54" hasCustomPrompt="1"/>
          </p:nvPr>
        </p:nvSpPr>
        <p:spPr>
          <a:xfrm>
            <a:off x="13049375" y="9520561"/>
            <a:ext cx="15625002" cy="1109873"/>
          </a:xfrm>
          <a:prstGeom prst="rect">
            <a:avLst/>
          </a:prstGeom>
          <a:gradFill flip="none" rotWithShape="1">
            <a:gsLst>
              <a:gs pos="57000">
                <a:srgbClr val="40C5E5">
                  <a:alpha val="57000"/>
                </a:srgbClr>
              </a:gs>
              <a:gs pos="15000">
                <a:srgbClr val="2BBADD"/>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7" name="Text Placeholder 19">
            <a:extLst>
              <a:ext uri="{FF2B5EF4-FFF2-40B4-BE49-F238E27FC236}">
                <a16:creationId xmlns:a16="http://schemas.microsoft.com/office/drawing/2014/main" id="{D0F1E628-AFFA-605C-740B-01738567D0ED}"/>
              </a:ext>
            </a:extLst>
          </p:cNvPr>
          <p:cNvSpPr>
            <a:spLocks noGrp="1"/>
          </p:cNvSpPr>
          <p:nvPr>
            <p:ph type="body" sz="quarter" idx="55" hasCustomPrompt="1"/>
          </p:nvPr>
        </p:nvSpPr>
        <p:spPr>
          <a:xfrm>
            <a:off x="13049375" y="10630434"/>
            <a:ext cx="15625002" cy="10393151"/>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0" name="Text Placeholder 22">
            <a:extLst>
              <a:ext uri="{FF2B5EF4-FFF2-40B4-BE49-F238E27FC236}">
                <a16:creationId xmlns:a16="http://schemas.microsoft.com/office/drawing/2014/main" id="{37BF6B09-A8C5-39E3-0BFD-40A38C814F30}"/>
              </a:ext>
            </a:extLst>
          </p:cNvPr>
          <p:cNvSpPr>
            <a:spLocks noGrp="1"/>
          </p:cNvSpPr>
          <p:nvPr>
            <p:ph type="body" sz="quarter" idx="58" hasCustomPrompt="1"/>
          </p:nvPr>
        </p:nvSpPr>
        <p:spPr>
          <a:xfrm>
            <a:off x="13080399" y="21833929"/>
            <a:ext cx="7313792" cy="1109873"/>
          </a:xfrm>
          <a:prstGeom prst="rect">
            <a:avLst/>
          </a:prstGeom>
          <a:gradFill flip="none" rotWithShape="1">
            <a:gsLst>
              <a:gs pos="57000">
                <a:srgbClr val="40C5E5">
                  <a:alpha val="57000"/>
                </a:srgbClr>
              </a:gs>
              <a:gs pos="15000">
                <a:srgbClr val="2BBADD"/>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
        <p:nvSpPr>
          <p:cNvPr id="11" name="Text Placeholder 19">
            <a:extLst>
              <a:ext uri="{FF2B5EF4-FFF2-40B4-BE49-F238E27FC236}">
                <a16:creationId xmlns:a16="http://schemas.microsoft.com/office/drawing/2014/main" id="{29EDF90D-C87D-A4AC-BF96-67E67F1DAE4B}"/>
              </a:ext>
            </a:extLst>
          </p:cNvPr>
          <p:cNvSpPr>
            <a:spLocks noGrp="1"/>
          </p:cNvSpPr>
          <p:nvPr>
            <p:ph type="body" sz="quarter" idx="59" hasCustomPrompt="1"/>
          </p:nvPr>
        </p:nvSpPr>
        <p:spPr>
          <a:xfrm>
            <a:off x="13080399" y="22943802"/>
            <a:ext cx="7313792" cy="13507751"/>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12" name="Text Placeholder 19">
            <a:extLst>
              <a:ext uri="{FF2B5EF4-FFF2-40B4-BE49-F238E27FC236}">
                <a16:creationId xmlns:a16="http://schemas.microsoft.com/office/drawing/2014/main" id="{0B66676E-A420-A190-75F3-CBFB10C80932}"/>
              </a:ext>
            </a:extLst>
          </p:cNvPr>
          <p:cNvSpPr>
            <a:spLocks noGrp="1"/>
          </p:cNvSpPr>
          <p:nvPr>
            <p:ph type="body" sz="quarter" idx="60" hasCustomPrompt="1"/>
          </p:nvPr>
        </p:nvSpPr>
        <p:spPr>
          <a:xfrm>
            <a:off x="1447903" y="37261897"/>
            <a:ext cx="18946288" cy="4146711"/>
          </a:xfrm>
          <a:prstGeom prst="rect">
            <a:avLst/>
          </a:prstGeom>
          <a:solidFill>
            <a:schemeClr val="bg1">
              <a:lumMod val="95000"/>
            </a:schemeClr>
          </a:solidFill>
        </p:spPr>
        <p:txBody>
          <a:bodyPr lIns="360000" tIns="360000" rIns="360000" bIns="3600000" anchor="t"/>
          <a:lstStyle>
            <a:lvl1pPr marL="0" indent="0" algn="l">
              <a:buNone/>
              <a:defRPr sz="24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pic>
        <p:nvPicPr>
          <p:cNvPr id="13" name="Picture 12" descr="A white logo with a black background&#10;&#10;AI-generated content may be incorrect.">
            <a:extLst>
              <a:ext uri="{FF2B5EF4-FFF2-40B4-BE49-F238E27FC236}">
                <a16:creationId xmlns:a16="http://schemas.microsoft.com/office/drawing/2014/main" id="{AE9D8C8F-F81D-D168-3303-A771511145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27919" y="37387657"/>
            <a:ext cx="6747191" cy="4146711"/>
          </a:xfrm>
          <a:prstGeom prst="rect">
            <a:avLst/>
          </a:prstGeom>
        </p:spPr>
      </p:pic>
      <p:sp>
        <p:nvSpPr>
          <p:cNvPr id="19" name="Text Placeholder 19">
            <a:extLst>
              <a:ext uri="{FF2B5EF4-FFF2-40B4-BE49-F238E27FC236}">
                <a16:creationId xmlns:a16="http://schemas.microsoft.com/office/drawing/2014/main" id="{AFBED2CF-FF2D-7251-EEBC-2BB751909FDF}"/>
              </a:ext>
            </a:extLst>
          </p:cNvPr>
          <p:cNvSpPr>
            <a:spLocks noGrp="1"/>
          </p:cNvSpPr>
          <p:nvPr>
            <p:ph type="body" sz="quarter" idx="63" hasCustomPrompt="1"/>
          </p:nvPr>
        </p:nvSpPr>
        <p:spPr>
          <a:xfrm>
            <a:off x="21217304" y="22943802"/>
            <a:ext cx="7353583" cy="13507751"/>
          </a:xfrm>
          <a:prstGeom prst="rect">
            <a:avLst/>
          </a:prstGeom>
          <a:solidFill>
            <a:schemeClr val="bg1">
              <a:lumMod val="95000"/>
            </a:schemeClr>
          </a:solidFill>
        </p:spPr>
        <p:txBody>
          <a:bodyPr lIns="360000" tIns="360000" rIns="360000" bIns="3600000"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26" name="Text Placeholder 22">
            <a:extLst>
              <a:ext uri="{FF2B5EF4-FFF2-40B4-BE49-F238E27FC236}">
                <a16:creationId xmlns:a16="http://schemas.microsoft.com/office/drawing/2014/main" id="{E1DA0098-A477-ACD5-56BD-24EFD4BC2CA8}"/>
              </a:ext>
            </a:extLst>
          </p:cNvPr>
          <p:cNvSpPr>
            <a:spLocks noGrp="1"/>
          </p:cNvSpPr>
          <p:nvPr>
            <p:ph type="body" sz="quarter" idx="64" hasCustomPrompt="1"/>
          </p:nvPr>
        </p:nvSpPr>
        <p:spPr>
          <a:xfrm>
            <a:off x="21217304" y="21833929"/>
            <a:ext cx="7353583" cy="1109873"/>
          </a:xfrm>
          <a:prstGeom prst="rect">
            <a:avLst/>
          </a:prstGeom>
          <a:gradFill flip="none" rotWithShape="1">
            <a:gsLst>
              <a:gs pos="57000">
                <a:srgbClr val="40C5E5">
                  <a:alpha val="57000"/>
                </a:srgbClr>
              </a:gs>
              <a:gs pos="15000">
                <a:srgbClr val="2BBADD"/>
              </a:gs>
              <a:gs pos="86000">
                <a:srgbClr val="55CFED">
                  <a:alpha val="22130"/>
                </a:srgbClr>
              </a:gs>
            </a:gsLst>
            <a:lin ang="2700000" scaled="1"/>
            <a:tileRect/>
          </a:gradFill>
          <a:ln w="63500">
            <a:noFill/>
          </a:ln>
        </p:spPr>
        <p:txBody>
          <a:bodyPr lIns="360000" tIns="180000" rIns="180000" bIns="180000" anchor="ctr"/>
          <a:lstStyle>
            <a:lvl1pPr marL="0" indent="0">
              <a:buNone/>
              <a:defRPr sz="4200" b="1" i="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en-US" dirty="0"/>
              <a:t>ADD SUBTITTLE</a:t>
            </a:r>
            <a:endParaRPr lang="fi-FI" dirty="0"/>
          </a:p>
        </p:txBody>
      </p:sp>
    </p:spTree>
    <p:extLst>
      <p:ext uri="{BB962C8B-B14F-4D97-AF65-F5344CB8AC3E}">
        <p14:creationId xmlns:p14="http://schemas.microsoft.com/office/powerpoint/2010/main" val="378964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K pohja 11">
    <p:bg>
      <p:bgPr>
        <a:solidFill>
          <a:srgbClr val="EE8F3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74DBA1-4318-FFBB-E32E-AE06DD4B218C}"/>
              </a:ext>
            </a:extLst>
          </p:cNvPr>
          <p:cNvSpPr/>
          <p:nvPr userDrawn="1"/>
        </p:nvSpPr>
        <p:spPr>
          <a:xfrm>
            <a:off x="1888134" y="7936384"/>
            <a:ext cx="26590196" cy="35283913"/>
          </a:xfrm>
          <a:prstGeom prst="rect">
            <a:avLst/>
          </a:prstGeom>
          <a:solidFill>
            <a:schemeClr val="bg1"/>
          </a:solidFill>
          <a:ln w="190500">
            <a:solidFill>
              <a:srgbClr val="EE8F37">
                <a:alpha val="4487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dirty="0"/>
          </a:p>
        </p:txBody>
      </p:sp>
      <p:sp>
        <p:nvSpPr>
          <p:cNvPr id="27" name="Text Placeholder 19">
            <a:extLst>
              <a:ext uri="{FF2B5EF4-FFF2-40B4-BE49-F238E27FC236}">
                <a16:creationId xmlns:a16="http://schemas.microsoft.com/office/drawing/2014/main" id="{D81A8784-6CEC-48AC-8697-69387858D942}"/>
              </a:ext>
            </a:extLst>
          </p:cNvPr>
          <p:cNvSpPr>
            <a:spLocks noGrp="1"/>
          </p:cNvSpPr>
          <p:nvPr>
            <p:ph type="body" sz="quarter" idx="10" hasCustomPrompt="1"/>
          </p:nvPr>
        </p:nvSpPr>
        <p:spPr>
          <a:xfrm>
            <a:off x="1888134" y="1167633"/>
            <a:ext cx="26590196" cy="6744246"/>
          </a:xfrm>
          <a:prstGeom prst="rect">
            <a:avLst/>
          </a:prstGeom>
        </p:spPr>
        <p:txBody>
          <a:bodyPr anchor="ctr"/>
          <a:lstStyle>
            <a:lvl1pPr marL="0" indent="0" algn="ctr">
              <a:spcBef>
                <a:spcPts val="0"/>
              </a:spcBef>
              <a:buNone/>
              <a:defRPr sz="9500" b="1" i="0" baseline="0">
                <a:solidFill>
                  <a:schemeClr val="bg1"/>
                </a:solidFill>
                <a:latin typeface="Helvetica" pitchFamily="2" charset="0"/>
                <a:ea typeface="Noto Sans" panose="020B0502040504020204" pitchFamily="34" charset="0"/>
                <a:cs typeface="Noto Sans" panose="020B0502040504020204" pitchFamily="34" charset="0"/>
              </a:defRPr>
            </a:lvl1pPr>
          </a:lstStyle>
          <a:p>
            <a:pPr lvl="0"/>
            <a:r>
              <a:rPr lang="fi-FI" dirty="0"/>
              <a:t>HEADING</a:t>
            </a:r>
          </a:p>
          <a:p>
            <a:pPr lvl="0"/>
            <a:r>
              <a:rPr lang="fi-FI" dirty="0"/>
              <a:t>SUMMARISE IN</a:t>
            </a:r>
          </a:p>
          <a:p>
            <a:pPr lvl="0"/>
            <a:r>
              <a:rPr lang="fi-FI" dirty="0"/>
              <a:t>MAX THREE LINES</a:t>
            </a:r>
          </a:p>
        </p:txBody>
      </p:sp>
      <p:sp>
        <p:nvSpPr>
          <p:cNvPr id="35" name="Text Placeholder 19">
            <a:extLst>
              <a:ext uri="{FF2B5EF4-FFF2-40B4-BE49-F238E27FC236}">
                <a16:creationId xmlns:a16="http://schemas.microsoft.com/office/drawing/2014/main" id="{98FA91E7-EA11-B856-7D59-CEC1B10F5F48}"/>
              </a:ext>
            </a:extLst>
          </p:cNvPr>
          <p:cNvSpPr>
            <a:spLocks noGrp="1"/>
          </p:cNvSpPr>
          <p:nvPr>
            <p:ph type="body" sz="quarter" idx="34" hasCustomPrompt="1"/>
          </p:nvPr>
        </p:nvSpPr>
        <p:spPr>
          <a:xfrm>
            <a:off x="2293988" y="13067144"/>
            <a:ext cx="12699602" cy="6951614"/>
          </a:xfrm>
          <a:prstGeom prst="rect">
            <a:avLst/>
          </a:prstGeom>
        </p:spPr>
        <p:txBody>
          <a:bodyPr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37" name="Straight Connector 36">
            <a:extLst>
              <a:ext uri="{FF2B5EF4-FFF2-40B4-BE49-F238E27FC236}">
                <a16:creationId xmlns:a16="http://schemas.microsoft.com/office/drawing/2014/main" id="{A4325575-B1D7-3EB2-E4F8-15D8F87628D3}"/>
              </a:ext>
            </a:extLst>
          </p:cNvPr>
          <p:cNvCxnSpPr>
            <a:cxnSpLocks/>
          </p:cNvCxnSpPr>
          <p:nvPr userDrawn="1"/>
        </p:nvCxnSpPr>
        <p:spPr>
          <a:xfrm>
            <a:off x="2176166" y="12635096"/>
            <a:ext cx="12774992"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38" name="Text Placeholder 19">
            <a:extLst>
              <a:ext uri="{FF2B5EF4-FFF2-40B4-BE49-F238E27FC236}">
                <a16:creationId xmlns:a16="http://schemas.microsoft.com/office/drawing/2014/main" id="{E6997A13-E3DF-5705-FF4E-64A57EB3C979}"/>
              </a:ext>
            </a:extLst>
          </p:cNvPr>
          <p:cNvSpPr>
            <a:spLocks noGrp="1"/>
          </p:cNvSpPr>
          <p:nvPr>
            <p:ph type="body" sz="quarter" idx="35" hasCustomPrompt="1"/>
          </p:nvPr>
        </p:nvSpPr>
        <p:spPr>
          <a:xfrm>
            <a:off x="15543460" y="13082851"/>
            <a:ext cx="12699602" cy="6951614"/>
          </a:xfrm>
          <a:prstGeom prst="rect">
            <a:avLst/>
          </a:prstGeom>
        </p:spPr>
        <p:txBody>
          <a:bodyPr anchor="t"/>
          <a:lstStyle>
            <a:lvl1pPr marL="355600" indent="-355600" algn="l">
              <a:buFont typeface="Arial" panose="020B0604020202020204" pitchFamily="34" charset="0"/>
              <a:buNone/>
              <a:tabLst/>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42" name="Straight Connector 41">
            <a:extLst>
              <a:ext uri="{FF2B5EF4-FFF2-40B4-BE49-F238E27FC236}">
                <a16:creationId xmlns:a16="http://schemas.microsoft.com/office/drawing/2014/main" id="{BA2A8D20-C4E3-740F-CD79-4B203B0E9D4A}"/>
              </a:ext>
            </a:extLst>
          </p:cNvPr>
          <p:cNvCxnSpPr>
            <a:cxnSpLocks/>
          </p:cNvCxnSpPr>
          <p:nvPr userDrawn="1"/>
        </p:nvCxnSpPr>
        <p:spPr>
          <a:xfrm>
            <a:off x="15436624" y="12635096"/>
            <a:ext cx="12806438"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15" name="Text Placeholder 19">
            <a:extLst>
              <a:ext uri="{FF2B5EF4-FFF2-40B4-BE49-F238E27FC236}">
                <a16:creationId xmlns:a16="http://schemas.microsoft.com/office/drawing/2014/main" id="{F80F7034-B594-027C-76A1-8483B3FE1CE8}"/>
              </a:ext>
            </a:extLst>
          </p:cNvPr>
          <p:cNvSpPr>
            <a:spLocks noGrp="1"/>
          </p:cNvSpPr>
          <p:nvPr>
            <p:ph type="body" sz="quarter" idx="31" hasCustomPrompt="1"/>
          </p:nvPr>
        </p:nvSpPr>
        <p:spPr>
          <a:xfrm>
            <a:off x="1933948" y="8367260"/>
            <a:ext cx="26453132" cy="2809485"/>
          </a:xfrm>
          <a:prstGeom prst="rect">
            <a:avLst/>
          </a:prstGeom>
        </p:spPr>
        <p:txBody>
          <a:bodyPr anchor="ctr"/>
          <a:lstStyle>
            <a:lvl1pPr marL="0" indent="0" algn="ctr">
              <a:spcBef>
                <a:spcPts val="300"/>
              </a:spcBef>
              <a:buNone/>
              <a:defRPr sz="32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names</a:t>
            </a:r>
            <a:r>
              <a:rPr lang="fi-FI" dirty="0"/>
              <a:t> (</a:t>
            </a:r>
            <a:r>
              <a:rPr lang="fi-FI" dirty="0" err="1"/>
              <a:t>bold</a:t>
            </a:r>
            <a:r>
              <a:rPr lang="fi-FI" dirty="0"/>
              <a:t>) and </a:t>
            </a:r>
            <a:r>
              <a:rPr lang="fi-FI" dirty="0" err="1"/>
              <a:t>organisations</a:t>
            </a:r>
            <a:r>
              <a:rPr lang="fi-FI" dirty="0"/>
              <a:t> (</a:t>
            </a:r>
            <a:r>
              <a:rPr lang="fi-FI" dirty="0" err="1"/>
              <a:t>regular</a:t>
            </a:r>
            <a:r>
              <a:rPr lang="fi-FI" dirty="0"/>
              <a:t>)</a:t>
            </a:r>
          </a:p>
        </p:txBody>
      </p:sp>
      <p:sp>
        <p:nvSpPr>
          <p:cNvPr id="9" name="Text Placeholder 19">
            <a:extLst>
              <a:ext uri="{FF2B5EF4-FFF2-40B4-BE49-F238E27FC236}">
                <a16:creationId xmlns:a16="http://schemas.microsoft.com/office/drawing/2014/main" id="{29A571FD-7583-067A-9908-119BCE94ADD8}"/>
              </a:ext>
            </a:extLst>
          </p:cNvPr>
          <p:cNvSpPr>
            <a:spLocks noGrp="1"/>
          </p:cNvSpPr>
          <p:nvPr>
            <p:ph type="body" sz="quarter" idx="45" hasCustomPrompt="1"/>
          </p:nvPr>
        </p:nvSpPr>
        <p:spPr>
          <a:xfrm>
            <a:off x="15471452" y="11844345"/>
            <a:ext cx="12699602" cy="988584"/>
          </a:xfrm>
          <a:prstGeom prst="rect">
            <a:avLst/>
          </a:prstGeom>
        </p:spPr>
        <p:txBody>
          <a:bodyPr anchor="t"/>
          <a:lstStyle>
            <a:lvl1pPr marL="355600" indent="-355600" algn="l">
              <a:buFont typeface="Arial" panose="020B0604020202020204" pitchFamily="34" charset="0"/>
              <a:buNone/>
              <a:tabLst/>
              <a:defRPr sz="4500" b="1"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a:t>ADD SUBTITTLE</a:t>
            </a:r>
          </a:p>
        </p:txBody>
      </p:sp>
      <p:sp>
        <p:nvSpPr>
          <p:cNvPr id="10" name="Text Placeholder 19">
            <a:extLst>
              <a:ext uri="{FF2B5EF4-FFF2-40B4-BE49-F238E27FC236}">
                <a16:creationId xmlns:a16="http://schemas.microsoft.com/office/drawing/2014/main" id="{BE0B278E-5CF2-DB52-96EE-14F3D08134EE}"/>
              </a:ext>
            </a:extLst>
          </p:cNvPr>
          <p:cNvSpPr>
            <a:spLocks noGrp="1"/>
          </p:cNvSpPr>
          <p:nvPr>
            <p:ph type="body" sz="quarter" idx="46" hasCustomPrompt="1"/>
          </p:nvPr>
        </p:nvSpPr>
        <p:spPr>
          <a:xfrm>
            <a:off x="2293988" y="11844345"/>
            <a:ext cx="12699602" cy="988584"/>
          </a:xfrm>
          <a:prstGeom prst="rect">
            <a:avLst/>
          </a:prstGeom>
        </p:spPr>
        <p:txBody>
          <a:bodyPr anchor="t"/>
          <a:lstStyle>
            <a:lvl1pPr marL="355600" indent="-355600" algn="l">
              <a:buFont typeface="Arial" panose="020B0604020202020204" pitchFamily="34" charset="0"/>
              <a:buNone/>
              <a:tabLst/>
              <a:defRPr sz="4500" b="1"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a:t>ADD SUBTITTLE</a:t>
            </a:r>
          </a:p>
        </p:txBody>
      </p:sp>
      <p:sp>
        <p:nvSpPr>
          <p:cNvPr id="20" name="Text Placeholder 19">
            <a:extLst>
              <a:ext uri="{FF2B5EF4-FFF2-40B4-BE49-F238E27FC236}">
                <a16:creationId xmlns:a16="http://schemas.microsoft.com/office/drawing/2014/main" id="{33BA145A-4392-0CE9-AAE1-9C536F89EA4D}"/>
              </a:ext>
            </a:extLst>
          </p:cNvPr>
          <p:cNvSpPr>
            <a:spLocks noGrp="1"/>
          </p:cNvSpPr>
          <p:nvPr>
            <p:ph type="body" sz="quarter" idx="47" hasCustomPrompt="1"/>
          </p:nvPr>
        </p:nvSpPr>
        <p:spPr>
          <a:xfrm>
            <a:off x="2284667" y="22166024"/>
            <a:ext cx="12699602" cy="6951614"/>
          </a:xfrm>
          <a:prstGeom prst="rect">
            <a:avLst/>
          </a:prstGeom>
        </p:spPr>
        <p:txBody>
          <a:bodyPr anchor="t"/>
          <a:lstStyle>
            <a:lvl1pPr marL="0" indent="0" algn="l">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21" name="Straight Connector 20">
            <a:extLst>
              <a:ext uri="{FF2B5EF4-FFF2-40B4-BE49-F238E27FC236}">
                <a16:creationId xmlns:a16="http://schemas.microsoft.com/office/drawing/2014/main" id="{0506C910-009D-BF8B-1962-F4857CFAA727}"/>
              </a:ext>
            </a:extLst>
          </p:cNvPr>
          <p:cNvCxnSpPr>
            <a:cxnSpLocks/>
          </p:cNvCxnSpPr>
          <p:nvPr userDrawn="1"/>
        </p:nvCxnSpPr>
        <p:spPr>
          <a:xfrm>
            <a:off x="2166845" y="21733976"/>
            <a:ext cx="12774992"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22" name="Text Placeholder 19">
            <a:extLst>
              <a:ext uri="{FF2B5EF4-FFF2-40B4-BE49-F238E27FC236}">
                <a16:creationId xmlns:a16="http://schemas.microsoft.com/office/drawing/2014/main" id="{2735B5E5-B8C4-2176-9DCA-C0F49DF8C2AA}"/>
              </a:ext>
            </a:extLst>
          </p:cNvPr>
          <p:cNvSpPr>
            <a:spLocks noGrp="1"/>
          </p:cNvSpPr>
          <p:nvPr>
            <p:ph type="body" sz="quarter" idx="48" hasCustomPrompt="1"/>
          </p:nvPr>
        </p:nvSpPr>
        <p:spPr>
          <a:xfrm>
            <a:off x="15534139" y="22181731"/>
            <a:ext cx="12699602" cy="6951614"/>
          </a:xfrm>
          <a:prstGeom prst="rect">
            <a:avLst/>
          </a:prstGeom>
        </p:spPr>
        <p:txBody>
          <a:bodyPr anchor="t"/>
          <a:lstStyle>
            <a:lvl1pPr marL="355600" indent="-355600" algn="l">
              <a:buFont typeface="Arial" panose="020B0604020202020204" pitchFamily="34" charset="0"/>
              <a:buNone/>
              <a:tabLst/>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cxnSp>
        <p:nvCxnSpPr>
          <p:cNvPr id="23" name="Straight Connector 22">
            <a:extLst>
              <a:ext uri="{FF2B5EF4-FFF2-40B4-BE49-F238E27FC236}">
                <a16:creationId xmlns:a16="http://schemas.microsoft.com/office/drawing/2014/main" id="{0C080B14-C23E-8089-20A9-F7EA635510C1}"/>
              </a:ext>
            </a:extLst>
          </p:cNvPr>
          <p:cNvCxnSpPr>
            <a:cxnSpLocks/>
          </p:cNvCxnSpPr>
          <p:nvPr userDrawn="1"/>
        </p:nvCxnSpPr>
        <p:spPr>
          <a:xfrm>
            <a:off x="15427303" y="21733976"/>
            <a:ext cx="12806438" cy="0"/>
          </a:xfrm>
          <a:prstGeom prst="line">
            <a:avLst/>
          </a:prstGeom>
          <a:ln w="101600">
            <a:solidFill>
              <a:srgbClr val="00A5CD"/>
            </a:solidFill>
          </a:ln>
        </p:spPr>
        <p:style>
          <a:lnRef idx="1">
            <a:schemeClr val="accent1"/>
          </a:lnRef>
          <a:fillRef idx="0">
            <a:schemeClr val="accent1"/>
          </a:fillRef>
          <a:effectRef idx="0">
            <a:schemeClr val="accent1"/>
          </a:effectRef>
          <a:fontRef idx="minor">
            <a:schemeClr val="tx1"/>
          </a:fontRef>
        </p:style>
      </p:cxnSp>
      <p:sp>
        <p:nvSpPr>
          <p:cNvPr id="24" name="Text Placeholder 19">
            <a:extLst>
              <a:ext uri="{FF2B5EF4-FFF2-40B4-BE49-F238E27FC236}">
                <a16:creationId xmlns:a16="http://schemas.microsoft.com/office/drawing/2014/main" id="{150392EC-1F84-AC70-DAE3-2CB0407D3EBA}"/>
              </a:ext>
            </a:extLst>
          </p:cNvPr>
          <p:cNvSpPr>
            <a:spLocks noGrp="1"/>
          </p:cNvSpPr>
          <p:nvPr>
            <p:ph type="body" sz="quarter" idx="49" hasCustomPrompt="1"/>
          </p:nvPr>
        </p:nvSpPr>
        <p:spPr>
          <a:xfrm>
            <a:off x="15462131" y="20943225"/>
            <a:ext cx="12699602" cy="988584"/>
          </a:xfrm>
          <a:prstGeom prst="rect">
            <a:avLst/>
          </a:prstGeom>
        </p:spPr>
        <p:txBody>
          <a:bodyPr anchor="t"/>
          <a:lstStyle>
            <a:lvl1pPr marL="355600" indent="-355600" algn="l">
              <a:buFont typeface="Arial" panose="020B0604020202020204" pitchFamily="34" charset="0"/>
              <a:buNone/>
              <a:tabLst/>
              <a:defRPr sz="4500" b="1"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a:t>ADD SUBTITTLE</a:t>
            </a:r>
          </a:p>
        </p:txBody>
      </p:sp>
      <p:sp>
        <p:nvSpPr>
          <p:cNvPr id="25" name="Text Placeholder 19">
            <a:extLst>
              <a:ext uri="{FF2B5EF4-FFF2-40B4-BE49-F238E27FC236}">
                <a16:creationId xmlns:a16="http://schemas.microsoft.com/office/drawing/2014/main" id="{719700C3-D6D6-305B-8002-658F0897AB46}"/>
              </a:ext>
            </a:extLst>
          </p:cNvPr>
          <p:cNvSpPr>
            <a:spLocks noGrp="1"/>
          </p:cNvSpPr>
          <p:nvPr>
            <p:ph type="body" sz="quarter" idx="50" hasCustomPrompt="1"/>
          </p:nvPr>
        </p:nvSpPr>
        <p:spPr>
          <a:xfrm>
            <a:off x="2284667" y="20943225"/>
            <a:ext cx="12699602" cy="988584"/>
          </a:xfrm>
          <a:prstGeom prst="rect">
            <a:avLst/>
          </a:prstGeom>
        </p:spPr>
        <p:txBody>
          <a:bodyPr anchor="t"/>
          <a:lstStyle>
            <a:lvl1pPr marL="355600" indent="-355600" algn="l">
              <a:buFont typeface="Arial" panose="020B0604020202020204" pitchFamily="34" charset="0"/>
              <a:buNone/>
              <a:tabLst/>
              <a:defRPr sz="4500" b="1"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a:t>ADD SUBTITTLE</a:t>
            </a:r>
          </a:p>
        </p:txBody>
      </p:sp>
      <p:sp>
        <p:nvSpPr>
          <p:cNvPr id="28" name="Text Placeholder 19">
            <a:extLst>
              <a:ext uri="{FF2B5EF4-FFF2-40B4-BE49-F238E27FC236}">
                <a16:creationId xmlns:a16="http://schemas.microsoft.com/office/drawing/2014/main" id="{61456636-EF08-B85A-F819-0F113F9CE94F}"/>
              </a:ext>
            </a:extLst>
          </p:cNvPr>
          <p:cNvSpPr>
            <a:spLocks noGrp="1"/>
          </p:cNvSpPr>
          <p:nvPr>
            <p:ph type="body" sz="quarter" idx="52" hasCustomPrompt="1"/>
          </p:nvPr>
        </p:nvSpPr>
        <p:spPr>
          <a:xfrm>
            <a:off x="2278485" y="30042105"/>
            <a:ext cx="8284482" cy="8696748"/>
          </a:xfrm>
          <a:prstGeom prst="rect">
            <a:avLst/>
          </a:prstGeom>
          <a:noFill/>
          <a:ln w="85725">
            <a:solidFill>
              <a:srgbClr val="00A5CD"/>
            </a:solidFill>
            <a:prstDash val="sysDash"/>
          </a:ln>
        </p:spPr>
        <p:txBody>
          <a:bodyPr anchor="ctr"/>
          <a:lstStyle>
            <a:lvl1pPr marL="0" indent="0" algn="ctr">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32" name="Text Placeholder 19">
            <a:extLst>
              <a:ext uri="{FF2B5EF4-FFF2-40B4-BE49-F238E27FC236}">
                <a16:creationId xmlns:a16="http://schemas.microsoft.com/office/drawing/2014/main" id="{E08BF7CB-4A7B-83E5-0EA8-7015D7B06DE2}"/>
              </a:ext>
            </a:extLst>
          </p:cNvPr>
          <p:cNvSpPr>
            <a:spLocks noGrp="1"/>
          </p:cNvSpPr>
          <p:nvPr>
            <p:ph type="body" sz="quarter" idx="53" hasCustomPrompt="1"/>
          </p:nvPr>
        </p:nvSpPr>
        <p:spPr>
          <a:xfrm>
            <a:off x="11033150" y="30042105"/>
            <a:ext cx="8284482" cy="8696748"/>
          </a:xfrm>
          <a:prstGeom prst="rect">
            <a:avLst/>
          </a:prstGeom>
          <a:noFill/>
          <a:ln w="85725">
            <a:solidFill>
              <a:srgbClr val="00A5CD"/>
            </a:solidFill>
            <a:prstDash val="sysDash"/>
          </a:ln>
        </p:spPr>
        <p:txBody>
          <a:bodyPr anchor="ctr"/>
          <a:lstStyle>
            <a:lvl1pPr marL="0" indent="0" algn="ctr">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
        <p:nvSpPr>
          <p:cNvPr id="33" name="Text Placeholder 19">
            <a:extLst>
              <a:ext uri="{FF2B5EF4-FFF2-40B4-BE49-F238E27FC236}">
                <a16:creationId xmlns:a16="http://schemas.microsoft.com/office/drawing/2014/main" id="{BFAD240F-F27A-40C2-6E32-A3984B3F3CA2}"/>
              </a:ext>
            </a:extLst>
          </p:cNvPr>
          <p:cNvSpPr>
            <a:spLocks noGrp="1"/>
          </p:cNvSpPr>
          <p:nvPr>
            <p:ph type="body" sz="quarter" idx="54" hasCustomPrompt="1"/>
          </p:nvPr>
        </p:nvSpPr>
        <p:spPr>
          <a:xfrm>
            <a:off x="19886572" y="30042105"/>
            <a:ext cx="8284482" cy="8696748"/>
          </a:xfrm>
          <a:prstGeom prst="rect">
            <a:avLst/>
          </a:prstGeom>
          <a:noFill/>
          <a:ln w="85725">
            <a:solidFill>
              <a:srgbClr val="00A5CD"/>
            </a:solidFill>
            <a:prstDash val="sysDash"/>
          </a:ln>
        </p:spPr>
        <p:txBody>
          <a:bodyPr anchor="ctr"/>
          <a:lstStyle>
            <a:lvl1pPr marL="0" indent="0" algn="ctr">
              <a:buFont typeface="Arial" panose="020B0604020202020204" pitchFamily="34" charset="0"/>
              <a:buNone/>
              <a:defRPr sz="4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pic>
        <p:nvPicPr>
          <p:cNvPr id="36" name="Picture 35" descr="A blue dots on a black background&#10;&#10;AI-generated content may be incorrect.">
            <a:extLst>
              <a:ext uri="{FF2B5EF4-FFF2-40B4-BE49-F238E27FC236}">
                <a16:creationId xmlns:a16="http://schemas.microsoft.com/office/drawing/2014/main" id="{6012589A-ED7F-DAAB-6C08-4350973ADC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826238" y="38763358"/>
            <a:ext cx="6677000" cy="4103572"/>
          </a:xfrm>
          <a:prstGeom prst="rect">
            <a:avLst/>
          </a:prstGeom>
        </p:spPr>
      </p:pic>
      <p:sp>
        <p:nvSpPr>
          <p:cNvPr id="39" name="Text Placeholder 19">
            <a:extLst>
              <a:ext uri="{FF2B5EF4-FFF2-40B4-BE49-F238E27FC236}">
                <a16:creationId xmlns:a16="http://schemas.microsoft.com/office/drawing/2014/main" id="{B9C59628-EBAC-419E-D55B-06AD66745D34}"/>
              </a:ext>
            </a:extLst>
          </p:cNvPr>
          <p:cNvSpPr>
            <a:spLocks noGrp="1"/>
          </p:cNvSpPr>
          <p:nvPr>
            <p:ph type="body" sz="quarter" idx="55" hasCustomPrompt="1"/>
          </p:nvPr>
        </p:nvSpPr>
        <p:spPr>
          <a:xfrm>
            <a:off x="2284666" y="39647613"/>
            <a:ext cx="17032965" cy="2390894"/>
          </a:xfrm>
          <a:prstGeom prst="rect">
            <a:avLst/>
          </a:prstGeom>
        </p:spPr>
        <p:txBody>
          <a:bodyPr anchor="t"/>
          <a:lstStyle>
            <a:lvl1pPr marL="0" indent="0" algn="l">
              <a:buNone/>
              <a:defRPr sz="3500" b="0" baseline="0">
                <a:solidFill>
                  <a:schemeClr val="tx1"/>
                </a:solidFill>
                <a:latin typeface="Helvetica" pitchFamily="2" charset="0"/>
                <a:ea typeface="Noto Sans" panose="020B0502040504020204" pitchFamily="34" charset="0"/>
                <a:cs typeface="Noto Sans" panose="020B0502040504020204" pitchFamily="34" charset="0"/>
              </a:defRPr>
            </a:lvl1pPr>
          </a:lstStyle>
          <a:p>
            <a:pPr lvl="0"/>
            <a:r>
              <a:rPr lang="fi-FI" dirty="0" err="1"/>
              <a:t>Add</a:t>
            </a:r>
            <a:r>
              <a:rPr lang="fi-FI" dirty="0"/>
              <a:t> </a:t>
            </a:r>
            <a:r>
              <a:rPr lang="fi-FI" dirty="0" err="1"/>
              <a:t>text</a:t>
            </a:r>
            <a:endParaRPr lang="fi-FI" dirty="0"/>
          </a:p>
        </p:txBody>
      </p:sp>
    </p:spTree>
    <p:extLst>
      <p:ext uri="{BB962C8B-B14F-4D97-AF65-F5344CB8AC3E}">
        <p14:creationId xmlns:p14="http://schemas.microsoft.com/office/powerpoint/2010/main" val="3668827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127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brandikirja.samk.fi/"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B3E58C-48B1-E6F6-6E60-99DF412E7A02}"/>
              </a:ext>
            </a:extLst>
          </p:cNvPr>
          <p:cNvSpPr>
            <a:spLocks noGrp="1"/>
          </p:cNvSpPr>
          <p:nvPr>
            <p:ph type="title"/>
          </p:nvPr>
        </p:nvSpPr>
        <p:spPr>
          <a:xfrm>
            <a:off x="1324540" y="2754501"/>
            <a:ext cx="27669496" cy="7878040"/>
          </a:xfrm>
          <a:prstGeom prst="rect">
            <a:avLst/>
          </a:prstGeom>
        </p:spPr>
        <p:txBody>
          <a:bodyPr vert="horz" lIns="0" tIns="0" rIns="0" bIns="0" rtlCol="0" anchor="ctr" anchorCtr="0">
            <a:normAutofit/>
          </a:bodyPr>
          <a:lstStyle/>
          <a:p>
            <a:pPr lvl="0"/>
            <a:r>
              <a:rPr lang="en-GB" b="1" dirty="0"/>
              <a:t>HEADING</a:t>
            </a:r>
            <a:br>
              <a:rPr lang="en-GB" dirty="0"/>
            </a:br>
            <a:r>
              <a:rPr lang="en-GB" b="1" dirty="0"/>
              <a:t>SUMMARISE IN </a:t>
            </a:r>
            <a:br>
              <a:rPr lang="en-GB" b="1" dirty="0"/>
            </a:br>
            <a:r>
              <a:rPr lang="en-GB" b="1" dirty="0"/>
              <a:t>MAX. 3 LINES</a:t>
            </a:r>
            <a:endParaRPr lang="fi-FI" noProof="0" dirty="0"/>
          </a:p>
        </p:txBody>
      </p:sp>
      <p:sp>
        <p:nvSpPr>
          <p:cNvPr id="3" name="Text Placeholder 2">
            <a:extLst>
              <a:ext uri="{FF2B5EF4-FFF2-40B4-BE49-F238E27FC236}">
                <a16:creationId xmlns:a16="http://schemas.microsoft.com/office/drawing/2014/main" id="{CBAF9E43-204A-56B7-4F9A-4E8C1F8E423D}"/>
              </a:ext>
            </a:extLst>
          </p:cNvPr>
          <p:cNvSpPr>
            <a:spLocks noGrp="1"/>
          </p:cNvSpPr>
          <p:nvPr>
            <p:ph type="body" idx="1"/>
          </p:nvPr>
        </p:nvSpPr>
        <p:spPr>
          <a:xfrm>
            <a:off x="1336209" y="12051413"/>
            <a:ext cx="27657830" cy="25530691"/>
          </a:xfrm>
          <a:prstGeom prst="rect">
            <a:avLst/>
          </a:prstGeom>
        </p:spPr>
        <p:txBody>
          <a:bodyPr vert="horz" lIns="0" tIns="0" rIns="0" bIns="0" rtlCol="0" anchor="t" anchorCtr="0">
            <a:normAutofit/>
          </a:bodyPr>
          <a:lstStyle/>
          <a:p>
            <a:pPr lvl="0"/>
            <a:endParaRPr lang="fi-FI" noProof="0"/>
          </a:p>
        </p:txBody>
      </p:sp>
      <p:sp>
        <p:nvSpPr>
          <p:cNvPr id="4" name="Date Placeholder 3">
            <a:extLst>
              <a:ext uri="{FF2B5EF4-FFF2-40B4-BE49-F238E27FC236}">
                <a16:creationId xmlns:a16="http://schemas.microsoft.com/office/drawing/2014/main" id="{E9C4E6EE-57A3-DDFA-29D2-EE31983C5FB3}"/>
              </a:ext>
            </a:extLst>
          </p:cNvPr>
          <p:cNvSpPr>
            <a:spLocks noGrp="1"/>
          </p:cNvSpPr>
          <p:nvPr>
            <p:ph type="dt" sz="half" idx="2"/>
          </p:nvPr>
        </p:nvSpPr>
        <p:spPr>
          <a:xfrm>
            <a:off x="1324541" y="38890948"/>
            <a:ext cx="6811923" cy="2278904"/>
          </a:xfrm>
          <a:prstGeom prst="rect">
            <a:avLst/>
          </a:prstGeom>
        </p:spPr>
        <p:txBody>
          <a:bodyPr vert="horz" lIns="0" tIns="0" rIns="0" bIns="0" rtlCol="0" anchor="ctr"/>
          <a:lstStyle>
            <a:lvl1pPr algn="l">
              <a:defRPr sz="2980" b="0" i="0">
                <a:solidFill>
                  <a:srgbClr val="004A43"/>
                </a:solidFill>
                <a:latin typeface="+mn-lt"/>
                <a:ea typeface="Noto Sans" panose="020B0502040504020204" pitchFamily="34" charset="0"/>
                <a:cs typeface="Noto Sans" panose="020B0502040504020204" pitchFamily="34" charset="0"/>
              </a:defRPr>
            </a:lvl1pPr>
          </a:lstStyle>
          <a:p>
            <a:fld id="{DEEA4877-6B90-4D6A-805A-43D5F2850EB8}" type="datetime1">
              <a:rPr lang="fi-FI" noProof="0" smtClean="0"/>
              <a:t>18.9.2026</a:t>
            </a:fld>
            <a:endParaRPr lang="fi-FI" noProof="0"/>
          </a:p>
        </p:txBody>
      </p:sp>
      <p:sp>
        <p:nvSpPr>
          <p:cNvPr id="5" name="Footer Placeholder 4">
            <a:extLst>
              <a:ext uri="{FF2B5EF4-FFF2-40B4-BE49-F238E27FC236}">
                <a16:creationId xmlns:a16="http://schemas.microsoft.com/office/drawing/2014/main" id="{C4EC4DA0-8172-BFC0-8B62-B2EFA08C608C}"/>
              </a:ext>
            </a:extLst>
          </p:cNvPr>
          <p:cNvSpPr>
            <a:spLocks noGrp="1"/>
          </p:cNvSpPr>
          <p:nvPr>
            <p:ph type="ftr" sz="quarter" idx="3"/>
          </p:nvPr>
        </p:nvSpPr>
        <p:spPr>
          <a:xfrm>
            <a:off x="8992007" y="38890948"/>
            <a:ext cx="12046903" cy="2278904"/>
          </a:xfrm>
          <a:prstGeom prst="rect">
            <a:avLst/>
          </a:prstGeom>
        </p:spPr>
        <p:txBody>
          <a:bodyPr vert="horz" lIns="0" tIns="0" rIns="0" bIns="0" rtlCol="0" anchor="ctr"/>
          <a:lstStyle>
            <a:lvl1pPr algn="ctr">
              <a:defRPr sz="2980" b="0" i="0">
                <a:solidFill>
                  <a:srgbClr val="004A43"/>
                </a:solidFill>
                <a:latin typeface="+mn-lt"/>
                <a:ea typeface="Noto Sans" panose="020B0502040504020204" pitchFamily="34" charset="0"/>
                <a:cs typeface="Noto Sans" panose="020B0502040504020204" pitchFamily="34" charset="0"/>
              </a:defRPr>
            </a:lvl1pPr>
          </a:lstStyle>
          <a:p>
            <a:endParaRPr lang="fi-FI" noProof="0"/>
          </a:p>
        </p:txBody>
      </p:sp>
      <p:sp>
        <p:nvSpPr>
          <p:cNvPr id="8" name="Slide Number Placeholder 5">
            <a:extLst>
              <a:ext uri="{FF2B5EF4-FFF2-40B4-BE49-F238E27FC236}">
                <a16:creationId xmlns:a16="http://schemas.microsoft.com/office/drawing/2014/main" id="{FC2A60F9-AFAA-45F0-B8F8-6D3521BAAFE8}"/>
              </a:ext>
            </a:extLst>
          </p:cNvPr>
          <p:cNvSpPr>
            <a:spLocks noGrp="1"/>
          </p:cNvSpPr>
          <p:nvPr>
            <p:ph type="sldNum" sz="quarter" idx="4"/>
          </p:nvPr>
        </p:nvSpPr>
        <p:spPr>
          <a:xfrm>
            <a:off x="21844986" y="38890948"/>
            <a:ext cx="2312113" cy="2278904"/>
          </a:xfrm>
          <a:prstGeom prst="rect">
            <a:avLst/>
          </a:prstGeom>
        </p:spPr>
        <p:txBody>
          <a:bodyPr vert="horz" lIns="0" tIns="0" rIns="0" bIns="0" rtlCol="0" anchor="ctr"/>
          <a:lstStyle>
            <a:lvl1pPr algn="r">
              <a:defRPr lang="en-GB" sz="2980" b="0" i="0" smtClean="0">
                <a:solidFill>
                  <a:srgbClr val="004A43"/>
                </a:solidFill>
                <a:ea typeface="Noto Sans" panose="020B0502040504020204" pitchFamily="34" charset="0"/>
                <a:cs typeface="Noto Sans" panose="020B0502040504020204" pitchFamily="34" charset="0"/>
              </a:defRPr>
            </a:lvl1pPr>
          </a:lstStyle>
          <a:p>
            <a:fld id="{55E77CB2-C284-934C-81D5-5EB262090403}" type="slidenum">
              <a:rPr lang="fi-FI" noProof="0" smtClean="0"/>
              <a:pPr/>
              <a:t>‹#›</a:t>
            </a:fld>
            <a:endParaRPr lang="fi-FI" noProof="0"/>
          </a:p>
        </p:txBody>
      </p:sp>
      <p:sp>
        <p:nvSpPr>
          <p:cNvPr id="9" name="Rectangle 15">
            <a:extLst>
              <a:ext uri="{FF2B5EF4-FFF2-40B4-BE49-F238E27FC236}">
                <a16:creationId xmlns:a16="http://schemas.microsoft.com/office/drawing/2014/main" id="{68379B63-7D38-47EC-87B3-7427EDF60485}"/>
              </a:ext>
            </a:extLst>
          </p:cNvPr>
          <p:cNvSpPr/>
          <p:nvPr userDrawn="1"/>
        </p:nvSpPr>
        <p:spPr>
          <a:xfrm>
            <a:off x="-19642258" y="13575"/>
            <a:ext cx="17353928" cy="42790188"/>
          </a:xfrm>
          <a:prstGeom prst="rect">
            <a:avLst/>
          </a:prstGeom>
          <a:solidFill>
            <a:srgbClr val="55CFED">
              <a:alpha val="38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sz="1776">
              <a:solidFill>
                <a:srgbClr val="55CFED"/>
              </a:solidFill>
            </a:endParaRPr>
          </a:p>
        </p:txBody>
      </p:sp>
      <p:sp>
        <p:nvSpPr>
          <p:cNvPr id="6" name="Rectangle 15">
            <a:extLst>
              <a:ext uri="{FF2B5EF4-FFF2-40B4-BE49-F238E27FC236}">
                <a16:creationId xmlns:a16="http://schemas.microsoft.com/office/drawing/2014/main" id="{F7AE3A9D-4CED-F1C9-F835-D469B9F0C2DD}"/>
              </a:ext>
            </a:extLst>
          </p:cNvPr>
          <p:cNvSpPr/>
          <p:nvPr userDrawn="1"/>
        </p:nvSpPr>
        <p:spPr>
          <a:xfrm>
            <a:off x="32600462" y="13575"/>
            <a:ext cx="17353928" cy="42790188"/>
          </a:xfrm>
          <a:prstGeom prst="rect">
            <a:avLst/>
          </a:prstGeom>
          <a:solidFill>
            <a:srgbClr val="55CFED">
              <a:alpha val="38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sz="1776">
              <a:solidFill>
                <a:srgbClr val="55CFED"/>
              </a:solidFill>
            </a:endParaRPr>
          </a:p>
        </p:txBody>
      </p:sp>
      <p:sp>
        <p:nvSpPr>
          <p:cNvPr id="13" name="TextBox 12">
            <a:extLst>
              <a:ext uri="{FF2B5EF4-FFF2-40B4-BE49-F238E27FC236}">
                <a16:creationId xmlns:a16="http://schemas.microsoft.com/office/drawing/2014/main" id="{534BCE10-F47B-7864-86D7-174AD15261B7}"/>
              </a:ext>
            </a:extLst>
          </p:cNvPr>
          <p:cNvSpPr txBox="1"/>
          <p:nvPr userDrawn="1"/>
        </p:nvSpPr>
        <p:spPr>
          <a:xfrm>
            <a:off x="-18132575" y="5941033"/>
            <a:ext cx="12980221" cy="1188859"/>
          </a:xfrm>
          <a:prstGeom prst="rect">
            <a:avLst/>
          </a:prstGeom>
          <a:noFill/>
        </p:spPr>
        <p:txBody>
          <a:bodyPr wrap="square" rtlCol="0">
            <a:spAutoFit/>
          </a:bodyPr>
          <a:lstStyle/>
          <a:p>
            <a:r>
              <a:rPr lang="en-ES" sz="7131" b="1" dirty="0">
                <a:solidFill>
                  <a:schemeClr val="tx1"/>
                </a:solidFill>
                <a:latin typeface="Helvetica" pitchFamily="2" charset="0"/>
              </a:rPr>
              <a:t>Posteriohje</a:t>
            </a:r>
          </a:p>
        </p:txBody>
      </p:sp>
      <p:sp>
        <p:nvSpPr>
          <p:cNvPr id="14" name="TextBox 13">
            <a:extLst>
              <a:ext uri="{FF2B5EF4-FFF2-40B4-BE49-F238E27FC236}">
                <a16:creationId xmlns:a16="http://schemas.microsoft.com/office/drawing/2014/main" id="{9AE931FE-B74A-9533-1009-678F94966B25}"/>
              </a:ext>
            </a:extLst>
          </p:cNvPr>
          <p:cNvSpPr txBox="1"/>
          <p:nvPr userDrawn="1"/>
        </p:nvSpPr>
        <p:spPr>
          <a:xfrm>
            <a:off x="-18130044" y="7489318"/>
            <a:ext cx="14166596" cy="31362432"/>
          </a:xfrm>
          <a:prstGeom prst="rect">
            <a:avLst/>
          </a:prstGeom>
          <a:noFill/>
        </p:spPr>
        <p:txBody>
          <a:bodyPr wrap="square" rtlCol="0">
            <a:spAutoFit/>
          </a:bodyPr>
          <a:lstStyle/>
          <a:p>
            <a:r>
              <a:rPr lang="en-ES" sz="4000" dirty="0">
                <a:latin typeface="Helvetica" pitchFamily="2" charset="0"/>
              </a:rPr>
              <a:t>Pohja on tehty kokoon A0 (841x1189 mm)</a:t>
            </a:r>
          </a:p>
          <a:p>
            <a:endParaRPr lang="en-ES" sz="4000" dirty="0">
              <a:latin typeface="Helvetica" pitchFamily="2" charset="0"/>
            </a:endParaRPr>
          </a:p>
          <a:p>
            <a:r>
              <a:rPr lang="en-GB" sz="4000" b="1" dirty="0">
                <a:latin typeface="Helvetica" pitchFamily="2" charset="0"/>
              </a:rPr>
              <a:t>TEKSTI</a:t>
            </a:r>
          </a:p>
          <a:p>
            <a:endParaRPr lang="en-GB" sz="1000" dirty="0">
              <a:latin typeface="Helvetica" pitchFamily="2" charset="0"/>
            </a:endParaRPr>
          </a:p>
          <a:p>
            <a:r>
              <a:rPr lang="en-GB" sz="4000" dirty="0" err="1">
                <a:latin typeface="Helvetica" pitchFamily="2" charset="0"/>
              </a:rPr>
              <a:t>Kirjoita</a:t>
            </a:r>
            <a:r>
              <a:rPr lang="en-GB" sz="4000" dirty="0">
                <a:latin typeface="Helvetica" pitchFamily="2" charset="0"/>
              </a:rPr>
              <a:t> </a:t>
            </a:r>
            <a:r>
              <a:rPr lang="en-GB" sz="4000" dirty="0" err="1">
                <a:latin typeface="Helvetica" pitchFamily="2" charset="0"/>
              </a:rPr>
              <a:t>lyhyesti</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ytimekkäästi</a:t>
            </a:r>
            <a:r>
              <a:rPr lang="en-GB" sz="4000" dirty="0">
                <a:latin typeface="Helvetica" pitchFamily="2" charset="0"/>
              </a:rPr>
              <a:t> – </a:t>
            </a:r>
            <a:r>
              <a:rPr lang="en-GB" sz="4000" dirty="0" err="1">
                <a:latin typeface="Helvetica" pitchFamily="2" charset="0"/>
              </a:rPr>
              <a:t>vältä</a:t>
            </a:r>
            <a:r>
              <a:rPr lang="en-GB" sz="4000" dirty="0">
                <a:latin typeface="Helvetica" pitchFamily="2" charset="0"/>
              </a:rPr>
              <a:t> </a:t>
            </a:r>
            <a:r>
              <a:rPr lang="en-GB" sz="4000" dirty="0" err="1">
                <a:latin typeface="Helvetica" pitchFamily="2" charset="0"/>
              </a:rPr>
              <a:t>pitkiä</a:t>
            </a:r>
            <a:r>
              <a:rPr lang="en-GB" sz="4000" dirty="0">
                <a:latin typeface="Helvetica" pitchFamily="2" charset="0"/>
              </a:rPr>
              <a:t> </a:t>
            </a:r>
            <a:r>
              <a:rPr lang="en-GB" sz="4000" dirty="0" err="1">
                <a:latin typeface="Helvetica" pitchFamily="2" charset="0"/>
              </a:rPr>
              <a:t>tekstikappaleita</a:t>
            </a:r>
            <a:r>
              <a:rPr lang="en-GB" sz="4000" dirty="0">
                <a:latin typeface="Helvetica" pitchFamily="2" charset="0"/>
              </a:rPr>
              <a:t>. </a:t>
            </a:r>
            <a:r>
              <a:rPr lang="en-GB" sz="4000" dirty="0" err="1">
                <a:latin typeface="Helvetica" pitchFamily="2" charset="0"/>
              </a:rPr>
              <a:t>Teksti</a:t>
            </a:r>
            <a:r>
              <a:rPr lang="en-GB" sz="4000" dirty="0">
                <a:latin typeface="Helvetica" pitchFamily="2" charset="0"/>
              </a:rPr>
              <a:t> </a:t>
            </a:r>
            <a:r>
              <a:rPr lang="en-GB" sz="4000" dirty="0" err="1">
                <a:latin typeface="Helvetica" pitchFamily="2" charset="0"/>
              </a:rPr>
              <a:t>tulee</a:t>
            </a:r>
            <a:r>
              <a:rPr lang="en-GB" sz="4000" dirty="0">
                <a:latin typeface="Helvetica" pitchFamily="2" charset="0"/>
              </a:rPr>
              <a:t> olla </a:t>
            </a:r>
            <a:r>
              <a:rPr lang="en-GB" sz="4000" dirty="0" err="1">
                <a:latin typeface="Helvetica" pitchFamily="2" charset="0"/>
              </a:rPr>
              <a:t>riittävän</a:t>
            </a:r>
            <a:r>
              <a:rPr lang="en-GB" sz="4000" dirty="0">
                <a:latin typeface="Helvetica" pitchFamily="2" charset="0"/>
              </a:rPr>
              <a:t> </a:t>
            </a:r>
            <a:r>
              <a:rPr lang="en-GB" sz="4000" dirty="0" err="1">
                <a:latin typeface="Helvetica" pitchFamily="2" charset="0"/>
              </a:rPr>
              <a:t>suurta</a:t>
            </a:r>
            <a:r>
              <a:rPr lang="en-GB" sz="4000" dirty="0">
                <a:latin typeface="Helvetica" pitchFamily="2" charset="0"/>
              </a:rPr>
              <a:t>, </a:t>
            </a:r>
            <a:r>
              <a:rPr lang="en-GB" sz="4000" dirty="0" err="1">
                <a:latin typeface="Helvetica" pitchFamily="2" charset="0"/>
              </a:rPr>
              <a:t>jotta</a:t>
            </a:r>
            <a:r>
              <a:rPr lang="en-GB" sz="4000" dirty="0">
                <a:latin typeface="Helvetica" pitchFamily="2" charset="0"/>
              </a:rPr>
              <a:t> </a:t>
            </a:r>
            <a:r>
              <a:rPr lang="en-GB" sz="4000" dirty="0" err="1">
                <a:latin typeface="Helvetica" pitchFamily="2" charset="0"/>
              </a:rPr>
              <a:t>posteri</a:t>
            </a:r>
            <a:r>
              <a:rPr lang="en-GB" sz="4000" dirty="0">
                <a:latin typeface="Helvetica" pitchFamily="2" charset="0"/>
              </a:rPr>
              <a:t> on </a:t>
            </a:r>
            <a:r>
              <a:rPr lang="en-GB" sz="4000" dirty="0" err="1">
                <a:latin typeface="Helvetica" pitchFamily="2" charset="0"/>
              </a:rPr>
              <a:t>luettavissa</a:t>
            </a:r>
            <a:r>
              <a:rPr lang="en-GB" sz="4000" dirty="0">
                <a:latin typeface="Helvetica" pitchFamily="2" charset="0"/>
              </a:rPr>
              <a:t> n. 1,5 </a:t>
            </a:r>
            <a:r>
              <a:rPr lang="en-GB" sz="4000" dirty="0" err="1">
                <a:latin typeface="Helvetica" pitchFamily="2" charset="0"/>
              </a:rPr>
              <a:t>metrin</a:t>
            </a:r>
            <a:r>
              <a:rPr lang="en-GB" sz="4000" dirty="0">
                <a:latin typeface="Helvetica" pitchFamily="2" charset="0"/>
              </a:rPr>
              <a:t> </a:t>
            </a:r>
            <a:r>
              <a:rPr lang="en-GB" sz="4000" dirty="0" err="1">
                <a:latin typeface="Helvetica" pitchFamily="2" charset="0"/>
              </a:rPr>
              <a:t>etäisyydeltä</a:t>
            </a:r>
            <a:r>
              <a:rPr lang="en-GB" sz="4000" dirty="0">
                <a:latin typeface="Helvetica" pitchFamily="2" charset="0"/>
              </a:rPr>
              <a:t>. </a:t>
            </a:r>
            <a:r>
              <a:rPr lang="en-GB" sz="4000" dirty="0" err="1">
                <a:latin typeface="Helvetica" pitchFamily="2" charset="0"/>
              </a:rPr>
              <a:t>Keskity</a:t>
            </a:r>
            <a:r>
              <a:rPr lang="en-GB" sz="4000" dirty="0">
                <a:latin typeface="Helvetica" pitchFamily="2" charset="0"/>
              </a:rPr>
              <a:t> </a:t>
            </a:r>
            <a:r>
              <a:rPr lang="en-GB" sz="4000" dirty="0" err="1">
                <a:latin typeface="Helvetica" pitchFamily="2" charset="0"/>
              </a:rPr>
              <a:t>olennaiseen</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SAMKin</a:t>
            </a:r>
            <a:r>
              <a:rPr lang="en-GB" sz="4000" dirty="0">
                <a:latin typeface="Helvetica" pitchFamily="2" charset="0"/>
              </a:rPr>
              <a:t> </a:t>
            </a:r>
            <a:r>
              <a:rPr lang="en-GB" sz="4000" dirty="0" err="1">
                <a:latin typeface="Helvetica" pitchFamily="2" charset="0"/>
              </a:rPr>
              <a:t>virallinen</a:t>
            </a:r>
            <a:r>
              <a:rPr lang="en-GB" sz="4000" dirty="0">
                <a:latin typeface="Helvetica" pitchFamily="2" charset="0"/>
              </a:rPr>
              <a:t> </a:t>
            </a:r>
            <a:r>
              <a:rPr lang="en-GB" sz="4000" dirty="0" err="1">
                <a:latin typeface="Helvetica" pitchFamily="2" charset="0"/>
              </a:rPr>
              <a:t>fontti</a:t>
            </a:r>
            <a:r>
              <a:rPr lang="en-GB" sz="4000" dirty="0">
                <a:latin typeface="Helvetica" pitchFamily="2" charset="0"/>
              </a:rPr>
              <a:t> on Helvetica Neue Ltd., </a:t>
            </a:r>
            <a:r>
              <a:rPr lang="en-GB" sz="4000" dirty="0" err="1">
                <a:latin typeface="Helvetica" pitchFamily="2" charset="0"/>
              </a:rPr>
              <a:t>jos</a:t>
            </a:r>
            <a:r>
              <a:rPr lang="en-GB" sz="4000" dirty="0">
                <a:latin typeface="Helvetica" pitchFamily="2" charset="0"/>
              </a:rPr>
              <a:t> </a:t>
            </a:r>
            <a:r>
              <a:rPr lang="en-GB" sz="4000" dirty="0" err="1">
                <a:latin typeface="Helvetica" pitchFamily="2" charset="0"/>
              </a:rPr>
              <a:t>fontti</a:t>
            </a:r>
            <a:r>
              <a:rPr lang="en-GB" sz="4000" dirty="0">
                <a:latin typeface="Helvetica" pitchFamily="2" charset="0"/>
              </a:rPr>
              <a:t> </a:t>
            </a:r>
            <a:r>
              <a:rPr lang="en-GB" sz="4000" dirty="0" err="1">
                <a:latin typeface="Helvetica" pitchFamily="2" charset="0"/>
              </a:rPr>
              <a:t>ei</a:t>
            </a:r>
            <a:r>
              <a:rPr lang="en-GB" sz="4000" dirty="0">
                <a:latin typeface="Helvetica" pitchFamily="2" charset="0"/>
              </a:rPr>
              <a:t> ole </a:t>
            </a:r>
            <a:r>
              <a:rPr lang="en-GB" sz="4000" dirty="0" err="1">
                <a:latin typeface="Helvetica" pitchFamily="2" charset="0"/>
              </a:rPr>
              <a:t>käytettävissä</a:t>
            </a:r>
            <a:r>
              <a:rPr lang="en-GB" sz="4000" dirty="0">
                <a:latin typeface="Helvetica" pitchFamily="2" charset="0"/>
              </a:rPr>
              <a:t>, </a:t>
            </a:r>
            <a:r>
              <a:rPr lang="en-GB" sz="4000" dirty="0" err="1">
                <a:latin typeface="Helvetica" pitchFamily="2" charset="0"/>
              </a:rPr>
              <a:t>voit</a:t>
            </a:r>
            <a:r>
              <a:rPr lang="en-GB" sz="4000" dirty="0">
                <a:latin typeface="Helvetica" pitchFamily="2" charset="0"/>
              </a:rPr>
              <a:t> </a:t>
            </a:r>
            <a:r>
              <a:rPr lang="en-GB" sz="4000" dirty="0" err="1">
                <a:latin typeface="Helvetica" pitchFamily="2" charset="0"/>
              </a:rPr>
              <a:t>käyttää</a:t>
            </a:r>
            <a:r>
              <a:rPr lang="en-GB" sz="4000" dirty="0">
                <a:latin typeface="Helvetica" pitchFamily="2" charset="0"/>
              </a:rPr>
              <a:t> </a:t>
            </a:r>
            <a:r>
              <a:rPr lang="en-GB" sz="4000" dirty="0" err="1">
                <a:latin typeface="Helvetica" pitchFamily="2" charset="0"/>
              </a:rPr>
              <a:t>Helveticaa</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Otsikot</a:t>
            </a:r>
            <a:r>
              <a:rPr lang="en-GB" sz="4000" dirty="0">
                <a:latin typeface="Helvetica" pitchFamily="2" charset="0"/>
              </a:rPr>
              <a:t> (bold) 70 pt &gt;</a:t>
            </a:r>
          </a:p>
          <a:p>
            <a:r>
              <a:rPr lang="en-GB" sz="4000" dirty="0" err="1">
                <a:latin typeface="Helvetica" pitchFamily="2" charset="0"/>
              </a:rPr>
              <a:t>Leipäteksti</a:t>
            </a:r>
            <a:r>
              <a:rPr lang="en-GB" sz="4000" dirty="0">
                <a:latin typeface="Helvetica" pitchFamily="2" charset="0"/>
              </a:rPr>
              <a:t> (regular) 40 pt &gt; </a:t>
            </a:r>
          </a:p>
          <a:p>
            <a:r>
              <a:rPr lang="en-GB" sz="4000" dirty="0" err="1">
                <a:latin typeface="Helvetica" pitchFamily="2" charset="0"/>
              </a:rPr>
              <a:t>Tekijätiedot</a:t>
            </a:r>
            <a:r>
              <a:rPr lang="en-GB" sz="4000" dirty="0">
                <a:latin typeface="Helvetica" pitchFamily="2" charset="0"/>
              </a:rPr>
              <a:t> 30 pt &gt; </a:t>
            </a:r>
          </a:p>
          <a:p>
            <a:r>
              <a:rPr lang="en-GB" sz="4000" dirty="0" err="1">
                <a:latin typeface="Helvetica" pitchFamily="2" charset="0"/>
              </a:rPr>
              <a:t>Kuvateksti</a:t>
            </a:r>
            <a:r>
              <a:rPr lang="en-GB" sz="4000" dirty="0">
                <a:latin typeface="Helvetica" pitchFamily="2" charset="0"/>
              </a:rPr>
              <a:t> / </a:t>
            </a:r>
            <a:r>
              <a:rPr lang="en-GB" sz="4000" dirty="0" err="1">
                <a:latin typeface="Helvetica" pitchFamily="2" charset="0"/>
              </a:rPr>
              <a:t>lähteet</a:t>
            </a:r>
            <a:r>
              <a:rPr lang="en-GB" sz="4000" dirty="0">
                <a:latin typeface="Helvetica" pitchFamily="2" charset="0"/>
              </a:rPr>
              <a:t> 24 pt &gt;</a:t>
            </a:r>
          </a:p>
          <a:p>
            <a:endParaRPr lang="en-GB" sz="4000" dirty="0">
              <a:latin typeface="Helvetica" pitchFamily="2" charset="0"/>
            </a:endParaRPr>
          </a:p>
          <a:p>
            <a:r>
              <a:rPr lang="en-GB" sz="4000" b="1" dirty="0">
                <a:latin typeface="Helvetica" pitchFamily="2" charset="0"/>
              </a:rPr>
              <a:t>KUVAT, KAAVIOT, GRAFIIKKA</a:t>
            </a:r>
          </a:p>
          <a:p>
            <a:endParaRPr lang="en-GB" sz="100" dirty="0">
              <a:latin typeface="Helvetica" pitchFamily="2" charset="0"/>
            </a:endParaRPr>
          </a:p>
          <a:p>
            <a:r>
              <a:rPr lang="en-GB" sz="4000" dirty="0" err="1">
                <a:latin typeface="Helvetica" pitchFamily="2" charset="0"/>
              </a:rPr>
              <a:t>Käytä</a:t>
            </a:r>
            <a:r>
              <a:rPr lang="en-GB" sz="4000" dirty="0">
                <a:latin typeface="Helvetica" pitchFamily="2" charset="0"/>
              </a:rPr>
              <a:t> vain </a:t>
            </a:r>
            <a:r>
              <a:rPr lang="en-GB" sz="4000" dirty="0" err="1">
                <a:latin typeface="Helvetica" pitchFamily="2" charset="0"/>
              </a:rPr>
              <a:t>riittävän</a:t>
            </a:r>
            <a:r>
              <a:rPr lang="en-GB" sz="4000" dirty="0">
                <a:latin typeface="Helvetica" pitchFamily="2" charset="0"/>
              </a:rPr>
              <a:t> </a:t>
            </a:r>
            <a:r>
              <a:rPr lang="en-GB" sz="4000" dirty="0" err="1">
                <a:latin typeface="Helvetica" pitchFamily="2" charset="0"/>
              </a:rPr>
              <a:t>tarkkoja</a:t>
            </a:r>
            <a:r>
              <a:rPr lang="en-GB" sz="4000" dirty="0">
                <a:latin typeface="Helvetica" pitchFamily="2" charset="0"/>
              </a:rPr>
              <a:t> </a:t>
            </a:r>
            <a:r>
              <a:rPr lang="en-GB" sz="4000" dirty="0" err="1">
                <a:latin typeface="Helvetica" pitchFamily="2" charset="0"/>
              </a:rPr>
              <a:t>kuvia</a:t>
            </a:r>
            <a:r>
              <a:rPr lang="en-GB" sz="4000" dirty="0">
                <a:latin typeface="Helvetica" pitchFamily="2" charset="0"/>
              </a:rPr>
              <a:t> (</a:t>
            </a:r>
            <a:r>
              <a:rPr lang="en-GB" sz="4000" dirty="0" err="1">
                <a:latin typeface="Helvetica" pitchFamily="2" charset="0"/>
              </a:rPr>
              <a:t>suositus</a:t>
            </a:r>
            <a:r>
              <a:rPr lang="en-GB" sz="4000" dirty="0">
                <a:latin typeface="Helvetica" pitchFamily="2" charset="0"/>
              </a:rPr>
              <a:t> </a:t>
            </a:r>
            <a:r>
              <a:rPr lang="en-GB" sz="4000" dirty="0" err="1">
                <a:latin typeface="Helvetica" pitchFamily="2" charset="0"/>
              </a:rPr>
              <a:t>tulostukseen</a:t>
            </a:r>
            <a:r>
              <a:rPr lang="en-GB" sz="4000" dirty="0">
                <a:latin typeface="Helvetica" pitchFamily="2" charset="0"/>
              </a:rPr>
              <a:t> 200-300 dpi). </a:t>
            </a:r>
            <a:r>
              <a:rPr lang="en-GB" sz="4000" dirty="0" err="1">
                <a:latin typeface="Helvetica" pitchFamily="2" charset="0"/>
              </a:rPr>
              <a:t>Vältä</a:t>
            </a:r>
            <a:r>
              <a:rPr lang="en-GB" sz="4000" dirty="0">
                <a:latin typeface="Helvetica" pitchFamily="2" charset="0"/>
              </a:rPr>
              <a:t> </a:t>
            </a:r>
            <a:r>
              <a:rPr lang="en-GB" sz="4000" dirty="0" err="1">
                <a:latin typeface="Helvetica" pitchFamily="2" charset="0"/>
              </a:rPr>
              <a:t>internetistä</a:t>
            </a:r>
            <a:r>
              <a:rPr lang="en-GB" sz="4000" dirty="0">
                <a:latin typeface="Helvetica" pitchFamily="2" charset="0"/>
              </a:rPr>
              <a:t> </a:t>
            </a:r>
            <a:r>
              <a:rPr lang="en-GB" sz="4000" dirty="0" err="1">
                <a:latin typeface="Helvetica" pitchFamily="2" charset="0"/>
              </a:rPr>
              <a:t>kopioituja</a:t>
            </a:r>
            <a:r>
              <a:rPr lang="en-GB" sz="4000" dirty="0">
                <a:latin typeface="Helvetica" pitchFamily="2" charset="0"/>
              </a:rPr>
              <a:t> </a:t>
            </a:r>
            <a:r>
              <a:rPr lang="en-GB" sz="4000" dirty="0" err="1">
                <a:latin typeface="Helvetica" pitchFamily="2" charset="0"/>
              </a:rPr>
              <a:t>kuvia</a:t>
            </a:r>
            <a:r>
              <a:rPr lang="en-GB" sz="4000" dirty="0">
                <a:latin typeface="Helvetica" pitchFamily="2" charset="0"/>
              </a:rPr>
              <a:t> – </a:t>
            </a:r>
            <a:r>
              <a:rPr lang="en-GB" sz="4000" dirty="0" err="1">
                <a:latin typeface="Helvetica" pitchFamily="2" charset="0"/>
              </a:rPr>
              <a:t>niiden</a:t>
            </a:r>
            <a:r>
              <a:rPr lang="en-GB" sz="4000" dirty="0">
                <a:latin typeface="Helvetica" pitchFamily="2" charset="0"/>
              </a:rPr>
              <a:t> </a:t>
            </a:r>
            <a:r>
              <a:rPr lang="en-GB" sz="4000" dirty="0" err="1">
                <a:latin typeface="Helvetica" pitchFamily="2" charset="0"/>
              </a:rPr>
              <a:t>resoluutio</a:t>
            </a:r>
            <a:r>
              <a:rPr lang="en-GB" sz="4000" dirty="0">
                <a:latin typeface="Helvetica" pitchFamily="2" charset="0"/>
              </a:rPr>
              <a:t> on </a:t>
            </a:r>
            <a:r>
              <a:rPr lang="en-GB" sz="4000" dirty="0" err="1">
                <a:latin typeface="Helvetica" pitchFamily="2" charset="0"/>
              </a:rPr>
              <a:t>usein</a:t>
            </a:r>
            <a:r>
              <a:rPr lang="en-GB" sz="4000" dirty="0">
                <a:latin typeface="Helvetica" pitchFamily="2" charset="0"/>
              </a:rPr>
              <a:t> vain 72 dpi, </a:t>
            </a:r>
            <a:r>
              <a:rPr lang="en-GB" sz="4000" dirty="0" err="1">
                <a:latin typeface="Helvetica" pitchFamily="2" charset="0"/>
              </a:rPr>
              <a:t>mikä</a:t>
            </a:r>
            <a:r>
              <a:rPr lang="en-GB" sz="4000" dirty="0">
                <a:latin typeface="Helvetica" pitchFamily="2" charset="0"/>
              </a:rPr>
              <a:t> </a:t>
            </a:r>
            <a:r>
              <a:rPr lang="en-GB" sz="4000" dirty="0" err="1">
                <a:latin typeface="Helvetica" pitchFamily="2" charset="0"/>
              </a:rPr>
              <a:t>ei</a:t>
            </a:r>
            <a:r>
              <a:rPr lang="en-GB" sz="4000" dirty="0">
                <a:latin typeface="Helvetica" pitchFamily="2" charset="0"/>
              </a:rPr>
              <a:t> </a:t>
            </a:r>
            <a:r>
              <a:rPr lang="en-GB" sz="4000" dirty="0" err="1">
                <a:latin typeface="Helvetica" pitchFamily="2" charset="0"/>
              </a:rPr>
              <a:t>riitä</a:t>
            </a:r>
            <a:r>
              <a:rPr lang="en-GB" sz="4000" dirty="0">
                <a:latin typeface="Helvetica" pitchFamily="2" charset="0"/>
              </a:rPr>
              <a:t> </a:t>
            </a:r>
            <a:r>
              <a:rPr lang="en-GB" sz="4000" dirty="0" err="1">
                <a:latin typeface="Helvetica" pitchFamily="2" charset="0"/>
              </a:rPr>
              <a:t>suurikokoiseen</a:t>
            </a:r>
            <a:r>
              <a:rPr lang="en-GB" sz="4000" dirty="0">
                <a:latin typeface="Helvetica" pitchFamily="2" charset="0"/>
              </a:rPr>
              <a:t> </a:t>
            </a:r>
            <a:r>
              <a:rPr lang="en-GB" sz="4000" dirty="0" err="1">
                <a:latin typeface="Helvetica" pitchFamily="2" charset="0"/>
              </a:rPr>
              <a:t>posteriin</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Tarkista</a:t>
            </a:r>
            <a:r>
              <a:rPr lang="en-GB" sz="4000" dirty="0">
                <a:latin typeface="Helvetica" pitchFamily="2" charset="0"/>
              </a:rPr>
              <a:t> </a:t>
            </a:r>
            <a:r>
              <a:rPr lang="en-GB" sz="4000" dirty="0" err="1">
                <a:latin typeface="Helvetica" pitchFamily="2" charset="0"/>
              </a:rPr>
              <a:t>kuvan</a:t>
            </a:r>
            <a:r>
              <a:rPr lang="en-GB" sz="4000" dirty="0">
                <a:latin typeface="Helvetica" pitchFamily="2" charset="0"/>
              </a:rPr>
              <a:t> </a:t>
            </a:r>
            <a:r>
              <a:rPr lang="en-GB" sz="4000" dirty="0" err="1">
                <a:latin typeface="Helvetica" pitchFamily="2" charset="0"/>
              </a:rPr>
              <a:t>koko</a:t>
            </a:r>
            <a:r>
              <a:rPr lang="en-GB" sz="4000" dirty="0">
                <a:latin typeface="Helvetica" pitchFamily="2" charset="0"/>
              </a:rPr>
              <a:t>: </a:t>
            </a:r>
            <a:r>
              <a:rPr lang="en-GB" sz="4000" dirty="0" err="1">
                <a:latin typeface="Helvetica" pitchFamily="2" charset="0"/>
              </a:rPr>
              <a:t>pienestä</a:t>
            </a:r>
            <a:r>
              <a:rPr lang="en-GB" sz="4000" dirty="0">
                <a:latin typeface="Helvetica" pitchFamily="2" charset="0"/>
              </a:rPr>
              <a:t> </a:t>
            </a:r>
            <a:r>
              <a:rPr lang="en-GB" sz="4000" dirty="0" err="1">
                <a:latin typeface="Helvetica" pitchFamily="2" charset="0"/>
              </a:rPr>
              <a:t>kuvasta</a:t>
            </a:r>
            <a:r>
              <a:rPr lang="en-GB" sz="4000" dirty="0">
                <a:latin typeface="Helvetica" pitchFamily="2" charset="0"/>
              </a:rPr>
              <a:t> </a:t>
            </a:r>
            <a:r>
              <a:rPr lang="en-GB" sz="4000" dirty="0" err="1">
                <a:latin typeface="Helvetica" pitchFamily="2" charset="0"/>
              </a:rPr>
              <a:t>ei</a:t>
            </a:r>
            <a:r>
              <a:rPr lang="en-GB" sz="4000" dirty="0">
                <a:latin typeface="Helvetica" pitchFamily="2" charset="0"/>
              </a:rPr>
              <a:t> </a:t>
            </a:r>
            <a:r>
              <a:rPr lang="en-GB" sz="4000" dirty="0" err="1">
                <a:latin typeface="Helvetica" pitchFamily="2" charset="0"/>
              </a:rPr>
              <a:t>saa</a:t>
            </a:r>
            <a:r>
              <a:rPr lang="en-GB" sz="4000" dirty="0">
                <a:latin typeface="Helvetica" pitchFamily="2" charset="0"/>
              </a:rPr>
              <a:t> </a:t>
            </a:r>
            <a:r>
              <a:rPr lang="en-GB" sz="4000" dirty="0" err="1">
                <a:latin typeface="Helvetica" pitchFamily="2" charset="0"/>
              </a:rPr>
              <a:t>laadukasta</a:t>
            </a:r>
            <a:r>
              <a:rPr lang="en-GB" sz="4000" dirty="0">
                <a:latin typeface="Helvetica" pitchFamily="2" charset="0"/>
              </a:rPr>
              <a:t> </a:t>
            </a:r>
            <a:r>
              <a:rPr lang="en-GB" sz="4000" dirty="0" err="1">
                <a:latin typeface="Helvetica" pitchFamily="2" charset="0"/>
              </a:rPr>
              <a:t>suurentamalla</a:t>
            </a:r>
            <a:r>
              <a:rPr lang="en-GB" sz="4000" dirty="0">
                <a:latin typeface="Helvetica" pitchFamily="2" charset="0"/>
              </a:rPr>
              <a:t>. </a:t>
            </a:r>
            <a:r>
              <a:rPr lang="en-GB" sz="4000" dirty="0" err="1">
                <a:latin typeface="Helvetica" pitchFamily="2" charset="0"/>
              </a:rPr>
              <a:t>Varmista</a:t>
            </a:r>
            <a:r>
              <a:rPr lang="en-GB" sz="4000" dirty="0">
                <a:latin typeface="Helvetica" pitchFamily="2" charset="0"/>
              </a:rPr>
              <a:t>, </a:t>
            </a:r>
            <a:r>
              <a:rPr lang="en-GB" sz="4000" dirty="0" err="1">
                <a:latin typeface="Helvetica" pitchFamily="2" charset="0"/>
              </a:rPr>
              <a:t>että</a:t>
            </a:r>
            <a:r>
              <a:rPr lang="en-GB" sz="4000" dirty="0">
                <a:latin typeface="Helvetica" pitchFamily="2" charset="0"/>
              </a:rPr>
              <a:t> </a:t>
            </a:r>
            <a:r>
              <a:rPr lang="en-GB" sz="4000" dirty="0" err="1">
                <a:latin typeface="Helvetica" pitchFamily="2" charset="0"/>
              </a:rPr>
              <a:t>kuvan</a:t>
            </a:r>
            <a:r>
              <a:rPr lang="en-GB" sz="4000" dirty="0">
                <a:latin typeface="Helvetica" pitchFamily="2" charset="0"/>
              </a:rPr>
              <a:t> </a:t>
            </a:r>
            <a:r>
              <a:rPr lang="en-GB" sz="4000" dirty="0" err="1">
                <a:latin typeface="Helvetica" pitchFamily="2" charset="0"/>
              </a:rPr>
              <a:t>mittasuhteet</a:t>
            </a:r>
            <a:r>
              <a:rPr lang="en-GB" sz="4000" dirty="0">
                <a:latin typeface="Helvetica" pitchFamily="2" charset="0"/>
              </a:rPr>
              <a:t> </a:t>
            </a:r>
            <a:r>
              <a:rPr lang="en-GB" sz="4000" dirty="0" err="1">
                <a:latin typeface="Helvetica" pitchFamily="2" charset="0"/>
              </a:rPr>
              <a:t>säilyvät</a:t>
            </a:r>
            <a:r>
              <a:rPr lang="en-GB" sz="4000" dirty="0">
                <a:latin typeface="Helvetica" pitchFamily="2" charset="0"/>
              </a:rPr>
              <a:t>, </a:t>
            </a:r>
            <a:r>
              <a:rPr lang="en-GB" sz="4000" dirty="0" err="1">
                <a:latin typeface="Helvetica" pitchFamily="2" charset="0"/>
              </a:rPr>
              <a:t>kun</a:t>
            </a:r>
            <a:r>
              <a:rPr lang="en-GB" sz="4000" dirty="0">
                <a:latin typeface="Helvetica" pitchFamily="2" charset="0"/>
              </a:rPr>
              <a:t> </a:t>
            </a:r>
            <a:r>
              <a:rPr lang="en-GB" sz="4000" dirty="0" err="1">
                <a:latin typeface="Helvetica" pitchFamily="2" charset="0"/>
              </a:rPr>
              <a:t>muutat</a:t>
            </a:r>
            <a:r>
              <a:rPr lang="en-GB" sz="4000" dirty="0">
                <a:latin typeface="Helvetica" pitchFamily="2" charset="0"/>
              </a:rPr>
              <a:t> </a:t>
            </a:r>
            <a:r>
              <a:rPr lang="en-GB" sz="4000" dirty="0" err="1">
                <a:latin typeface="Helvetica" pitchFamily="2" charset="0"/>
              </a:rPr>
              <a:t>sen</a:t>
            </a:r>
            <a:r>
              <a:rPr lang="en-GB" sz="4000" dirty="0">
                <a:latin typeface="Helvetica" pitchFamily="2" charset="0"/>
              </a:rPr>
              <a:t> </a:t>
            </a:r>
            <a:r>
              <a:rPr lang="en-GB" sz="4000" dirty="0" err="1">
                <a:latin typeface="Helvetica" pitchFamily="2" charset="0"/>
              </a:rPr>
              <a:t>kokoa</a:t>
            </a:r>
            <a:r>
              <a:rPr lang="en-GB" sz="4000" dirty="0">
                <a:latin typeface="Helvetica" pitchFamily="2" charset="0"/>
              </a:rPr>
              <a:t> (</a:t>
            </a:r>
            <a:r>
              <a:rPr lang="en-GB" sz="4000" dirty="0" err="1">
                <a:latin typeface="Helvetica" pitchFamily="2" charset="0"/>
              </a:rPr>
              <a:t>kun</a:t>
            </a:r>
            <a:r>
              <a:rPr lang="en-GB" sz="4000" dirty="0">
                <a:latin typeface="Helvetica" pitchFamily="2" charset="0"/>
              </a:rPr>
              <a:t> </a:t>
            </a:r>
            <a:r>
              <a:rPr lang="en-GB" sz="4000" dirty="0" err="1">
                <a:latin typeface="Helvetica" pitchFamily="2" charset="0"/>
              </a:rPr>
              <a:t>muutat</a:t>
            </a:r>
            <a:r>
              <a:rPr lang="en-GB" sz="4000" dirty="0">
                <a:latin typeface="Helvetica" pitchFamily="2" charset="0"/>
              </a:rPr>
              <a:t> </a:t>
            </a:r>
            <a:r>
              <a:rPr lang="en-GB" sz="4000" dirty="0" err="1">
                <a:latin typeface="Helvetica" pitchFamily="2" charset="0"/>
              </a:rPr>
              <a:t>kokoa</a:t>
            </a:r>
            <a:r>
              <a:rPr lang="en-GB" sz="4000" dirty="0">
                <a:latin typeface="Helvetica" pitchFamily="2" charset="0"/>
              </a:rPr>
              <a:t>, </a:t>
            </a:r>
            <a:r>
              <a:rPr lang="en-GB" sz="4000" dirty="0" err="1">
                <a:latin typeface="Helvetica" pitchFamily="2" charset="0"/>
              </a:rPr>
              <a:t>pidä</a:t>
            </a:r>
            <a:r>
              <a:rPr lang="en-GB" sz="4000" dirty="0">
                <a:latin typeface="Helvetica" pitchFamily="2" charset="0"/>
              </a:rPr>
              <a:t> </a:t>
            </a:r>
            <a:r>
              <a:rPr lang="en-GB" sz="4000" dirty="0" err="1">
                <a:latin typeface="Helvetica" pitchFamily="2" charset="0"/>
              </a:rPr>
              <a:t>shif-näppäin</a:t>
            </a:r>
            <a:r>
              <a:rPr lang="en-GB" sz="4000" dirty="0">
                <a:latin typeface="Helvetica" pitchFamily="2" charset="0"/>
              </a:rPr>
              <a:t> </a:t>
            </a:r>
            <a:r>
              <a:rPr lang="en-GB" sz="4000" dirty="0" err="1">
                <a:latin typeface="Helvetica" pitchFamily="2" charset="0"/>
              </a:rPr>
              <a:t>pohjassa</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vedä</a:t>
            </a:r>
            <a:r>
              <a:rPr lang="en-GB" sz="4000" dirty="0">
                <a:latin typeface="Helvetica" pitchFamily="2" charset="0"/>
              </a:rPr>
              <a:t> </a:t>
            </a:r>
            <a:r>
              <a:rPr lang="en-GB" sz="4000" dirty="0" err="1">
                <a:latin typeface="Helvetica" pitchFamily="2" charset="0"/>
              </a:rPr>
              <a:t>kulmasta</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Varmista</a:t>
            </a:r>
            <a:r>
              <a:rPr lang="en-GB" sz="4000" dirty="0">
                <a:latin typeface="Helvetica" pitchFamily="2" charset="0"/>
              </a:rPr>
              <a:t>, </a:t>
            </a:r>
            <a:r>
              <a:rPr lang="en-GB" sz="4000" dirty="0" err="1">
                <a:latin typeface="Helvetica" pitchFamily="2" charset="0"/>
              </a:rPr>
              <a:t>että</a:t>
            </a:r>
            <a:r>
              <a:rPr lang="en-GB" sz="4000" dirty="0">
                <a:latin typeface="Helvetica" pitchFamily="2" charset="0"/>
              </a:rPr>
              <a:t> </a:t>
            </a:r>
            <a:r>
              <a:rPr lang="en-GB" sz="4000" dirty="0" err="1">
                <a:latin typeface="Helvetica" pitchFamily="2" charset="0"/>
              </a:rPr>
              <a:t>sinulla</a:t>
            </a:r>
            <a:r>
              <a:rPr lang="en-GB" sz="4000" dirty="0">
                <a:latin typeface="Helvetica" pitchFamily="2" charset="0"/>
              </a:rPr>
              <a:t> on </a:t>
            </a:r>
            <a:r>
              <a:rPr lang="en-GB" sz="4000" dirty="0" err="1">
                <a:latin typeface="Helvetica" pitchFamily="2" charset="0"/>
              </a:rPr>
              <a:t>käyttöoikeus</a:t>
            </a:r>
            <a:r>
              <a:rPr lang="en-GB" sz="4000" dirty="0">
                <a:latin typeface="Helvetica" pitchFamily="2" charset="0"/>
              </a:rPr>
              <a:t> </a:t>
            </a:r>
            <a:r>
              <a:rPr lang="en-GB" sz="4000" dirty="0" err="1">
                <a:latin typeface="Helvetica" pitchFamily="2" charset="0"/>
              </a:rPr>
              <a:t>kuviin</a:t>
            </a:r>
            <a:r>
              <a:rPr lang="en-GB" sz="4000" dirty="0">
                <a:latin typeface="Helvetica" pitchFamily="2" charset="0"/>
              </a:rPr>
              <a:t> (</a:t>
            </a:r>
            <a:r>
              <a:rPr lang="en-GB" sz="4000" dirty="0" err="1">
                <a:latin typeface="Helvetica" pitchFamily="2" charset="0"/>
              </a:rPr>
              <a:t>tekijänoikeudet</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mahdolliset</a:t>
            </a:r>
            <a:r>
              <a:rPr lang="en-GB" sz="4000" dirty="0">
                <a:latin typeface="Helvetica" pitchFamily="2" charset="0"/>
              </a:rPr>
              <a:t> </a:t>
            </a:r>
            <a:r>
              <a:rPr lang="en-GB" sz="4000" dirty="0" err="1">
                <a:latin typeface="Helvetica" pitchFamily="2" charset="0"/>
              </a:rPr>
              <a:t>kuvausluvat</a:t>
            </a:r>
            <a:r>
              <a:rPr lang="en-GB" sz="4000" dirty="0">
                <a:latin typeface="Helvetica" pitchFamily="2" charset="0"/>
              </a:rPr>
              <a:t>). </a:t>
            </a:r>
            <a:r>
              <a:rPr lang="en-GB" sz="4000" dirty="0" err="1">
                <a:latin typeface="Helvetica" pitchFamily="2" charset="0"/>
              </a:rPr>
              <a:t>Mainitse</a:t>
            </a:r>
            <a:r>
              <a:rPr lang="en-GB" sz="4000" dirty="0">
                <a:latin typeface="Helvetica" pitchFamily="2" charset="0"/>
              </a:rPr>
              <a:t> </a:t>
            </a:r>
            <a:r>
              <a:rPr lang="en-GB" sz="4000" dirty="0" err="1">
                <a:latin typeface="Helvetica" pitchFamily="2" charset="0"/>
              </a:rPr>
              <a:t>tarvittaessa</a:t>
            </a:r>
            <a:r>
              <a:rPr lang="en-GB" sz="4000" dirty="0">
                <a:latin typeface="Helvetica" pitchFamily="2" charset="0"/>
              </a:rPr>
              <a:t> </a:t>
            </a:r>
            <a:r>
              <a:rPr lang="en-GB" sz="4000" dirty="0" err="1">
                <a:latin typeface="Helvetica" pitchFamily="2" charset="0"/>
              </a:rPr>
              <a:t>kuvan</a:t>
            </a:r>
            <a:r>
              <a:rPr lang="en-GB" sz="4000" dirty="0">
                <a:latin typeface="Helvetica" pitchFamily="2" charset="0"/>
              </a:rPr>
              <a:t> </a:t>
            </a:r>
            <a:r>
              <a:rPr lang="en-GB" sz="4000" dirty="0" err="1">
                <a:latin typeface="Helvetica" pitchFamily="2" charset="0"/>
              </a:rPr>
              <a:t>lähde</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Varmista</a:t>
            </a:r>
            <a:r>
              <a:rPr lang="en-GB" sz="4000" dirty="0">
                <a:latin typeface="Helvetica" pitchFamily="2" charset="0"/>
              </a:rPr>
              <a:t>, </a:t>
            </a:r>
            <a:r>
              <a:rPr lang="en-GB" sz="4000" dirty="0" err="1">
                <a:latin typeface="Helvetica" pitchFamily="2" charset="0"/>
              </a:rPr>
              <a:t>että</a:t>
            </a:r>
            <a:r>
              <a:rPr lang="en-GB" sz="4000" dirty="0">
                <a:latin typeface="Helvetica" pitchFamily="2" charset="0"/>
              </a:rPr>
              <a:t> </a:t>
            </a:r>
            <a:r>
              <a:rPr lang="en-GB" sz="4000" dirty="0" err="1">
                <a:latin typeface="Helvetica" pitchFamily="2" charset="0"/>
              </a:rPr>
              <a:t>teksti</a:t>
            </a:r>
            <a:r>
              <a:rPr lang="en-GB" sz="4000" dirty="0">
                <a:latin typeface="Helvetica" pitchFamily="2" charset="0"/>
              </a:rPr>
              <a:t> </a:t>
            </a:r>
            <a:r>
              <a:rPr lang="en-GB" sz="4000" dirty="0" err="1">
                <a:latin typeface="Helvetica" pitchFamily="2" charset="0"/>
              </a:rPr>
              <a:t>kaavioissa</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grafiikoissa</a:t>
            </a:r>
            <a:r>
              <a:rPr lang="en-GB" sz="4000" dirty="0">
                <a:latin typeface="Helvetica" pitchFamily="2" charset="0"/>
              </a:rPr>
              <a:t> on </a:t>
            </a:r>
            <a:r>
              <a:rPr lang="en-GB" sz="4000" dirty="0" err="1">
                <a:latin typeface="Helvetica" pitchFamily="2" charset="0"/>
              </a:rPr>
              <a:t>riittävän</a:t>
            </a:r>
            <a:r>
              <a:rPr lang="en-GB" sz="4000" dirty="0">
                <a:latin typeface="Helvetica" pitchFamily="2" charset="0"/>
              </a:rPr>
              <a:t> </a:t>
            </a:r>
            <a:r>
              <a:rPr lang="en-GB" sz="4000" dirty="0" err="1">
                <a:latin typeface="Helvetica" pitchFamily="2" charset="0"/>
              </a:rPr>
              <a:t>suurta</a:t>
            </a:r>
            <a:r>
              <a:rPr lang="en-GB" sz="4000" dirty="0">
                <a:latin typeface="Helvetica" pitchFamily="2" charset="0"/>
              </a:rPr>
              <a:t> </a:t>
            </a:r>
            <a:r>
              <a:rPr lang="en-GB" sz="4000" dirty="0" err="1">
                <a:latin typeface="Helvetica" pitchFamily="2" charset="0"/>
              </a:rPr>
              <a:t>myös</a:t>
            </a:r>
            <a:r>
              <a:rPr lang="en-GB" sz="4000" dirty="0">
                <a:latin typeface="Helvetica" pitchFamily="2" charset="0"/>
              </a:rPr>
              <a:t> </a:t>
            </a:r>
            <a:r>
              <a:rPr lang="en-GB" sz="4000" dirty="0" err="1">
                <a:latin typeface="Helvetica" pitchFamily="2" charset="0"/>
              </a:rPr>
              <a:t>tulostettuna</a:t>
            </a:r>
            <a:r>
              <a:rPr lang="en-GB" sz="4000" dirty="0">
                <a:latin typeface="Helvetica" pitchFamily="2" charset="0"/>
              </a:rPr>
              <a:t>. </a:t>
            </a:r>
            <a:r>
              <a:rPr lang="en-GB" sz="4000" dirty="0" err="1">
                <a:latin typeface="Helvetica" pitchFamily="2" charset="0"/>
              </a:rPr>
              <a:t>Käytä</a:t>
            </a:r>
            <a:r>
              <a:rPr lang="en-GB" sz="4000" dirty="0">
                <a:latin typeface="Helvetica" pitchFamily="2" charset="0"/>
              </a:rPr>
              <a:t> </a:t>
            </a:r>
            <a:r>
              <a:rPr lang="en-GB" sz="4000" dirty="0" err="1">
                <a:latin typeface="Helvetica" pitchFamily="2" charset="0"/>
              </a:rPr>
              <a:t>SAMKin</a:t>
            </a:r>
            <a:r>
              <a:rPr lang="en-GB" sz="4000" dirty="0">
                <a:latin typeface="Helvetica" pitchFamily="2" charset="0"/>
              </a:rPr>
              <a:t> </a:t>
            </a:r>
            <a:r>
              <a:rPr lang="en-GB" sz="4000" dirty="0" err="1">
                <a:latin typeface="Helvetica" pitchFamily="2" charset="0"/>
              </a:rPr>
              <a:t>värejä</a:t>
            </a:r>
            <a:r>
              <a:rPr lang="en-GB" sz="4000" dirty="0">
                <a:latin typeface="Helvetica" pitchFamily="2" charset="0"/>
              </a:rPr>
              <a:t> </a:t>
            </a:r>
            <a:r>
              <a:rPr lang="en-GB" sz="4000" dirty="0" err="1">
                <a:latin typeface="Helvetica" pitchFamily="2" charset="0"/>
              </a:rPr>
              <a:t>yhtenäisen</a:t>
            </a:r>
            <a:r>
              <a:rPr lang="en-GB" sz="4000" dirty="0">
                <a:latin typeface="Helvetica" pitchFamily="2" charset="0"/>
              </a:rPr>
              <a:t> </a:t>
            </a:r>
            <a:r>
              <a:rPr lang="en-GB" sz="4000" dirty="0" err="1">
                <a:latin typeface="Helvetica" pitchFamily="2" charset="0"/>
              </a:rPr>
              <a:t>ilmeen</a:t>
            </a:r>
            <a:r>
              <a:rPr lang="en-GB" sz="4000" dirty="0">
                <a:latin typeface="Helvetica" pitchFamily="2" charset="0"/>
              </a:rPr>
              <a:t> </a:t>
            </a:r>
            <a:r>
              <a:rPr lang="en-GB" sz="4000" dirty="0" err="1">
                <a:latin typeface="Helvetica" pitchFamily="2" charset="0"/>
              </a:rPr>
              <a:t>varmistamiseksi</a:t>
            </a:r>
            <a:r>
              <a:rPr lang="en-GB" sz="4000" dirty="0">
                <a:latin typeface="Helvetica" pitchFamily="2" charset="0"/>
              </a:rPr>
              <a:t>.</a:t>
            </a:r>
          </a:p>
          <a:p>
            <a:endParaRPr lang="en-GB" sz="4000" dirty="0">
              <a:latin typeface="Helvetica" pitchFamily="2" charset="0"/>
            </a:endParaRPr>
          </a:p>
          <a:p>
            <a:r>
              <a:rPr lang="en-GB" sz="4000" b="1" dirty="0">
                <a:latin typeface="Helvetica" pitchFamily="2" charset="0"/>
              </a:rPr>
              <a:t>LOGOT</a:t>
            </a:r>
          </a:p>
          <a:p>
            <a:endParaRPr lang="en-GB" sz="1000" dirty="0">
              <a:latin typeface="Helvetica" pitchFamily="2" charset="0"/>
            </a:endParaRPr>
          </a:p>
          <a:p>
            <a:r>
              <a:rPr lang="en-GB" sz="4000" dirty="0" err="1">
                <a:latin typeface="Helvetica" pitchFamily="2" charset="0"/>
              </a:rPr>
              <a:t>Hankepostereissa</a:t>
            </a:r>
            <a:r>
              <a:rPr lang="en-GB" sz="4000" dirty="0">
                <a:latin typeface="Helvetica" pitchFamily="2" charset="0"/>
              </a:rPr>
              <a:t> </a:t>
            </a:r>
            <a:r>
              <a:rPr lang="en-GB" sz="4000" dirty="0" err="1">
                <a:latin typeface="Helvetica" pitchFamily="2" charset="0"/>
              </a:rPr>
              <a:t>huomioi</a:t>
            </a:r>
            <a:r>
              <a:rPr lang="en-GB" sz="4000" dirty="0">
                <a:latin typeface="Helvetica" pitchFamily="2" charset="0"/>
              </a:rPr>
              <a:t> </a:t>
            </a:r>
            <a:r>
              <a:rPr lang="en-GB" sz="4000" dirty="0" err="1">
                <a:latin typeface="Helvetica" pitchFamily="2" charset="0"/>
              </a:rPr>
              <a:t>rahoittajan</a:t>
            </a:r>
            <a:r>
              <a:rPr lang="en-GB" sz="4000" dirty="0">
                <a:latin typeface="Helvetica" pitchFamily="2" charset="0"/>
              </a:rPr>
              <a:t> </a:t>
            </a:r>
            <a:r>
              <a:rPr lang="en-GB" sz="4000" dirty="0" err="1">
                <a:latin typeface="Helvetica" pitchFamily="2" charset="0"/>
              </a:rPr>
              <a:t>vaatimukset</a:t>
            </a:r>
            <a:r>
              <a:rPr lang="en-GB" sz="4000" dirty="0">
                <a:latin typeface="Helvetica" pitchFamily="2" charset="0"/>
              </a:rPr>
              <a:t> logon </a:t>
            </a:r>
            <a:r>
              <a:rPr lang="en-GB" sz="4000" dirty="0" err="1">
                <a:latin typeface="Helvetica" pitchFamily="2" charset="0"/>
              </a:rPr>
              <a:t>käytöstä</a:t>
            </a:r>
            <a:r>
              <a:rPr lang="en-GB" sz="4000" dirty="0">
                <a:latin typeface="Helvetica" pitchFamily="2" charset="0"/>
              </a:rPr>
              <a:t>.</a:t>
            </a:r>
          </a:p>
          <a:p>
            <a:endParaRPr lang="en-GB" sz="4000" dirty="0">
              <a:latin typeface="Helvetica" pitchFamily="2" charset="0"/>
            </a:endParaRPr>
          </a:p>
          <a:p>
            <a:r>
              <a:rPr lang="en-GB" sz="4000" dirty="0">
                <a:latin typeface="Helvetica" pitchFamily="2" charset="0"/>
              </a:rPr>
              <a:t>Logon </a:t>
            </a:r>
            <a:r>
              <a:rPr lang="en-GB" sz="4000" dirty="0" err="1">
                <a:latin typeface="Helvetica" pitchFamily="2" charset="0"/>
              </a:rPr>
              <a:t>sijaintia</a:t>
            </a:r>
            <a:r>
              <a:rPr lang="en-GB" sz="4000" dirty="0">
                <a:latin typeface="Helvetica" pitchFamily="2" charset="0"/>
              </a:rPr>
              <a:t> </a:t>
            </a:r>
            <a:r>
              <a:rPr lang="en-GB" sz="4000" dirty="0" err="1">
                <a:latin typeface="Helvetica" pitchFamily="2" charset="0"/>
              </a:rPr>
              <a:t>voi</a:t>
            </a:r>
            <a:r>
              <a:rPr lang="en-GB" sz="4000" dirty="0">
                <a:latin typeface="Helvetica" pitchFamily="2" charset="0"/>
              </a:rPr>
              <a:t> </a:t>
            </a:r>
            <a:r>
              <a:rPr lang="en-GB" sz="4000" dirty="0" err="1">
                <a:latin typeface="Helvetica" pitchFamily="2" charset="0"/>
              </a:rPr>
              <a:t>tarvittaessa</a:t>
            </a:r>
            <a:r>
              <a:rPr lang="en-GB" sz="4000" dirty="0">
                <a:latin typeface="Helvetica" pitchFamily="2" charset="0"/>
              </a:rPr>
              <a:t> </a:t>
            </a:r>
            <a:r>
              <a:rPr lang="en-GB" sz="4000" dirty="0" err="1">
                <a:latin typeface="Helvetica" pitchFamily="2" charset="0"/>
              </a:rPr>
              <a:t>muttaa</a:t>
            </a:r>
            <a:r>
              <a:rPr lang="en-GB" sz="4000" dirty="0">
                <a:latin typeface="Helvetica" pitchFamily="2" charset="0"/>
              </a:rPr>
              <a:t> </a:t>
            </a:r>
            <a:r>
              <a:rPr lang="en-GB" sz="4000" dirty="0" err="1">
                <a:latin typeface="Helvetica" pitchFamily="2" charset="0"/>
              </a:rPr>
              <a:t>masterpohjassa</a:t>
            </a:r>
            <a:r>
              <a:rPr lang="en-GB" sz="4000" dirty="0">
                <a:latin typeface="Helvetica" pitchFamily="2" charset="0"/>
              </a:rPr>
              <a:t>.</a:t>
            </a:r>
          </a:p>
          <a:p>
            <a:endParaRPr lang="en-GB" sz="4000" dirty="0">
              <a:latin typeface="Helvetica" pitchFamily="2" charset="0"/>
            </a:endParaRPr>
          </a:p>
          <a:p>
            <a:r>
              <a:rPr lang="en-GB" sz="4000" b="1" dirty="0">
                <a:latin typeface="Helvetica" pitchFamily="2" charset="0"/>
              </a:rPr>
              <a:t>VÄRIT JA VISUAALISUUS</a:t>
            </a:r>
          </a:p>
          <a:p>
            <a:endParaRPr lang="en-GB" sz="100" dirty="0">
              <a:latin typeface="Helvetica" pitchFamily="2" charset="0"/>
            </a:endParaRPr>
          </a:p>
          <a:p>
            <a:endParaRPr lang="en-GB" sz="1000" dirty="0">
              <a:latin typeface="Helvetica" pitchFamily="2" charset="0"/>
            </a:endParaRPr>
          </a:p>
          <a:p>
            <a:r>
              <a:rPr lang="en-GB" sz="4000" dirty="0" err="1">
                <a:latin typeface="Helvetica" pitchFamily="2" charset="0"/>
              </a:rPr>
              <a:t>Pohjaan</a:t>
            </a:r>
            <a:r>
              <a:rPr lang="en-GB" sz="4000" dirty="0">
                <a:latin typeface="Helvetica" pitchFamily="2" charset="0"/>
              </a:rPr>
              <a:t> </a:t>
            </a:r>
            <a:r>
              <a:rPr lang="en-GB" sz="4000" dirty="0" err="1">
                <a:latin typeface="Helvetica" pitchFamily="2" charset="0"/>
              </a:rPr>
              <a:t>tallennetut</a:t>
            </a:r>
            <a:r>
              <a:rPr lang="en-GB" sz="4000" dirty="0">
                <a:latin typeface="Helvetica" pitchFamily="2" charset="0"/>
              </a:rPr>
              <a:t> </a:t>
            </a:r>
            <a:r>
              <a:rPr lang="en-GB" sz="4000" dirty="0" err="1">
                <a:latin typeface="Helvetica" pitchFamily="2" charset="0"/>
              </a:rPr>
              <a:t>värit</a:t>
            </a:r>
            <a:r>
              <a:rPr lang="en-GB" sz="4000" dirty="0">
                <a:latin typeface="Helvetica" pitchFamily="2" charset="0"/>
              </a:rPr>
              <a:t> </a:t>
            </a:r>
            <a:r>
              <a:rPr lang="en-GB" sz="4000" dirty="0" err="1">
                <a:latin typeface="Helvetica" pitchFamily="2" charset="0"/>
              </a:rPr>
              <a:t>ovat</a:t>
            </a:r>
            <a:r>
              <a:rPr lang="en-GB" sz="4000" dirty="0">
                <a:latin typeface="Helvetica" pitchFamily="2" charset="0"/>
              </a:rPr>
              <a:t> </a:t>
            </a:r>
            <a:r>
              <a:rPr lang="en-GB" sz="4000" dirty="0" err="1">
                <a:latin typeface="Helvetica" pitchFamily="2" charset="0"/>
              </a:rPr>
              <a:t>SAMKin</a:t>
            </a:r>
            <a:r>
              <a:rPr lang="en-GB" sz="4000" dirty="0">
                <a:latin typeface="Helvetica" pitchFamily="2" charset="0"/>
              </a:rPr>
              <a:t> </a:t>
            </a:r>
            <a:r>
              <a:rPr lang="en-GB" sz="4000" dirty="0" err="1">
                <a:latin typeface="Helvetica" pitchFamily="2" charset="0"/>
              </a:rPr>
              <a:t>tunnus</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tukivärejä</a:t>
            </a:r>
            <a:r>
              <a:rPr lang="en-GB" sz="4000" dirty="0">
                <a:latin typeface="Helvetica" pitchFamily="2" charset="0"/>
              </a:rPr>
              <a:t>. </a:t>
            </a:r>
            <a:r>
              <a:rPr lang="en-GB" sz="4000" dirty="0" err="1">
                <a:latin typeface="Helvetica" pitchFamily="2" charset="0"/>
              </a:rPr>
              <a:t>Pääsääntöisesti</a:t>
            </a:r>
            <a:r>
              <a:rPr lang="en-GB" sz="4000" dirty="0">
                <a:latin typeface="Helvetica" pitchFamily="2" charset="0"/>
              </a:rPr>
              <a:t> </a:t>
            </a:r>
            <a:r>
              <a:rPr lang="en-GB" sz="4000" dirty="0" err="1">
                <a:latin typeface="Helvetica" pitchFamily="2" charset="0"/>
              </a:rPr>
              <a:t>tulisi</a:t>
            </a:r>
            <a:r>
              <a:rPr lang="en-GB" sz="4000" dirty="0">
                <a:latin typeface="Helvetica" pitchFamily="2" charset="0"/>
              </a:rPr>
              <a:t> </a:t>
            </a:r>
            <a:r>
              <a:rPr lang="en-GB" sz="4000" dirty="0" err="1">
                <a:latin typeface="Helvetica" pitchFamily="2" charset="0"/>
              </a:rPr>
              <a:t>käyttää</a:t>
            </a:r>
            <a:r>
              <a:rPr lang="en-GB" sz="4000" dirty="0">
                <a:latin typeface="Helvetica" pitchFamily="2" charset="0"/>
              </a:rPr>
              <a:t> </a:t>
            </a:r>
            <a:r>
              <a:rPr lang="en-GB" sz="4000" dirty="0" err="1">
                <a:latin typeface="Helvetica" pitchFamily="2" charset="0"/>
              </a:rPr>
              <a:t>SAMKin</a:t>
            </a:r>
            <a:r>
              <a:rPr lang="en-GB" sz="4000" dirty="0">
                <a:latin typeface="Helvetica" pitchFamily="2" charset="0"/>
              </a:rPr>
              <a:t> </a:t>
            </a:r>
            <a:r>
              <a:rPr lang="en-GB" sz="4000" dirty="0" err="1">
                <a:latin typeface="Helvetica" pitchFamily="2" charset="0"/>
              </a:rPr>
              <a:t>sinistä</a:t>
            </a:r>
            <a:r>
              <a:rPr lang="en-GB" sz="4000" dirty="0">
                <a:latin typeface="Helvetica" pitchFamily="2" charset="0"/>
              </a:rPr>
              <a:t>. </a:t>
            </a:r>
            <a:r>
              <a:rPr lang="en-GB" sz="4000" dirty="0" err="1">
                <a:latin typeface="Helvetica" pitchFamily="2" charset="0"/>
              </a:rPr>
              <a:t>Käytä</a:t>
            </a:r>
            <a:r>
              <a:rPr lang="en-GB" sz="4000" dirty="0">
                <a:latin typeface="Helvetica" pitchFamily="2" charset="0"/>
              </a:rPr>
              <a:t> </a:t>
            </a:r>
            <a:r>
              <a:rPr lang="en-GB" sz="4000" dirty="0" err="1">
                <a:latin typeface="Helvetica" pitchFamily="2" charset="0"/>
              </a:rPr>
              <a:t>maksimissaan</a:t>
            </a:r>
            <a:r>
              <a:rPr lang="en-GB" sz="4000" dirty="0">
                <a:latin typeface="Helvetica" pitchFamily="2" charset="0"/>
              </a:rPr>
              <a:t> </a:t>
            </a:r>
            <a:r>
              <a:rPr lang="en-GB" sz="4000" dirty="0" err="1">
                <a:latin typeface="Helvetica" pitchFamily="2" charset="0"/>
              </a:rPr>
              <a:t>kolmea</a:t>
            </a:r>
            <a:r>
              <a:rPr lang="en-GB" sz="4000" dirty="0">
                <a:latin typeface="Helvetica" pitchFamily="2" charset="0"/>
              </a:rPr>
              <a:t> </a:t>
            </a:r>
            <a:r>
              <a:rPr lang="en-GB" sz="4000" dirty="0" err="1">
                <a:latin typeface="Helvetica" pitchFamily="2" charset="0"/>
              </a:rPr>
              <a:t>eri</a:t>
            </a:r>
            <a:r>
              <a:rPr lang="en-GB" sz="4000" dirty="0">
                <a:latin typeface="Helvetica" pitchFamily="2" charset="0"/>
              </a:rPr>
              <a:t> </a:t>
            </a:r>
            <a:r>
              <a:rPr lang="en-GB" sz="4000" dirty="0" err="1">
                <a:latin typeface="Helvetica" pitchFamily="2" charset="0"/>
              </a:rPr>
              <a:t>väriä</a:t>
            </a:r>
            <a:r>
              <a:rPr lang="en-GB" sz="4000" dirty="0">
                <a:latin typeface="Helvetica" pitchFamily="2" charset="0"/>
              </a:rPr>
              <a:t> </a:t>
            </a:r>
            <a:r>
              <a:rPr lang="en-GB" sz="4000" dirty="0" err="1">
                <a:latin typeface="Helvetica" pitchFamily="2" charset="0"/>
              </a:rPr>
              <a:t>posterissa</a:t>
            </a:r>
            <a:r>
              <a:rPr lang="en-GB" sz="4000" dirty="0">
                <a:latin typeface="Helvetica" pitchFamily="2" charset="0"/>
              </a:rPr>
              <a:t>. </a:t>
            </a:r>
          </a:p>
          <a:p>
            <a:endParaRPr lang="en-GB" sz="4000" dirty="0">
              <a:latin typeface="Helvetica" pitchFamily="2" charset="0"/>
            </a:endParaRPr>
          </a:p>
          <a:p>
            <a:r>
              <a:rPr lang="en-GB" sz="4000" dirty="0" err="1">
                <a:latin typeface="Helvetica" pitchFamily="2" charset="0"/>
              </a:rPr>
              <a:t>Tekstilaatikon</a:t>
            </a:r>
            <a:r>
              <a:rPr lang="en-GB" sz="4000" dirty="0">
                <a:latin typeface="Helvetica" pitchFamily="2" charset="0"/>
              </a:rPr>
              <a:t> </a:t>
            </a:r>
            <a:r>
              <a:rPr lang="en-GB" sz="4000" dirty="0" err="1">
                <a:latin typeface="Helvetica" pitchFamily="2" charset="0"/>
              </a:rPr>
              <a:t>voi</a:t>
            </a:r>
            <a:r>
              <a:rPr lang="en-GB" sz="4000" dirty="0">
                <a:latin typeface="Helvetica" pitchFamily="2" charset="0"/>
              </a:rPr>
              <a:t> </a:t>
            </a:r>
            <a:r>
              <a:rPr lang="en-GB" sz="4000" dirty="0" err="1">
                <a:latin typeface="Helvetica" pitchFamily="2" charset="0"/>
              </a:rPr>
              <a:t>korvata</a:t>
            </a:r>
            <a:r>
              <a:rPr lang="en-GB" sz="4000" dirty="0">
                <a:latin typeface="Helvetica" pitchFamily="2" charset="0"/>
              </a:rPr>
              <a:t> </a:t>
            </a:r>
            <a:r>
              <a:rPr lang="en-GB" sz="4000" dirty="0" err="1">
                <a:latin typeface="Helvetica" pitchFamily="2" charset="0"/>
              </a:rPr>
              <a:t>myös</a:t>
            </a:r>
            <a:r>
              <a:rPr lang="en-GB" sz="4000" dirty="0">
                <a:latin typeface="Helvetica" pitchFamily="2" charset="0"/>
              </a:rPr>
              <a:t> </a:t>
            </a:r>
            <a:r>
              <a:rPr lang="en-GB" sz="4000" dirty="0" err="1">
                <a:latin typeface="Helvetica" pitchFamily="2" charset="0"/>
              </a:rPr>
              <a:t>kuvalla</a:t>
            </a:r>
            <a:r>
              <a:rPr lang="en-GB" sz="4000" dirty="0">
                <a:latin typeface="Helvetica" pitchFamily="2" charset="0"/>
              </a:rPr>
              <a:t> / </a:t>
            </a:r>
            <a:r>
              <a:rPr lang="en-GB" sz="4000" dirty="0" err="1">
                <a:latin typeface="Helvetica" pitchFamily="2" charset="0"/>
              </a:rPr>
              <a:t>kaaviolla</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Varmista</a:t>
            </a:r>
            <a:r>
              <a:rPr lang="en-GB" sz="4000" dirty="0">
                <a:latin typeface="Helvetica" pitchFamily="2" charset="0"/>
              </a:rPr>
              <a:t> </a:t>
            </a:r>
            <a:r>
              <a:rPr lang="en-GB" sz="4000" dirty="0" err="1">
                <a:latin typeface="Helvetica" pitchFamily="2" charset="0"/>
              </a:rPr>
              <a:t>riittävä</a:t>
            </a:r>
            <a:r>
              <a:rPr lang="en-GB" sz="4000" dirty="0">
                <a:latin typeface="Helvetica" pitchFamily="2" charset="0"/>
              </a:rPr>
              <a:t> </a:t>
            </a:r>
            <a:r>
              <a:rPr lang="en-GB" sz="4000" dirty="0" err="1">
                <a:latin typeface="Helvetica" pitchFamily="2" charset="0"/>
              </a:rPr>
              <a:t>kontrasti</a:t>
            </a:r>
            <a:r>
              <a:rPr lang="en-GB" sz="4000" dirty="0">
                <a:latin typeface="Helvetica" pitchFamily="2" charset="0"/>
              </a:rPr>
              <a:t> </a:t>
            </a:r>
            <a:r>
              <a:rPr lang="en-GB" sz="4000" dirty="0" err="1">
                <a:latin typeface="Helvetica" pitchFamily="2" charset="0"/>
              </a:rPr>
              <a:t>elementtien</a:t>
            </a:r>
            <a:r>
              <a:rPr lang="en-GB" sz="4000" dirty="0">
                <a:latin typeface="Helvetica" pitchFamily="2" charset="0"/>
              </a:rPr>
              <a:t> </a:t>
            </a:r>
            <a:r>
              <a:rPr lang="en-GB" sz="4000" dirty="0" err="1">
                <a:latin typeface="Helvetica" pitchFamily="2" charset="0"/>
              </a:rPr>
              <a:t>välillä</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Jätä</a:t>
            </a:r>
            <a:r>
              <a:rPr lang="en-GB" sz="4000" dirty="0">
                <a:latin typeface="Helvetica" pitchFamily="2" charset="0"/>
              </a:rPr>
              <a:t> </a:t>
            </a:r>
            <a:r>
              <a:rPr lang="en-GB" sz="4000" dirty="0" err="1">
                <a:latin typeface="Helvetica" pitchFamily="2" charset="0"/>
              </a:rPr>
              <a:t>riittävästi</a:t>
            </a:r>
            <a:r>
              <a:rPr lang="en-GB" sz="4000" dirty="0">
                <a:latin typeface="Helvetica" pitchFamily="2" charset="0"/>
              </a:rPr>
              <a:t> </a:t>
            </a:r>
            <a:r>
              <a:rPr lang="en-GB" sz="4000" dirty="0" err="1">
                <a:latin typeface="Helvetica" pitchFamily="2" charset="0"/>
              </a:rPr>
              <a:t>tyhjää</a:t>
            </a:r>
            <a:r>
              <a:rPr lang="en-GB" sz="4000" dirty="0">
                <a:latin typeface="Helvetica" pitchFamily="2" charset="0"/>
              </a:rPr>
              <a:t> </a:t>
            </a:r>
            <a:r>
              <a:rPr lang="en-GB" sz="4000" dirty="0" err="1">
                <a:latin typeface="Helvetica" pitchFamily="2" charset="0"/>
              </a:rPr>
              <a:t>tilaa</a:t>
            </a:r>
            <a:r>
              <a:rPr lang="en-GB" sz="4000" dirty="0">
                <a:latin typeface="Helvetica" pitchFamily="2" charset="0"/>
              </a:rPr>
              <a:t> – </a:t>
            </a:r>
            <a:r>
              <a:rPr lang="en-GB" sz="4000" dirty="0" err="1">
                <a:latin typeface="Helvetica" pitchFamily="2" charset="0"/>
              </a:rPr>
              <a:t>älä</a:t>
            </a:r>
            <a:r>
              <a:rPr lang="en-GB" sz="4000" dirty="0">
                <a:latin typeface="Helvetica" pitchFamily="2" charset="0"/>
              </a:rPr>
              <a:t> </a:t>
            </a:r>
            <a:r>
              <a:rPr lang="en-GB" sz="4000" dirty="0" err="1">
                <a:latin typeface="Helvetica" pitchFamily="2" charset="0"/>
              </a:rPr>
              <a:t>täytä</a:t>
            </a:r>
            <a:r>
              <a:rPr lang="en-GB" sz="4000" dirty="0">
                <a:latin typeface="Helvetica" pitchFamily="2" charset="0"/>
              </a:rPr>
              <a:t> </a:t>
            </a:r>
            <a:r>
              <a:rPr lang="en-GB" sz="4000" dirty="0" err="1">
                <a:latin typeface="Helvetica" pitchFamily="2" charset="0"/>
              </a:rPr>
              <a:t>koko</a:t>
            </a:r>
            <a:r>
              <a:rPr lang="en-GB" sz="4000" dirty="0">
                <a:latin typeface="Helvetica" pitchFamily="2" charset="0"/>
              </a:rPr>
              <a:t> </a:t>
            </a:r>
            <a:r>
              <a:rPr lang="en-GB" sz="4000" dirty="0" err="1">
                <a:latin typeface="Helvetica" pitchFamily="2" charset="0"/>
              </a:rPr>
              <a:t>pintaa</a:t>
            </a:r>
            <a:r>
              <a:rPr lang="en-GB" sz="4000" dirty="0">
                <a:latin typeface="Helvetica" pitchFamily="2" charset="0"/>
              </a:rPr>
              <a:t> </a:t>
            </a:r>
            <a:r>
              <a:rPr lang="en-GB" sz="4000" dirty="0" err="1">
                <a:latin typeface="Helvetica" pitchFamily="2" charset="0"/>
              </a:rPr>
              <a:t>erilaisilla</a:t>
            </a:r>
            <a:r>
              <a:rPr lang="en-GB" sz="4000" dirty="0">
                <a:latin typeface="Helvetica" pitchFamily="2" charset="0"/>
              </a:rPr>
              <a:t> </a:t>
            </a:r>
            <a:r>
              <a:rPr lang="en-GB" sz="4000" dirty="0" err="1">
                <a:latin typeface="Helvetica" pitchFamily="2" charset="0"/>
              </a:rPr>
              <a:t>elementeillä</a:t>
            </a:r>
            <a:r>
              <a:rPr lang="en-GB" sz="4000" dirty="0">
                <a:latin typeface="Helvetica" pitchFamily="2" charset="0"/>
              </a:rPr>
              <a:t>. </a:t>
            </a:r>
            <a:endParaRPr lang="en-ES" sz="4000" dirty="0">
              <a:latin typeface="Helvetica" pitchFamily="2" charset="0"/>
            </a:endParaRPr>
          </a:p>
        </p:txBody>
      </p:sp>
      <p:sp>
        <p:nvSpPr>
          <p:cNvPr id="15" name="TextBox 14">
            <a:extLst>
              <a:ext uri="{FF2B5EF4-FFF2-40B4-BE49-F238E27FC236}">
                <a16:creationId xmlns:a16="http://schemas.microsoft.com/office/drawing/2014/main" id="{3A18BC30-2DD3-46D4-CF17-506383E65E28}"/>
              </a:ext>
            </a:extLst>
          </p:cNvPr>
          <p:cNvSpPr txBox="1"/>
          <p:nvPr userDrawn="1"/>
        </p:nvSpPr>
        <p:spPr>
          <a:xfrm>
            <a:off x="-18132574" y="39211176"/>
            <a:ext cx="12980221" cy="2308324"/>
          </a:xfrm>
          <a:prstGeom prst="rect">
            <a:avLst/>
          </a:prstGeom>
          <a:noFill/>
        </p:spPr>
        <p:txBody>
          <a:bodyPr wrap="square" rtlCol="0">
            <a:spAutoFit/>
          </a:bodyPr>
          <a:lstStyle/>
          <a:p>
            <a:r>
              <a:rPr lang="en-ES" sz="4800" dirty="0">
                <a:latin typeface="Helvetica" pitchFamily="2" charset="0"/>
              </a:rPr>
              <a:t>SAMKin brändikirjaan löydät lisätietoja brändin mukaiseen viestintään (värit ym.):</a:t>
            </a:r>
          </a:p>
          <a:p>
            <a:r>
              <a:rPr lang="en-GB" sz="4800" dirty="0">
                <a:latin typeface="Helvetica" pitchFamily="2" charset="0"/>
                <a:hlinkClick r:id="rId13"/>
              </a:rPr>
              <a:t>https://brandikirja.samk.fi/</a:t>
            </a:r>
            <a:endParaRPr lang="en-ES" sz="4800" dirty="0">
              <a:latin typeface="Helvetica" pitchFamily="2" charset="0"/>
            </a:endParaRPr>
          </a:p>
        </p:txBody>
      </p:sp>
      <p:sp>
        <p:nvSpPr>
          <p:cNvPr id="16" name="TextBox 15">
            <a:extLst>
              <a:ext uri="{FF2B5EF4-FFF2-40B4-BE49-F238E27FC236}">
                <a16:creationId xmlns:a16="http://schemas.microsoft.com/office/drawing/2014/main" id="{80442B68-5D39-66A3-EEA1-6C2CB931994D}"/>
              </a:ext>
            </a:extLst>
          </p:cNvPr>
          <p:cNvSpPr txBox="1"/>
          <p:nvPr userDrawn="1"/>
        </p:nvSpPr>
        <p:spPr>
          <a:xfrm>
            <a:off x="34110145" y="5014604"/>
            <a:ext cx="12980221" cy="1188859"/>
          </a:xfrm>
          <a:prstGeom prst="rect">
            <a:avLst/>
          </a:prstGeom>
          <a:noFill/>
        </p:spPr>
        <p:txBody>
          <a:bodyPr wrap="square" rtlCol="0">
            <a:spAutoFit/>
          </a:bodyPr>
          <a:lstStyle/>
          <a:p>
            <a:r>
              <a:rPr lang="en-ES" sz="7131" b="1" dirty="0">
                <a:solidFill>
                  <a:schemeClr val="tx1"/>
                </a:solidFill>
                <a:latin typeface="Helvetica" pitchFamily="2" charset="0"/>
              </a:rPr>
              <a:t>Poster Instructions</a:t>
            </a:r>
          </a:p>
        </p:txBody>
      </p:sp>
      <p:pic>
        <p:nvPicPr>
          <p:cNvPr id="18" name="Picture 17" descr="A blue dots on a black background&#10;&#10;AI-generated content may be incorrect.">
            <a:extLst>
              <a:ext uri="{FF2B5EF4-FFF2-40B4-BE49-F238E27FC236}">
                <a16:creationId xmlns:a16="http://schemas.microsoft.com/office/drawing/2014/main" id="{FAB83452-3631-028C-A7E9-82242C8CC71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8679859" y="0"/>
            <a:ext cx="7772400" cy="4776787"/>
          </a:xfrm>
          <a:prstGeom prst="rect">
            <a:avLst/>
          </a:prstGeom>
        </p:spPr>
      </p:pic>
      <p:pic>
        <p:nvPicPr>
          <p:cNvPr id="19" name="Picture 18" descr="A blue dots on a black background&#10;&#10;AI-generated content may be incorrect.">
            <a:extLst>
              <a:ext uri="{FF2B5EF4-FFF2-40B4-BE49-F238E27FC236}">
                <a16:creationId xmlns:a16="http://schemas.microsoft.com/office/drawing/2014/main" id="{99309AE7-7265-BC6E-1654-BC90D1B949D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3576118" y="0"/>
            <a:ext cx="7772400" cy="4776787"/>
          </a:xfrm>
          <a:prstGeom prst="rect">
            <a:avLst/>
          </a:prstGeom>
        </p:spPr>
      </p:pic>
    </p:spTree>
    <p:extLst>
      <p:ext uri="{BB962C8B-B14F-4D97-AF65-F5344CB8AC3E}">
        <p14:creationId xmlns:p14="http://schemas.microsoft.com/office/powerpoint/2010/main" val="1866597478"/>
      </p:ext>
    </p:extLst>
  </p:cSld>
  <p:clrMap bg1="lt1" tx1="dk1" bg2="lt2" tx2="dk2" accent1="accent1" accent2="accent2" accent3="accent3" accent4="accent4" accent5="accent5" accent6="accent6" hlink="hlink" folHlink="folHlink"/>
  <p:sldLayoutIdLst>
    <p:sldLayoutId id="2147483701" r:id="rId1"/>
    <p:sldLayoutId id="2147483703" r:id="rId2"/>
    <p:sldLayoutId id="2147483718" r:id="rId3"/>
    <p:sldLayoutId id="2147483720" r:id="rId4"/>
    <p:sldLayoutId id="2147483719" r:id="rId5"/>
    <p:sldLayoutId id="2147483702" r:id="rId6"/>
    <p:sldLayoutId id="2147483717" r:id="rId7"/>
    <p:sldLayoutId id="2147483721" r:id="rId8"/>
    <p:sldLayoutId id="2147483722" r:id="rId9"/>
    <p:sldLayoutId id="2147483654" r:id="rId10"/>
    <p:sldLayoutId id="2147483716" r:id="rId11"/>
  </p:sldLayoutIdLst>
  <p:txStyles>
    <p:titleStyle>
      <a:lvl1pPr algn="ctr" defTabSz="2270575" rtl="0" eaLnBrk="1" latinLnBrk="0" hangingPunct="1">
        <a:lnSpc>
          <a:spcPct val="90000"/>
        </a:lnSpc>
        <a:spcBef>
          <a:spcPct val="0"/>
        </a:spcBef>
        <a:buNone/>
        <a:defRPr sz="9933" b="1" i="0" kern="1200">
          <a:solidFill>
            <a:srgbClr val="00A5CD"/>
          </a:solidFill>
          <a:latin typeface="Helvetica" pitchFamily="2" charset="0"/>
          <a:ea typeface="+mj-ea"/>
          <a:cs typeface="+mj-cs"/>
        </a:defRPr>
      </a:lvl1pPr>
    </p:titleStyle>
    <p:bodyStyle>
      <a:lvl1pPr marL="567644" indent="-567644" algn="l" defTabSz="2270575" rtl="0" eaLnBrk="1" latinLnBrk="0" hangingPunct="1">
        <a:lnSpc>
          <a:spcPct val="100000"/>
        </a:lnSpc>
        <a:spcBef>
          <a:spcPts val="2483"/>
        </a:spcBef>
        <a:buFont typeface="Arial" panose="020B0604020202020204" pitchFamily="34" charset="0"/>
        <a:buChar char="•"/>
        <a:defRPr sz="4470" b="0" i="0" kern="1200">
          <a:solidFill>
            <a:srgbClr val="004A43"/>
          </a:solidFill>
          <a:latin typeface="+mn-lt"/>
          <a:ea typeface="Noto Sans" panose="020B0502040504020204" pitchFamily="34" charset="0"/>
          <a:cs typeface="Noto Sans" panose="020B0502040504020204" pitchFamily="34" charset="0"/>
        </a:defRPr>
      </a:lvl1pPr>
      <a:lvl2pPr marL="1702931" indent="-567644" algn="l" defTabSz="2270575" rtl="0" eaLnBrk="1" latinLnBrk="0" hangingPunct="1">
        <a:lnSpc>
          <a:spcPct val="150000"/>
        </a:lnSpc>
        <a:spcBef>
          <a:spcPts val="1242"/>
        </a:spcBef>
        <a:buFont typeface="Arial" panose="020B0604020202020204" pitchFamily="34" charset="0"/>
        <a:buChar char="•"/>
        <a:defRPr sz="3973" b="0" i="0" kern="1200">
          <a:solidFill>
            <a:srgbClr val="004A43"/>
          </a:solidFill>
          <a:latin typeface="+mn-lt"/>
          <a:ea typeface="Noto Sans" panose="020B0502040504020204" pitchFamily="34" charset="0"/>
          <a:cs typeface="Noto Sans" panose="020B0502040504020204" pitchFamily="34" charset="0"/>
        </a:defRPr>
      </a:lvl2pPr>
      <a:lvl3pPr marL="2838219" indent="-567644" algn="l" defTabSz="2270575" rtl="0" eaLnBrk="1" latinLnBrk="0" hangingPunct="1">
        <a:lnSpc>
          <a:spcPct val="150000"/>
        </a:lnSpc>
        <a:spcBef>
          <a:spcPts val="1242"/>
        </a:spcBef>
        <a:buFont typeface="Arial" panose="020B0604020202020204" pitchFamily="34" charset="0"/>
        <a:buChar char="•"/>
        <a:defRPr sz="3476" b="0" i="0" kern="1200">
          <a:solidFill>
            <a:srgbClr val="004A43"/>
          </a:solidFill>
          <a:latin typeface="+mn-lt"/>
          <a:ea typeface="Noto Sans" panose="020B0502040504020204" pitchFamily="34" charset="0"/>
          <a:cs typeface="Noto Sans" panose="020B0502040504020204" pitchFamily="34" charset="0"/>
        </a:defRPr>
      </a:lvl3pPr>
      <a:lvl4pPr marL="3973506" indent="-567644" algn="l" defTabSz="2270575" rtl="0" eaLnBrk="1" latinLnBrk="0" hangingPunct="1">
        <a:lnSpc>
          <a:spcPct val="150000"/>
        </a:lnSpc>
        <a:spcBef>
          <a:spcPts val="1242"/>
        </a:spcBef>
        <a:buFont typeface="Arial" panose="020B0604020202020204" pitchFamily="34" charset="0"/>
        <a:buChar char="•"/>
        <a:defRPr sz="3476" b="0" i="0" kern="1200">
          <a:solidFill>
            <a:srgbClr val="004A43"/>
          </a:solidFill>
          <a:latin typeface="+mn-lt"/>
          <a:ea typeface="Noto Sans" panose="020B0502040504020204" pitchFamily="34" charset="0"/>
          <a:cs typeface="Noto Sans" panose="020B0502040504020204" pitchFamily="34" charset="0"/>
        </a:defRPr>
      </a:lvl4pPr>
      <a:lvl5pPr marL="5108793" indent="-567644" algn="l" defTabSz="2270575" rtl="0" eaLnBrk="1" latinLnBrk="0" hangingPunct="1">
        <a:lnSpc>
          <a:spcPct val="150000"/>
        </a:lnSpc>
        <a:spcBef>
          <a:spcPts val="1242"/>
        </a:spcBef>
        <a:buFont typeface="Arial" panose="020B0604020202020204" pitchFamily="34" charset="0"/>
        <a:buChar char="•"/>
        <a:defRPr sz="3476" b="0" i="0" kern="1200">
          <a:solidFill>
            <a:srgbClr val="004A43"/>
          </a:solidFill>
          <a:latin typeface="+mn-lt"/>
          <a:ea typeface="Noto Sans" panose="020B0502040504020204" pitchFamily="34" charset="0"/>
          <a:cs typeface="Noto Sans" panose="020B0502040504020204" pitchFamily="34" charset="0"/>
        </a:defRPr>
      </a:lvl5pPr>
      <a:lvl6pPr marL="6244081" indent="-567644" algn="l" defTabSz="2270575"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368" indent="-567644" algn="l" defTabSz="2270575"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656" indent="-567644" algn="l" defTabSz="2270575"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49944" indent="-567644" algn="l" defTabSz="2270575"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FI"/>
      </a:defPPr>
      <a:lvl1pPr marL="0" algn="l" defTabSz="2270575" rtl="0" eaLnBrk="1" latinLnBrk="0" hangingPunct="1">
        <a:defRPr sz="4470" kern="1200">
          <a:solidFill>
            <a:schemeClr val="tx1"/>
          </a:solidFill>
          <a:latin typeface="+mn-lt"/>
          <a:ea typeface="+mn-ea"/>
          <a:cs typeface="+mn-cs"/>
        </a:defRPr>
      </a:lvl1pPr>
      <a:lvl2pPr marL="1135288" algn="l" defTabSz="2270575" rtl="0" eaLnBrk="1" latinLnBrk="0" hangingPunct="1">
        <a:defRPr sz="4470" kern="1200">
          <a:solidFill>
            <a:schemeClr val="tx1"/>
          </a:solidFill>
          <a:latin typeface="+mn-lt"/>
          <a:ea typeface="+mn-ea"/>
          <a:cs typeface="+mn-cs"/>
        </a:defRPr>
      </a:lvl2pPr>
      <a:lvl3pPr marL="2270575" algn="l" defTabSz="2270575" rtl="0" eaLnBrk="1" latinLnBrk="0" hangingPunct="1">
        <a:defRPr sz="4470" kern="1200">
          <a:solidFill>
            <a:schemeClr val="tx1"/>
          </a:solidFill>
          <a:latin typeface="+mn-lt"/>
          <a:ea typeface="+mn-ea"/>
          <a:cs typeface="+mn-cs"/>
        </a:defRPr>
      </a:lvl3pPr>
      <a:lvl4pPr marL="3405863" algn="l" defTabSz="2270575" rtl="0" eaLnBrk="1" latinLnBrk="0" hangingPunct="1">
        <a:defRPr sz="4470" kern="1200">
          <a:solidFill>
            <a:schemeClr val="tx1"/>
          </a:solidFill>
          <a:latin typeface="+mn-lt"/>
          <a:ea typeface="+mn-ea"/>
          <a:cs typeface="+mn-cs"/>
        </a:defRPr>
      </a:lvl4pPr>
      <a:lvl5pPr marL="4541149" algn="l" defTabSz="2270575" rtl="0" eaLnBrk="1" latinLnBrk="0" hangingPunct="1">
        <a:defRPr sz="4470" kern="1200">
          <a:solidFill>
            <a:schemeClr val="tx1"/>
          </a:solidFill>
          <a:latin typeface="+mn-lt"/>
          <a:ea typeface="+mn-ea"/>
          <a:cs typeface="+mn-cs"/>
        </a:defRPr>
      </a:lvl5pPr>
      <a:lvl6pPr marL="5676437" algn="l" defTabSz="2270575" rtl="0" eaLnBrk="1" latinLnBrk="0" hangingPunct="1">
        <a:defRPr sz="4470" kern="1200">
          <a:solidFill>
            <a:schemeClr val="tx1"/>
          </a:solidFill>
          <a:latin typeface="+mn-lt"/>
          <a:ea typeface="+mn-ea"/>
          <a:cs typeface="+mn-cs"/>
        </a:defRPr>
      </a:lvl6pPr>
      <a:lvl7pPr marL="6811725" algn="l" defTabSz="2270575" rtl="0" eaLnBrk="1" latinLnBrk="0" hangingPunct="1">
        <a:defRPr sz="4470" kern="1200">
          <a:solidFill>
            <a:schemeClr val="tx1"/>
          </a:solidFill>
          <a:latin typeface="+mn-lt"/>
          <a:ea typeface="+mn-ea"/>
          <a:cs typeface="+mn-cs"/>
        </a:defRPr>
      </a:lvl7pPr>
      <a:lvl8pPr marL="7947012" algn="l" defTabSz="2270575" rtl="0" eaLnBrk="1" latinLnBrk="0" hangingPunct="1">
        <a:defRPr sz="4470" kern="1200">
          <a:solidFill>
            <a:schemeClr val="tx1"/>
          </a:solidFill>
          <a:latin typeface="+mn-lt"/>
          <a:ea typeface="+mn-ea"/>
          <a:cs typeface="+mn-cs"/>
        </a:defRPr>
      </a:lvl8pPr>
      <a:lvl9pPr marL="9082300" algn="l" defTabSz="2270575" rtl="0" eaLnBrk="1" latinLnBrk="0" hangingPunct="1">
        <a:defRPr sz="447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pos="7285" userDrawn="1">
          <p15:clr>
            <a:srgbClr val="F26B43"/>
          </p15:clr>
        </p15:guide>
        <p15:guide id="3" orient="horz" pos="278" userDrawn="1">
          <p15:clr>
            <a:srgbClr val="F26B43"/>
          </p15:clr>
        </p15:guide>
        <p15:guide id="4" pos="322" userDrawn="1">
          <p15:clr>
            <a:srgbClr val="F26B43"/>
          </p15:clr>
        </p15:guide>
        <p15:guide id="5" pos="6072" userDrawn="1">
          <p15:clr>
            <a:srgbClr val="F26B43"/>
          </p15:clr>
        </p15:guide>
        <p15:guide id="6" pos="5286" userDrawn="1">
          <p15:clr>
            <a:srgbClr val="F26B43"/>
          </p15:clr>
        </p15:guide>
        <p15:guide id="7" pos="2051" userDrawn="1">
          <p15:clr>
            <a:srgbClr val="F26B43"/>
          </p15:clr>
        </p15:guide>
        <p15:guide id="8" pos="2253" userDrawn="1">
          <p15:clr>
            <a:srgbClr val="F26B43"/>
          </p15:clr>
        </p15:guide>
        <p15:guide id="9" pos="5488" userDrawn="1">
          <p15:clr>
            <a:srgbClr val="F26B43"/>
          </p15:clr>
        </p15:guide>
        <p15:guide id="10" orient="horz" pos="1207" userDrawn="1">
          <p15:clr>
            <a:srgbClr val="F26B43"/>
          </p15:clr>
        </p15:guide>
        <p15:guide id="11" orient="horz" pos="3793" userDrawn="1">
          <p15:clr>
            <a:srgbClr val="F26B43"/>
          </p15:clr>
        </p15:guide>
        <p15:guide id="12" orient="horz" pos="918" userDrawn="1">
          <p15:clr>
            <a:srgbClr val="F26B43"/>
          </p15:clr>
        </p15:guide>
        <p15:guide id="13" pos="910" userDrawn="1">
          <p15:clr>
            <a:srgbClr val="F26B43"/>
          </p15:clr>
        </p15:guide>
        <p15:guide id="14" pos="18162" userDrawn="1">
          <p15:clr>
            <a:srgbClr val="F26B43"/>
          </p15:clr>
        </p15:guide>
        <p15:guide id="15" orient="horz" pos="2604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413667"/>
      </p:ext>
    </p:extLst>
  </p:cSld>
  <p:clrMap bg1="lt1" tx1="dk1" bg2="lt2" tx2="dk2" accent1="accent1" accent2="accent2" accent3="accent3" accent4="accent4" accent5="accent5" accent6="accent6" hlink="hlink" folHlink="folHlink"/>
  <p:sldLayoutIdLst>
    <p:sldLayoutId id="2147483715" r:id="rId1"/>
  </p:sldLayoutIdLst>
  <p:txStyles>
    <p:titleStyle>
      <a:lvl1pPr algn="ctr" defTabSz="2270575" rtl="0" eaLnBrk="1" latinLnBrk="0" hangingPunct="1">
        <a:lnSpc>
          <a:spcPct val="90000"/>
        </a:lnSpc>
        <a:spcBef>
          <a:spcPct val="0"/>
        </a:spcBef>
        <a:buNone/>
        <a:defRPr sz="9933" b="1" i="0" kern="1200">
          <a:solidFill>
            <a:srgbClr val="00A5CD"/>
          </a:solidFill>
          <a:latin typeface="Helvetica" pitchFamily="2" charset="0"/>
          <a:ea typeface="+mj-ea"/>
          <a:cs typeface="+mj-cs"/>
        </a:defRPr>
      </a:lvl1pPr>
    </p:titleStyle>
    <p:bodyStyle>
      <a:lvl1pPr marL="567644" indent="-567644" algn="l" defTabSz="2270575" rtl="0" eaLnBrk="1" latinLnBrk="0" hangingPunct="1">
        <a:lnSpc>
          <a:spcPct val="100000"/>
        </a:lnSpc>
        <a:spcBef>
          <a:spcPts val="2483"/>
        </a:spcBef>
        <a:buFont typeface="Arial" panose="020B0604020202020204" pitchFamily="34" charset="0"/>
        <a:buChar char="•"/>
        <a:defRPr sz="4470" b="0" i="0" kern="1200">
          <a:solidFill>
            <a:srgbClr val="004A43"/>
          </a:solidFill>
          <a:latin typeface="+mn-lt"/>
          <a:ea typeface="Noto Sans" panose="020B0502040504020204" pitchFamily="34" charset="0"/>
          <a:cs typeface="Noto Sans" panose="020B0502040504020204" pitchFamily="34" charset="0"/>
        </a:defRPr>
      </a:lvl1pPr>
      <a:lvl2pPr marL="1702931" indent="-567644" algn="l" defTabSz="2270575" rtl="0" eaLnBrk="1" latinLnBrk="0" hangingPunct="1">
        <a:lnSpc>
          <a:spcPct val="150000"/>
        </a:lnSpc>
        <a:spcBef>
          <a:spcPts val="1242"/>
        </a:spcBef>
        <a:buFont typeface="Arial" panose="020B0604020202020204" pitchFamily="34" charset="0"/>
        <a:buChar char="•"/>
        <a:defRPr sz="3973" b="0" i="0" kern="1200">
          <a:solidFill>
            <a:srgbClr val="004A43"/>
          </a:solidFill>
          <a:latin typeface="+mn-lt"/>
          <a:ea typeface="Noto Sans" panose="020B0502040504020204" pitchFamily="34" charset="0"/>
          <a:cs typeface="Noto Sans" panose="020B0502040504020204" pitchFamily="34" charset="0"/>
        </a:defRPr>
      </a:lvl2pPr>
      <a:lvl3pPr marL="2838219" indent="-567644" algn="l" defTabSz="2270575" rtl="0" eaLnBrk="1" latinLnBrk="0" hangingPunct="1">
        <a:lnSpc>
          <a:spcPct val="150000"/>
        </a:lnSpc>
        <a:spcBef>
          <a:spcPts val="1242"/>
        </a:spcBef>
        <a:buFont typeface="Arial" panose="020B0604020202020204" pitchFamily="34" charset="0"/>
        <a:buChar char="•"/>
        <a:defRPr sz="3476" b="0" i="0" kern="1200">
          <a:solidFill>
            <a:srgbClr val="004A43"/>
          </a:solidFill>
          <a:latin typeface="+mn-lt"/>
          <a:ea typeface="Noto Sans" panose="020B0502040504020204" pitchFamily="34" charset="0"/>
          <a:cs typeface="Noto Sans" panose="020B0502040504020204" pitchFamily="34" charset="0"/>
        </a:defRPr>
      </a:lvl3pPr>
      <a:lvl4pPr marL="3973506" indent="-567644" algn="l" defTabSz="2270575" rtl="0" eaLnBrk="1" latinLnBrk="0" hangingPunct="1">
        <a:lnSpc>
          <a:spcPct val="150000"/>
        </a:lnSpc>
        <a:spcBef>
          <a:spcPts val="1242"/>
        </a:spcBef>
        <a:buFont typeface="Arial" panose="020B0604020202020204" pitchFamily="34" charset="0"/>
        <a:buChar char="•"/>
        <a:defRPr sz="3476" b="0" i="0" kern="1200">
          <a:solidFill>
            <a:srgbClr val="004A43"/>
          </a:solidFill>
          <a:latin typeface="+mn-lt"/>
          <a:ea typeface="Noto Sans" panose="020B0502040504020204" pitchFamily="34" charset="0"/>
          <a:cs typeface="Noto Sans" panose="020B0502040504020204" pitchFamily="34" charset="0"/>
        </a:defRPr>
      </a:lvl4pPr>
      <a:lvl5pPr marL="5108793" indent="-567644" algn="l" defTabSz="2270575" rtl="0" eaLnBrk="1" latinLnBrk="0" hangingPunct="1">
        <a:lnSpc>
          <a:spcPct val="150000"/>
        </a:lnSpc>
        <a:spcBef>
          <a:spcPts val="1242"/>
        </a:spcBef>
        <a:buFont typeface="Arial" panose="020B0604020202020204" pitchFamily="34" charset="0"/>
        <a:buChar char="•"/>
        <a:defRPr sz="3476" b="0" i="0" kern="1200">
          <a:solidFill>
            <a:srgbClr val="004A43"/>
          </a:solidFill>
          <a:latin typeface="+mn-lt"/>
          <a:ea typeface="Noto Sans" panose="020B0502040504020204" pitchFamily="34" charset="0"/>
          <a:cs typeface="Noto Sans" panose="020B0502040504020204" pitchFamily="34" charset="0"/>
        </a:defRPr>
      </a:lvl5pPr>
      <a:lvl6pPr marL="6244081" indent="-567644" algn="l" defTabSz="2270575"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368" indent="-567644" algn="l" defTabSz="2270575"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656" indent="-567644" algn="l" defTabSz="2270575"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49944" indent="-567644" algn="l" defTabSz="2270575"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FI"/>
      </a:defPPr>
      <a:lvl1pPr marL="0" algn="l" defTabSz="2270575" rtl="0" eaLnBrk="1" latinLnBrk="0" hangingPunct="1">
        <a:defRPr sz="4470" kern="1200">
          <a:solidFill>
            <a:schemeClr val="tx1"/>
          </a:solidFill>
          <a:latin typeface="+mn-lt"/>
          <a:ea typeface="+mn-ea"/>
          <a:cs typeface="+mn-cs"/>
        </a:defRPr>
      </a:lvl1pPr>
      <a:lvl2pPr marL="1135288" algn="l" defTabSz="2270575" rtl="0" eaLnBrk="1" latinLnBrk="0" hangingPunct="1">
        <a:defRPr sz="4470" kern="1200">
          <a:solidFill>
            <a:schemeClr val="tx1"/>
          </a:solidFill>
          <a:latin typeface="+mn-lt"/>
          <a:ea typeface="+mn-ea"/>
          <a:cs typeface="+mn-cs"/>
        </a:defRPr>
      </a:lvl2pPr>
      <a:lvl3pPr marL="2270575" algn="l" defTabSz="2270575" rtl="0" eaLnBrk="1" latinLnBrk="0" hangingPunct="1">
        <a:defRPr sz="4470" kern="1200">
          <a:solidFill>
            <a:schemeClr val="tx1"/>
          </a:solidFill>
          <a:latin typeface="+mn-lt"/>
          <a:ea typeface="+mn-ea"/>
          <a:cs typeface="+mn-cs"/>
        </a:defRPr>
      </a:lvl3pPr>
      <a:lvl4pPr marL="3405863" algn="l" defTabSz="2270575" rtl="0" eaLnBrk="1" latinLnBrk="0" hangingPunct="1">
        <a:defRPr sz="4470" kern="1200">
          <a:solidFill>
            <a:schemeClr val="tx1"/>
          </a:solidFill>
          <a:latin typeface="+mn-lt"/>
          <a:ea typeface="+mn-ea"/>
          <a:cs typeface="+mn-cs"/>
        </a:defRPr>
      </a:lvl4pPr>
      <a:lvl5pPr marL="4541149" algn="l" defTabSz="2270575" rtl="0" eaLnBrk="1" latinLnBrk="0" hangingPunct="1">
        <a:defRPr sz="4470" kern="1200">
          <a:solidFill>
            <a:schemeClr val="tx1"/>
          </a:solidFill>
          <a:latin typeface="+mn-lt"/>
          <a:ea typeface="+mn-ea"/>
          <a:cs typeface="+mn-cs"/>
        </a:defRPr>
      </a:lvl5pPr>
      <a:lvl6pPr marL="5676437" algn="l" defTabSz="2270575" rtl="0" eaLnBrk="1" latinLnBrk="0" hangingPunct="1">
        <a:defRPr sz="4470" kern="1200">
          <a:solidFill>
            <a:schemeClr val="tx1"/>
          </a:solidFill>
          <a:latin typeface="+mn-lt"/>
          <a:ea typeface="+mn-ea"/>
          <a:cs typeface="+mn-cs"/>
        </a:defRPr>
      </a:lvl6pPr>
      <a:lvl7pPr marL="6811725" algn="l" defTabSz="2270575" rtl="0" eaLnBrk="1" latinLnBrk="0" hangingPunct="1">
        <a:defRPr sz="4470" kern="1200">
          <a:solidFill>
            <a:schemeClr val="tx1"/>
          </a:solidFill>
          <a:latin typeface="+mn-lt"/>
          <a:ea typeface="+mn-ea"/>
          <a:cs typeface="+mn-cs"/>
        </a:defRPr>
      </a:lvl7pPr>
      <a:lvl8pPr marL="7947012" algn="l" defTabSz="2270575" rtl="0" eaLnBrk="1" latinLnBrk="0" hangingPunct="1">
        <a:defRPr sz="4470" kern="1200">
          <a:solidFill>
            <a:schemeClr val="tx1"/>
          </a:solidFill>
          <a:latin typeface="+mn-lt"/>
          <a:ea typeface="+mn-ea"/>
          <a:cs typeface="+mn-cs"/>
        </a:defRPr>
      </a:lvl8pPr>
      <a:lvl9pPr marL="9082300" algn="l" defTabSz="2270575" rtl="0" eaLnBrk="1" latinLnBrk="0" hangingPunct="1">
        <a:defRPr sz="447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pos="7285" userDrawn="1">
          <p15:clr>
            <a:srgbClr val="F26B43"/>
          </p15:clr>
        </p15:guide>
        <p15:guide id="3" orient="horz" pos="278" userDrawn="1">
          <p15:clr>
            <a:srgbClr val="F26B43"/>
          </p15:clr>
        </p15:guide>
        <p15:guide id="4" pos="322" userDrawn="1">
          <p15:clr>
            <a:srgbClr val="F26B43"/>
          </p15:clr>
        </p15:guide>
        <p15:guide id="5" pos="6072" userDrawn="1">
          <p15:clr>
            <a:srgbClr val="F26B43"/>
          </p15:clr>
        </p15:guide>
        <p15:guide id="6" pos="5286" userDrawn="1">
          <p15:clr>
            <a:srgbClr val="F26B43"/>
          </p15:clr>
        </p15:guide>
        <p15:guide id="7" pos="2051" userDrawn="1">
          <p15:clr>
            <a:srgbClr val="F26B43"/>
          </p15:clr>
        </p15:guide>
        <p15:guide id="8" pos="2253" userDrawn="1">
          <p15:clr>
            <a:srgbClr val="F26B43"/>
          </p15:clr>
        </p15:guide>
        <p15:guide id="9" pos="5488" userDrawn="1">
          <p15:clr>
            <a:srgbClr val="F26B43"/>
          </p15:clr>
        </p15:guide>
        <p15:guide id="10" orient="horz" pos="1207" userDrawn="1">
          <p15:clr>
            <a:srgbClr val="F26B43"/>
          </p15:clr>
        </p15:guide>
        <p15:guide id="11" orient="horz" pos="3793" userDrawn="1">
          <p15:clr>
            <a:srgbClr val="F26B43"/>
          </p15:clr>
        </p15:guide>
        <p15:guide id="12" orient="horz" pos="918" userDrawn="1">
          <p15:clr>
            <a:srgbClr val="F26B43"/>
          </p15:clr>
        </p15:guide>
        <p15:guide id="13" pos="910" userDrawn="1">
          <p15:clr>
            <a:srgbClr val="F26B43"/>
          </p15:clr>
        </p15:guide>
        <p15:guide id="14" pos="18162" userDrawn="1">
          <p15:clr>
            <a:srgbClr val="F26B43"/>
          </p15:clr>
        </p15:guide>
        <p15:guide id="15" orient="horz" pos="2604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hyperlink" Target="https://brandikirja.samk.fi/en" TargetMode="External"/><Relationship Id="rId4" Type="http://schemas.openxmlformats.org/officeDocument/2006/relationships/hyperlink" Target="https://brandikirja.samk.fi/"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BAFA49-D547-008A-5233-25F72CE8C49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66198" y="735585"/>
            <a:ext cx="8914987" cy="5474965"/>
          </a:xfrm>
          <a:prstGeom prst="rect">
            <a:avLst/>
          </a:prstGeom>
        </p:spPr>
      </p:pic>
      <p:sp>
        <p:nvSpPr>
          <p:cNvPr id="6" name="Title 5">
            <a:extLst>
              <a:ext uri="{FF2B5EF4-FFF2-40B4-BE49-F238E27FC236}">
                <a16:creationId xmlns:a16="http://schemas.microsoft.com/office/drawing/2014/main" id="{F8C3E18B-F3F0-28CA-3F51-F3465CAE6BAE}"/>
              </a:ext>
            </a:extLst>
          </p:cNvPr>
          <p:cNvSpPr txBox="1">
            <a:spLocks noGrp="1"/>
          </p:cNvSpPr>
          <p:nvPr>
            <p:ph type="title" idx="4294967295"/>
          </p:nvPr>
        </p:nvSpPr>
        <p:spPr>
          <a:xfrm>
            <a:off x="865230" y="4285107"/>
            <a:ext cx="16432616" cy="11896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0651" rtl="0" eaLnBrk="1" fontAlgn="auto" latinLnBrk="0" hangingPunct="1">
              <a:lnSpc>
                <a:spcPct val="100000"/>
              </a:lnSpc>
              <a:spcBef>
                <a:spcPts val="0"/>
              </a:spcBef>
              <a:spcAft>
                <a:spcPts val="0"/>
              </a:spcAft>
              <a:buClrTx/>
              <a:buSzTx/>
              <a:buFontTx/>
              <a:buNone/>
              <a:tabLst/>
              <a:defRPr/>
            </a:pPr>
            <a:r>
              <a:rPr kumimoji="0" lang="en-ES" sz="7131" b="1" i="0" u="none" strike="noStrike" kern="1200" cap="none" spc="0" normalizeH="0" baseline="0" noProof="0" dirty="0">
                <a:ln>
                  <a:noFill/>
                </a:ln>
                <a:solidFill>
                  <a:srgbClr val="00A5CD"/>
                </a:solidFill>
                <a:effectLst/>
                <a:uLnTx/>
                <a:uFillTx/>
                <a:latin typeface="Helvetica" pitchFamily="2" charset="0"/>
                <a:ea typeface="+mn-ea"/>
                <a:cs typeface="+mn-cs"/>
              </a:rPr>
              <a:t>Posteri-ohje / Poster instructions</a:t>
            </a:r>
          </a:p>
        </p:txBody>
      </p:sp>
      <p:sp>
        <p:nvSpPr>
          <p:cNvPr id="7" name="TextBox 6">
            <a:extLst>
              <a:ext uri="{FF2B5EF4-FFF2-40B4-BE49-F238E27FC236}">
                <a16:creationId xmlns:a16="http://schemas.microsoft.com/office/drawing/2014/main" id="{F5815721-DB0F-CC63-8C3B-A37930362E51}"/>
              </a:ext>
            </a:extLst>
          </p:cNvPr>
          <p:cNvSpPr txBox="1"/>
          <p:nvPr/>
        </p:nvSpPr>
        <p:spPr>
          <a:xfrm>
            <a:off x="988324" y="7360321"/>
            <a:ext cx="13548896" cy="31977985"/>
          </a:xfrm>
          <a:prstGeom prst="rect">
            <a:avLst/>
          </a:prstGeom>
          <a:noFill/>
        </p:spPr>
        <p:txBody>
          <a:bodyPr wrap="square" rtlCol="0">
            <a:spAutoFit/>
          </a:bodyPr>
          <a:lstStyle/>
          <a:p>
            <a:r>
              <a:rPr lang="en-ES" sz="4000" dirty="0">
                <a:latin typeface="Helvetica" pitchFamily="2" charset="0"/>
              </a:rPr>
              <a:t>Pohja on tehty kokoon A0 (841x1189 mm)</a:t>
            </a:r>
          </a:p>
          <a:p>
            <a:endParaRPr lang="en-ES" sz="4000" dirty="0">
              <a:latin typeface="Helvetica" pitchFamily="2" charset="0"/>
            </a:endParaRPr>
          </a:p>
          <a:p>
            <a:r>
              <a:rPr lang="en-GB" sz="4000" b="1" dirty="0">
                <a:latin typeface="Helvetica" pitchFamily="2" charset="0"/>
              </a:rPr>
              <a:t>TEKSTI</a:t>
            </a:r>
          </a:p>
          <a:p>
            <a:endParaRPr lang="en-GB" sz="1000" dirty="0">
              <a:latin typeface="Helvetica" pitchFamily="2" charset="0"/>
            </a:endParaRPr>
          </a:p>
          <a:p>
            <a:r>
              <a:rPr lang="en-GB" sz="4000" dirty="0" err="1">
                <a:latin typeface="Helvetica" pitchFamily="2" charset="0"/>
              </a:rPr>
              <a:t>Kirjoita</a:t>
            </a:r>
            <a:r>
              <a:rPr lang="en-GB" sz="4000" dirty="0">
                <a:latin typeface="Helvetica" pitchFamily="2" charset="0"/>
              </a:rPr>
              <a:t> </a:t>
            </a:r>
            <a:r>
              <a:rPr lang="en-GB" sz="4000" dirty="0" err="1">
                <a:latin typeface="Helvetica" pitchFamily="2" charset="0"/>
              </a:rPr>
              <a:t>lyhyesti</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ytimekkäästi</a:t>
            </a:r>
            <a:r>
              <a:rPr lang="en-GB" sz="4000" dirty="0">
                <a:latin typeface="Helvetica" pitchFamily="2" charset="0"/>
              </a:rPr>
              <a:t> – </a:t>
            </a:r>
            <a:r>
              <a:rPr lang="en-GB" sz="4000" dirty="0" err="1">
                <a:latin typeface="Helvetica" pitchFamily="2" charset="0"/>
              </a:rPr>
              <a:t>vältä</a:t>
            </a:r>
            <a:r>
              <a:rPr lang="en-GB" sz="4000" dirty="0">
                <a:latin typeface="Helvetica" pitchFamily="2" charset="0"/>
              </a:rPr>
              <a:t> </a:t>
            </a:r>
            <a:r>
              <a:rPr lang="en-GB" sz="4000" dirty="0" err="1">
                <a:latin typeface="Helvetica" pitchFamily="2" charset="0"/>
              </a:rPr>
              <a:t>pitkiä</a:t>
            </a:r>
            <a:r>
              <a:rPr lang="en-GB" sz="4000" dirty="0">
                <a:latin typeface="Helvetica" pitchFamily="2" charset="0"/>
              </a:rPr>
              <a:t> </a:t>
            </a:r>
            <a:r>
              <a:rPr lang="en-GB" sz="4000" dirty="0" err="1">
                <a:latin typeface="Helvetica" pitchFamily="2" charset="0"/>
              </a:rPr>
              <a:t>tekstikappaleita</a:t>
            </a:r>
            <a:r>
              <a:rPr lang="en-GB" sz="4000" dirty="0">
                <a:latin typeface="Helvetica" pitchFamily="2" charset="0"/>
              </a:rPr>
              <a:t>. </a:t>
            </a:r>
            <a:r>
              <a:rPr lang="en-GB" sz="4000" dirty="0" err="1">
                <a:latin typeface="Helvetica" pitchFamily="2" charset="0"/>
              </a:rPr>
              <a:t>Teksti</a:t>
            </a:r>
            <a:r>
              <a:rPr lang="en-GB" sz="4000" dirty="0">
                <a:latin typeface="Helvetica" pitchFamily="2" charset="0"/>
              </a:rPr>
              <a:t> </a:t>
            </a:r>
            <a:r>
              <a:rPr lang="en-GB" sz="4000" dirty="0" err="1">
                <a:latin typeface="Helvetica" pitchFamily="2" charset="0"/>
              </a:rPr>
              <a:t>tulee</a:t>
            </a:r>
            <a:r>
              <a:rPr lang="en-GB" sz="4000" dirty="0">
                <a:latin typeface="Helvetica" pitchFamily="2" charset="0"/>
              </a:rPr>
              <a:t> olla </a:t>
            </a:r>
            <a:r>
              <a:rPr lang="en-GB" sz="4000" dirty="0" err="1">
                <a:latin typeface="Helvetica" pitchFamily="2" charset="0"/>
              </a:rPr>
              <a:t>riittävän</a:t>
            </a:r>
            <a:r>
              <a:rPr lang="en-GB" sz="4000" dirty="0">
                <a:latin typeface="Helvetica" pitchFamily="2" charset="0"/>
              </a:rPr>
              <a:t> </a:t>
            </a:r>
            <a:r>
              <a:rPr lang="en-GB" sz="4000" dirty="0" err="1">
                <a:latin typeface="Helvetica" pitchFamily="2" charset="0"/>
              </a:rPr>
              <a:t>suurta</a:t>
            </a:r>
            <a:r>
              <a:rPr lang="en-GB" sz="4000" dirty="0">
                <a:latin typeface="Helvetica" pitchFamily="2" charset="0"/>
              </a:rPr>
              <a:t>, </a:t>
            </a:r>
            <a:r>
              <a:rPr lang="en-GB" sz="4000" dirty="0" err="1">
                <a:latin typeface="Helvetica" pitchFamily="2" charset="0"/>
              </a:rPr>
              <a:t>jotta</a:t>
            </a:r>
            <a:r>
              <a:rPr lang="en-GB" sz="4000" dirty="0">
                <a:latin typeface="Helvetica" pitchFamily="2" charset="0"/>
              </a:rPr>
              <a:t> </a:t>
            </a:r>
            <a:r>
              <a:rPr lang="en-GB" sz="4000" dirty="0" err="1">
                <a:latin typeface="Helvetica" pitchFamily="2" charset="0"/>
              </a:rPr>
              <a:t>posteri</a:t>
            </a:r>
            <a:r>
              <a:rPr lang="en-GB" sz="4000" dirty="0">
                <a:latin typeface="Helvetica" pitchFamily="2" charset="0"/>
              </a:rPr>
              <a:t> on </a:t>
            </a:r>
            <a:r>
              <a:rPr lang="en-GB" sz="4000" dirty="0" err="1">
                <a:latin typeface="Helvetica" pitchFamily="2" charset="0"/>
              </a:rPr>
              <a:t>luettavissa</a:t>
            </a:r>
            <a:r>
              <a:rPr lang="en-GB" sz="4000" dirty="0">
                <a:latin typeface="Helvetica" pitchFamily="2" charset="0"/>
              </a:rPr>
              <a:t> n. 1,5 </a:t>
            </a:r>
            <a:r>
              <a:rPr lang="en-GB" sz="4000" dirty="0" err="1">
                <a:latin typeface="Helvetica" pitchFamily="2" charset="0"/>
              </a:rPr>
              <a:t>metrin</a:t>
            </a:r>
            <a:r>
              <a:rPr lang="en-GB" sz="4000" dirty="0">
                <a:latin typeface="Helvetica" pitchFamily="2" charset="0"/>
              </a:rPr>
              <a:t> </a:t>
            </a:r>
            <a:r>
              <a:rPr lang="en-GB" sz="4000" dirty="0" err="1">
                <a:latin typeface="Helvetica" pitchFamily="2" charset="0"/>
              </a:rPr>
              <a:t>etäisyydeltä</a:t>
            </a:r>
            <a:r>
              <a:rPr lang="en-GB" sz="4000" dirty="0">
                <a:latin typeface="Helvetica" pitchFamily="2" charset="0"/>
              </a:rPr>
              <a:t>. </a:t>
            </a:r>
            <a:r>
              <a:rPr lang="en-GB" sz="4000" dirty="0" err="1">
                <a:latin typeface="Helvetica" pitchFamily="2" charset="0"/>
              </a:rPr>
              <a:t>Keskity</a:t>
            </a:r>
            <a:r>
              <a:rPr lang="en-GB" sz="4000" dirty="0">
                <a:latin typeface="Helvetica" pitchFamily="2" charset="0"/>
              </a:rPr>
              <a:t> </a:t>
            </a:r>
            <a:r>
              <a:rPr lang="en-GB" sz="4000" dirty="0" err="1">
                <a:latin typeface="Helvetica" pitchFamily="2" charset="0"/>
              </a:rPr>
              <a:t>olennaiseen</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SAMKin</a:t>
            </a:r>
            <a:r>
              <a:rPr lang="en-GB" sz="4000" dirty="0">
                <a:latin typeface="Helvetica" pitchFamily="2" charset="0"/>
              </a:rPr>
              <a:t> </a:t>
            </a:r>
            <a:r>
              <a:rPr lang="en-GB" sz="4000" dirty="0" err="1">
                <a:latin typeface="Helvetica" pitchFamily="2" charset="0"/>
              </a:rPr>
              <a:t>virallinen</a:t>
            </a:r>
            <a:r>
              <a:rPr lang="en-GB" sz="4000" dirty="0">
                <a:latin typeface="Helvetica" pitchFamily="2" charset="0"/>
              </a:rPr>
              <a:t> </a:t>
            </a:r>
            <a:r>
              <a:rPr lang="en-GB" sz="4000" dirty="0" err="1">
                <a:latin typeface="Helvetica" pitchFamily="2" charset="0"/>
              </a:rPr>
              <a:t>fontti</a:t>
            </a:r>
            <a:r>
              <a:rPr lang="en-GB" sz="4000" dirty="0">
                <a:latin typeface="Helvetica" pitchFamily="2" charset="0"/>
              </a:rPr>
              <a:t> on Helvetica Neue Ltd., </a:t>
            </a:r>
            <a:r>
              <a:rPr lang="en-GB" sz="4000" dirty="0" err="1">
                <a:latin typeface="Helvetica" pitchFamily="2" charset="0"/>
              </a:rPr>
              <a:t>jos</a:t>
            </a:r>
            <a:r>
              <a:rPr lang="en-GB" sz="4000" dirty="0">
                <a:latin typeface="Helvetica" pitchFamily="2" charset="0"/>
              </a:rPr>
              <a:t> </a:t>
            </a:r>
            <a:r>
              <a:rPr lang="en-GB" sz="4000" dirty="0" err="1">
                <a:latin typeface="Helvetica" pitchFamily="2" charset="0"/>
              </a:rPr>
              <a:t>fontti</a:t>
            </a:r>
            <a:r>
              <a:rPr lang="en-GB" sz="4000" dirty="0">
                <a:latin typeface="Helvetica" pitchFamily="2" charset="0"/>
              </a:rPr>
              <a:t> </a:t>
            </a:r>
            <a:r>
              <a:rPr lang="en-GB" sz="4000" dirty="0" err="1">
                <a:latin typeface="Helvetica" pitchFamily="2" charset="0"/>
              </a:rPr>
              <a:t>ei</a:t>
            </a:r>
            <a:r>
              <a:rPr lang="en-GB" sz="4000" dirty="0">
                <a:latin typeface="Helvetica" pitchFamily="2" charset="0"/>
              </a:rPr>
              <a:t> ole </a:t>
            </a:r>
            <a:r>
              <a:rPr lang="en-GB" sz="4000" dirty="0" err="1">
                <a:latin typeface="Helvetica" pitchFamily="2" charset="0"/>
              </a:rPr>
              <a:t>käytettävissä</a:t>
            </a:r>
            <a:r>
              <a:rPr lang="en-GB" sz="4000" dirty="0">
                <a:latin typeface="Helvetica" pitchFamily="2" charset="0"/>
              </a:rPr>
              <a:t>, </a:t>
            </a:r>
            <a:r>
              <a:rPr lang="en-GB" sz="4000" dirty="0" err="1">
                <a:latin typeface="Helvetica" pitchFamily="2" charset="0"/>
              </a:rPr>
              <a:t>voit</a:t>
            </a:r>
            <a:r>
              <a:rPr lang="en-GB" sz="4000" dirty="0">
                <a:latin typeface="Helvetica" pitchFamily="2" charset="0"/>
              </a:rPr>
              <a:t> </a:t>
            </a:r>
            <a:r>
              <a:rPr lang="en-GB" sz="4000" dirty="0" err="1">
                <a:latin typeface="Helvetica" pitchFamily="2" charset="0"/>
              </a:rPr>
              <a:t>käyttää</a:t>
            </a:r>
            <a:r>
              <a:rPr lang="en-GB" sz="4000" dirty="0">
                <a:latin typeface="Helvetica" pitchFamily="2" charset="0"/>
              </a:rPr>
              <a:t> </a:t>
            </a:r>
            <a:r>
              <a:rPr lang="en-GB" sz="4000" dirty="0" err="1">
                <a:latin typeface="Helvetica" pitchFamily="2" charset="0"/>
              </a:rPr>
              <a:t>Helveticaa</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Otsikot</a:t>
            </a:r>
            <a:r>
              <a:rPr lang="en-GB" sz="4000" dirty="0">
                <a:latin typeface="Helvetica" pitchFamily="2" charset="0"/>
              </a:rPr>
              <a:t> (bold) 70 pt &gt;</a:t>
            </a:r>
          </a:p>
          <a:p>
            <a:r>
              <a:rPr lang="en-GB" sz="4000" dirty="0" err="1">
                <a:latin typeface="Helvetica" pitchFamily="2" charset="0"/>
              </a:rPr>
              <a:t>Leipäteksti</a:t>
            </a:r>
            <a:r>
              <a:rPr lang="en-GB" sz="4000" dirty="0">
                <a:latin typeface="Helvetica" pitchFamily="2" charset="0"/>
              </a:rPr>
              <a:t> (regular) 40 pt &gt; </a:t>
            </a:r>
          </a:p>
          <a:p>
            <a:r>
              <a:rPr lang="en-GB" sz="4000" dirty="0" err="1">
                <a:latin typeface="Helvetica" pitchFamily="2" charset="0"/>
              </a:rPr>
              <a:t>Tekijätiedot</a:t>
            </a:r>
            <a:r>
              <a:rPr lang="en-GB" sz="4000" dirty="0">
                <a:latin typeface="Helvetica" pitchFamily="2" charset="0"/>
              </a:rPr>
              <a:t> 30 pt &gt; </a:t>
            </a:r>
          </a:p>
          <a:p>
            <a:r>
              <a:rPr lang="en-GB" sz="4000" dirty="0" err="1">
                <a:latin typeface="Helvetica" pitchFamily="2" charset="0"/>
              </a:rPr>
              <a:t>Kuvateksti</a:t>
            </a:r>
            <a:r>
              <a:rPr lang="en-GB" sz="4000" dirty="0">
                <a:latin typeface="Helvetica" pitchFamily="2" charset="0"/>
              </a:rPr>
              <a:t> / </a:t>
            </a:r>
            <a:r>
              <a:rPr lang="en-GB" sz="4000" dirty="0" err="1">
                <a:latin typeface="Helvetica" pitchFamily="2" charset="0"/>
              </a:rPr>
              <a:t>lähteet</a:t>
            </a:r>
            <a:r>
              <a:rPr lang="en-GB" sz="4000" dirty="0">
                <a:latin typeface="Helvetica" pitchFamily="2" charset="0"/>
              </a:rPr>
              <a:t> 24 pt &gt;</a:t>
            </a:r>
          </a:p>
          <a:p>
            <a:endParaRPr lang="en-GB" sz="4000" dirty="0">
              <a:latin typeface="Helvetica" pitchFamily="2" charset="0"/>
            </a:endParaRPr>
          </a:p>
          <a:p>
            <a:r>
              <a:rPr lang="en-GB" sz="4000" b="1" dirty="0">
                <a:latin typeface="Helvetica" pitchFamily="2" charset="0"/>
              </a:rPr>
              <a:t>KUVAT, KAAVIOT, GRAFIIKKA</a:t>
            </a:r>
          </a:p>
          <a:p>
            <a:endParaRPr lang="en-GB" sz="100" dirty="0">
              <a:latin typeface="Helvetica" pitchFamily="2" charset="0"/>
            </a:endParaRPr>
          </a:p>
          <a:p>
            <a:r>
              <a:rPr lang="en-GB" sz="4000" dirty="0" err="1">
                <a:latin typeface="Helvetica" pitchFamily="2" charset="0"/>
              </a:rPr>
              <a:t>Käytä</a:t>
            </a:r>
            <a:r>
              <a:rPr lang="en-GB" sz="4000" dirty="0">
                <a:latin typeface="Helvetica" pitchFamily="2" charset="0"/>
              </a:rPr>
              <a:t> vain </a:t>
            </a:r>
            <a:r>
              <a:rPr lang="en-GB" sz="4000" dirty="0" err="1">
                <a:latin typeface="Helvetica" pitchFamily="2" charset="0"/>
              </a:rPr>
              <a:t>riittävän</a:t>
            </a:r>
            <a:r>
              <a:rPr lang="en-GB" sz="4000" dirty="0">
                <a:latin typeface="Helvetica" pitchFamily="2" charset="0"/>
              </a:rPr>
              <a:t> </a:t>
            </a:r>
            <a:r>
              <a:rPr lang="en-GB" sz="4000" dirty="0" err="1">
                <a:latin typeface="Helvetica" pitchFamily="2" charset="0"/>
              </a:rPr>
              <a:t>tarkkoja</a:t>
            </a:r>
            <a:r>
              <a:rPr lang="en-GB" sz="4000" dirty="0">
                <a:latin typeface="Helvetica" pitchFamily="2" charset="0"/>
              </a:rPr>
              <a:t> </a:t>
            </a:r>
            <a:r>
              <a:rPr lang="en-GB" sz="4000" dirty="0" err="1">
                <a:latin typeface="Helvetica" pitchFamily="2" charset="0"/>
              </a:rPr>
              <a:t>kuvia</a:t>
            </a:r>
            <a:r>
              <a:rPr lang="en-GB" sz="4000" dirty="0">
                <a:latin typeface="Helvetica" pitchFamily="2" charset="0"/>
              </a:rPr>
              <a:t> (</a:t>
            </a:r>
            <a:r>
              <a:rPr lang="en-GB" sz="4000" dirty="0" err="1">
                <a:latin typeface="Helvetica" pitchFamily="2" charset="0"/>
              </a:rPr>
              <a:t>suositus</a:t>
            </a:r>
            <a:r>
              <a:rPr lang="en-GB" sz="4000" dirty="0">
                <a:latin typeface="Helvetica" pitchFamily="2" charset="0"/>
              </a:rPr>
              <a:t> </a:t>
            </a:r>
            <a:r>
              <a:rPr lang="en-GB" sz="4000" dirty="0" err="1">
                <a:latin typeface="Helvetica" pitchFamily="2" charset="0"/>
              </a:rPr>
              <a:t>tulostukseen</a:t>
            </a:r>
            <a:r>
              <a:rPr lang="en-GB" sz="4000" dirty="0">
                <a:latin typeface="Helvetica" pitchFamily="2" charset="0"/>
              </a:rPr>
              <a:t> 200-300 dpi). </a:t>
            </a:r>
            <a:r>
              <a:rPr lang="en-GB" sz="4000" dirty="0" err="1">
                <a:latin typeface="Helvetica" pitchFamily="2" charset="0"/>
              </a:rPr>
              <a:t>Vältä</a:t>
            </a:r>
            <a:r>
              <a:rPr lang="en-GB" sz="4000" dirty="0">
                <a:latin typeface="Helvetica" pitchFamily="2" charset="0"/>
              </a:rPr>
              <a:t> </a:t>
            </a:r>
            <a:r>
              <a:rPr lang="en-GB" sz="4000" dirty="0" err="1">
                <a:latin typeface="Helvetica" pitchFamily="2" charset="0"/>
              </a:rPr>
              <a:t>internetistä</a:t>
            </a:r>
            <a:r>
              <a:rPr lang="en-GB" sz="4000" dirty="0">
                <a:latin typeface="Helvetica" pitchFamily="2" charset="0"/>
              </a:rPr>
              <a:t> </a:t>
            </a:r>
            <a:r>
              <a:rPr lang="en-GB" sz="4000" dirty="0" err="1">
                <a:latin typeface="Helvetica" pitchFamily="2" charset="0"/>
              </a:rPr>
              <a:t>kopioituja</a:t>
            </a:r>
            <a:r>
              <a:rPr lang="en-GB" sz="4000" dirty="0">
                <a:latin typeface="Helvetica" pitchFamily="2" charset="0"/>
              </a:rPr>
              <a:t> </a:t>
            </a:r>
            <a:r>
              <a:rPr lang="en-GB" sz="4000" dirty="0" err="1">
                <a:latin typeface="Helvetica" pitchFamily="2" charset="0"/>
              </a:rPr>
              <a:t>kuvia</a:t>
            </a:r>
            <a:r>
              <a:rPr lang="en-GB" sz="4000" dirty="0">
                <a:latin typeface="Helvetica" pitchFamily="2" charset="0"/>
              </a:rPr>
              <a:t> – </a:t>
            </a:r>
            <a:r>
              <a:rPr lang="en-GB" sz="4000" dirty="0" err="1">
                <a:latin typeface="Helvetica" pitchFamily="2" charset="0"/>
              </a:rPr>
              <a:t>niiden</a:t>
            </a:r>
            <a:r>
              <a:rPr lang="en-GB" sz="4000" dirty="0">
                <a:latin typeface="Helvetica" pitchFamily="2" charset="0"/>
              </a:rPr>
              <a:t> </a:t>
            </a:r>
            <a:r>
              <a:rPr lang="en-GB" sz="4000" dirty="0" err="1">
                <a:latin typeface="Helvetica" pitchFamily="2" charset="0"/>
              </a:rPr>
              <a:t>resoluutio</a:t>
            </a:r>
            <a:r>
              <a:rPr lang="en-GB" sz="4000" dirty="0">
                <a:latin typeface="Helvetica" pitchFamily="2" charset="0"/>
              </a:rPr>
              <a:t> on </a:t>
            </a:r>
            <a:r>
              <a:rPr lang="en-GB" sz="4000" dirty="0" err="1">
                <a:latin typeface="Helvetica" pitchFamily="2" charset="0"/>
              </a:rPr>
              <a:t>usein</a:t>
            </a:r>
            <a:r>
              <a:rPr lang="en-GB" sz="4000" dirty="0">
                <a:latin typeface="Helvetica" pitchFamily="2" charset="0"/>
              </a:rPr>
              <a:t> vain 72 dpi, </a:t>
            </a:r>
            <a:r>
              <a:rPr lang="en-GB" sz="4000" dirty="0" err="1">
                <a:latin typeface="Helvetica" pitchFamily="2" charset="0"/>
              </a:rPr>
              <a:t>mikä</a:t>
            </a:r>
            <a:r>
              <a:rPr lang="en-GB" sz="4000" dirty="0">
                <a:latin typeface="Helvetica" pitchFamily="2" charset="0"/>
              </a:rPr>
              <a:t> </a:t>
            </a:r>
            <a:r>
              <a:rPr lang="en-GB" sz="4000" dirty="0" err="1">
                <a:latin typeface="Helvetica" pitchFamily="2" charset="0"/>
              </a:rPr>
              <a:t>ei</a:t>
            </a:r>
            <a:r>
              <a:rPr lang="en-GB" sz="4000" dirty="0">
                <a:latin typeface="Helvetica" pitchFamily="2" charset="0"/>
              </a:rPr>
              <a:t> </a:t>
            </a:r>
            <a:r>
              <a:rPr lang="en-GB" sz="4000" dirty="0" err="1">
                <a:latin typeface="Helvetica" pitchFamily="2" charset="0"/>
              </a:rPr>
              <a:t>riitä</a:t>
            </a:r>
            <a:r>
              <a:rPr lang="en-GB" sz="4000" dirty="0">
                <a:latin typeface="Helvetica" pitchFamily="2" charset="0"/>
              </a:rPr>
              <a:t> </a:t>
            </a:r>
            <a:r>
              <a:rPr lang="en-GB" sz="4000" dirty="0" err="1">
                <a:latin typeface="Helvetica" pitchFamily="2" charset="0"/>
              </a:rPr>
              <a:t>suurikokoiseen</a:t>
            </a:r>
            <a:r>
              <a:rPr lang="en-GB" sz="4000" dirty="0">
                <a:latin typeface="Helvetica" pitchFamily="2" charset="0"/>
              </a:rPr>
              <a:t> </a:t>
            </a:r>
            <a:r>
              <a:rPr lang="en-GB" sz="4000" dirty="0" err="1">
                <a:latin typeface="Helvetica" pitchFamily="2" charset="0"/>
              </a:rPr>
              <a:t>posteriin</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Tarkista</a:t>
            </a:r>
            <a:r>
              <a:rPr lang="en-GB" sz="4000" dirty="0">
                <a:latin typeface="Helvetica" pitchFamily="2" charset="0"/>
              </a:rPr>
              <a:t> </a:t>
            </a:r>
            <a:r>
              <a:rPr lang="en-GB" sz="4000" dirty="0" err="1">
                <a:latin typeface="Helvetica" pitchFamily="2" charset="0"/>
              </a:rPr>
              <a:t>kuvan</a:t>
            </a:r>
            <a:r>
              <a:rPr lang="en-GB" sz="4000" dirty="0">
                <a:latin typeface="Helvetica" pitchFamily="2" charset="0"/>
              </a:rPr>
              <a:t> </a:t>
            </a:r>
            <a:r>
              <a:rPr lang="en-GB" sz="4000" dirty="0" err="1">
                <a:latin typeface="Helvetica" pitchFamily="2" charset="0"/>
              </a:rPr>
              <a:t>koko</a:t>
            </a:r>
            <a:r>
              <a:rPr lang="en-GB" sz="4000" dirty="0">
                <a:latin typeface="Helvetica" pitchFamily="2" charset="0"/>
              </a:rPr>
              <a:t>: </a:t>
            </a:r>
            <a:r>
              <a:rPr lang="en-GB" sz="4000" dirty="0" err="1">
                <a:latin typeface="Helvetica" pitchFamily="2" charset="0"/>
              </a:rPr>
              <a:t>pienestä</a:t>
            </a:r>
            <a:r>
              <a:rPr lang="en-GB" sz="4000" dirty="0">
                <a:latin typeface="Helvetica" pitchFamily="2" charset="0"/>
              </a:rPr>
              <a:t> </a:t>
            </a:r>
            <a:r>
              <a:rPr lang="en-GB" sz="4000" dirty="0" err="1">
                <a:latin typeface="Helvetica" pitchFamily="2" charset="0"/>
              </a:rPr>
              <a:t>kuvasta</a:t>
            </a:r>
            <a:r>
              <a:rPr lang="en-GB" sz="4000" dirty="0">
                <a:latin typeface="Helvetica" pitchFamily="2" charset="0"/>
              </a:rPr>
              <a:t> </a:t>
            </a:r>
            <a:r>
              <a:rPr lang="en-GB" sz="4000" dirty="0" err="1">
                <a:latin typeface="Helvetica" pitchFamily="2" charset="0"/>
              </a:rPr>
              <a:t>ei</a:t>
            </a:r>
            <a:r>
              <a:rPr lang="en-GB" sz="4000" dirty="0">
                <a:latin typeface="Helvetica" pitchFamily="2" charset="0"/>
              </a:rPr>
              <a:t> </a:t>
            </a:r>
            <a:r>
              <a:rPr lang="en-GB" sz="4000" dirty="0" err="1">
                <a:latin typeface="Helvetica" pitchFamily="2" charset="0"/>
              </a:rPr>
              <a:t>saa</a:t>
            </a:r>
            <a:r>
              <a:rPr lang="en-GB" sz="4000" dirty="0">
                <a:latin typeface="Helvetica" pitchFamily="2" charset="0"/>
              </a:rPr>
              <a:t> </a:t>
            </a:r>
            <a:r>
              <a:rPr lang="en-GB" sz="4000" dirty="0" err="1">
                <a:latin typeface="Helvetica" pitchFamily="2" charset="0"/>
              </a:rPr>
              <a:t>laadukasta</a:t>
            </a:r>
            <a:r>
              <a:rPr lang="en-GB" sz="4000" dirty="0">
                <a:latin typeface="Helvetica" pitchFamily="2" charset="0"/>
              </a:rPr>
              <a:t> </a:t>
            </a:r>
            <a:r>
              <a:rPr lang="en-GB" sz="4000" dirty="0" err="1">
                <a:latin typeface="Helvetica" pitchFamily="2" charset="0"/>
              </a:rPr>
              <a:t>suurentamalla</a:t>
            </a:r>
            <a:r>
              <a:rPr lang="en-GB" sz="4000" dirty="0">
                <a:latin typeface="Helvetica" pitchFamily="2" charset="0"/>
              </a:rPr>
              <a:t>. </a:t>
            </a:r>
            <a:r>
              <a:rPr lang="en-GB" sz="4000" dirty="0" err="1">
                <a:latin typeface="Helvetica" pitchFamily="2" charset="0"/>
              </a:rPr>
              <a:t>Varmista</a:t>
            </a:r>
            <a:r>
              <a:rPr lang="en-GB" sz="4000" dirty="0">
                <a:latin typeface="Helvetica" pitchFamily="2" charset="0"/>
              </a:rPr>
              <a:t>, </a:t>
            </a:r>
            <a:r>
              <a:rPr lang="en-GB" sz="4000" dirty="0" err="1">
                <a:latin typeface="Helvetica" pitchFamily="2" charset="0"/>
              </a:rPr>
              <a:t>että</a:t>
            </a:r>
            <a:r>
              <a:rPr lang="en-GB" sz="4000" dirty="0">
                <a:latin typeface="Helvetica" pitchFamily="2" charset="0"/>
              </a:rPr>
              <a:t> </a:t>
            </a:r>
            <a:r>
              <a:rPr lang="en-GB" sz="4000" dirty="0" err="1">
                <a:latin typeface="Helvetica" pitchFamily="2" charset="0"/>
              </a:rPr>
              <a:t>kuvan</a:t>
            </a:r>
            <a:r>
              <a:rPr lang="en-GB" sz="4000" dirty="0">
                <a:latin typeface="Helvetica" pitchFamily="2" charset="0"/>
              </a:rPr>
              <a:t> </a:t>
            </a:r>
            <a:r>
              <a:rPr lang="en-GB" sz="4000" dirty="0" err="1">
                <a:latin typeface="Helvetica" pitchFamily="2" charset="0"/>
              </a:rPr>
              <a:t>mittasuhteet</a:t>
            </a:r>
            <a:r>
              <a:rPr lang="en-GB" sz="4000" dirty="0">
                <a:latin typeface="Helvetica" pitchFamily="2" charset="0"/>
              </a:rPr>
              <a:t> </a:t>
            </a:r>
            <a:r>
              <a:rPr lang="en-GB" sz="4000" dirty="0" err="1">
                <a:latin typeface="Helvetica" pitchFamily="2" charset="0"/>
              </a:rPr>
              <a:t>säilyvät</a:t>
            </a:r>
            <a:r>
              <a:rPr lang="en-GB" sz="4000" dirty="0">
                <a:latin typeface="Helvetica" pitchFamily="2" charset="0"/>
              </a:rPr>
              <a:t>, </a:t>
            </a:r>
            <a:r>
              <a:rPr lang="en-GB" sz="4000" dirty="0" err="1">
                <a:latin typeface="Helvetica" pitchFamily="2" charset="0"/>
              </a:rPr>
              <a:t>kun</a:t>
            </a:r>
            <a:r>
              <a:rPr lang="en-GB" sz="4000" dirty="0">
                <a:latin typeface="Helvetica" pitchFamily="2" charset="0"/>
              </a:rPr>
              <a:t> </a:t>
            </a:r>
            <a:r>
              <a:rPr lang="en-GB" sz="4000" dirty="0" err="1">
                <a:latin typeface="Helvetica" pitchFamily="2" charset="0"/>
              </a:rPr>
              <a:t>muutat</a:t>
            </a:r>
            <a:r>
              <a:rPr lang="en-GB" sz="4000" dirty="0">
                <a:latin typeface="Helvetica" pitchFamily="2" charset="0"/>
              </a:rPr>
              <a:t> </a:t>
            </a:r>
            <a:r>
              <a:rPr lang="en-GB" sz="4000" dirty="0" err="1">
                <a:latin typeface="Helvetica" pitchFamily="2" charset="0"/>
              </a:rPr>
              <a:t>sen</a:t>
            </a:r>
            <a:r>
              <a:rPr lang="en-GB" sz="4000" dirty="0">
                <a:latin typeface="Helvetica" pitchFamily="2" charset="0"/>
              </a:rPr>
              <a:t> </a:t>
            </a:r>
            <a:r>
              <a:rPr lang="en-GB" sz="4000" dirty="0" err="1">
                <a:latin typeface="Helvetica" pitchFamily="2" charset="0"/>
              </a:rPr>
              <a:t>kokoa</a:t>
            </a:r>
            <a:r>
              <a:rPr lang="en-GB" sz="4000" dirty="0">
                <a:latin typeface="Helvetica" pitchFamily="2" charset="0"/>
              </a:rPr>
              <a:t> (</a:t>
            </a:r>
            <a:r>
              <a:rPr lang="en-GB" sz="4000" dirty="0" err="1">
                <a:latin typeface="Helvetica" pitchFamily="2" charset="0"/>
              </a:rPr>
              <a:t>kun</a:t>
            </a:r>
            <a:r>
              <a:rPr lang="en-GB" sz="4000" dirty="0">
                <a:latin typeface="Helvetica" pitchFamily="2" charset="0"/>
              </a:rPr>
              <a:t> </a:t>
            </a:r>
            <a:r>
              <a:rPr lang="en-GB" sz="4000" dirty="0" err="1">
                <a:latin typeface="Helvetica" pitchFamily="2" charset="0"/>
              </a:rPr>
              <a:t>muutat</a:t>
            </a:r>
            <a:r>
              <a:rPr lang="en-GB" sz="4000" dirty="0">
                <a:latin typeface="Helvetica" pitchFamily="2" charset="0"/>
              </a:rPr>
              <a:t> </a:t>
            </a:r>
            <a:r>
              <a:rPr lang="en-GB" sz="4000" dirty="0" err="1">
                <a:latin typeface="Helvetica" pitchFamily="2" charset="0"/>
              </a:rPr>
              <a:t>kokoa</a:t>
            </a:r>
            <a:r>
              <a:rPr lang="en-GB" sz="4000" dirty="0">
                <a:latin typeface="Helvetica" pitchFamily="2" charset="0"/>
              </a:rPr>
              <a:t>, </a:t>
            </a:r>
            <a:r>
              <a:rPr lang="en-GB" sz="4000" dirty="0" err="1">
                <a:latin typeface="Helvetica" pitchFamily="2" charset="0"/>
              </a:rPr>
              <a:t>pidä</a:t>
            </a:r>
            <a:r>
              <a:rPr lang="en-GB" sz="4000" dirty="0">
                <a:latin typeface="Helvetica" pitchFamily="2" charset="0"/>
              </a:rPr>
              <a:t> shift-</a:t>
            </a:r>
            <a:r>
              <a:rPr lang="en-GB" sz="4000" dirty="0" err="1">
                <a:latin typeface="Helvetica" pitchFamily="2" charset="0"/>
              </a:rPr>
              <a:t>näppäin</a:t>
            </a:r>
            <a:r>
              <a:rPr lang="en-GB" sz="4000" dirty="0">
                <a:latin typeface="Helvetica" pitchFamily="2" charset="0"/>
              </a:rPr>
              <a:t> </a:t>
            </a:r>
            <a:r>
              <a:rPr lang="en-GB" sz="4000" dirty="0" err="1">
                <a:latin typeface="Helvetica" pitchFamily="2" charset="0"/>
              </a:rPr>
              <a:t>pohjassa</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vedä</a:t>
            </a:r>
            <a:r>
              <a:rPr lang="en-GB" sz="4000" dirty="0">
                <a:latin typeface="Helvetica" pitchFamily="2" charset="0"/>
              </a:rPr>
              <a:t> </a:t>
            </a:r>
            <a:r>
              <a:rPr lang="en-GB" sz="4000" dirty="0" err="1">
                <a:latin typeface="Helvetica" pitchFamily="2" charset="0"/>
              </a:rPr>
              <a:t>kulmasta</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Varmista</a:t>
            </a:r>
            <a:r>
              <a:rPr lang="en-GB" sz="4000" dirty="0">
                <a:latin typeface="Helvetica" pitchFamily="2" charset="0"/>
              </a:rPr>
              <a:t>, </a:t>
            </a:r>
            <a:r>
              <a:rPr lang="en-GB" sz="4000" dirty="0" err="1">
                <a:latin typeface="Helvetica" pitchFamily="2" charset="0"/>
              </a:rPr>
              <a:t>että</a:t>
            </a:r>
            <a:r>
              <a:rPr lang="en-GB" sz="4000" dirty="0">
                <a:latin typeface="Helvetica" pitchFamily="2" charset="0"/>
              </a:rPr>
              <a:t> </a:t>
            </a:r>
            <a:r>
              <a:rPr lang="en-GB" sz="4000" dirty="0" err="1">
                <a:latin typeface="Helvetica" pitchFamily="2" charset="0"/>
              </a:rPr>
              <a:t>sinulla</a:t>
            </a:r>
            <a:r>
              <a:rPr lang="en-GB" sz="4000" dirty="0">
                <a:latin typeface="Helvetica" pitchFamily="2" charset="0"/>
              </a:rPr>
              <a:t> on </a:t>
            </a:r>
            <a:r>
              <a:rPr lang="en-GB" sz="4000" dirty="0" err="1">
                <a:latin typeface="Helvetica" pitchFamily="2" charset="0"/>
              </a:rPr>
              <a:t>käyttöoikeus</a:t>
            </a:r>
            <a:r>
              <a:rPr lang="en-GB" sz="4000" dirty="0">
                <a:latin typeface="Helvetica" pitchFamily="2" charset="0"/>
              </a:rPr>
              <a:t> </a:t>
            </a:r>
            <a:r>
              <a:rPr lang="en-GB" sz="4000" dirty="0" err="1">
                <a:latin typeface="Helvetica" pitchFamily="2" charset="0"/>
              </a:rPr>
              <a:t>kuviin</a:t>
            </a:r>
            <a:r>
              <a:rPr lang="en-GB" sz="4000" dirty="0">
                <a:latin typeface="Helvetica" pitchFamily="2" charset="0"/>
              </a:rPr>
              <a:t> (</a:t>
            </a:r>
            <a:r>
              <a:rPr lang="en-GB" sz="4000" dirty="0" err="1">
                <a:latin typeface="Helvetica" pitchFamily="2" charset="0"/>
              </a:rPr>
              <a:t>tekijänoikeudet</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mahdolliset</a:t>
            </a:r>
            <a:r>
              <a:rPr lang="en-GB" sz="4000" dirty="0">
                <a:latin typeface="Helvetica" pitchFamily="2" charset="0"/>
              </a:rPr>
              <a:t> </a:t>
            </a:r>
            <a:r>
              <a:rPr lang="en-GB" sz="4000" dirty="0" err="1">
                <a:latin typeface="Helvetica" pitchFamily="2" charset="0"/>
              </a:rPr>
              <a:t>kuvausluvat</a:t>
            </a:r>
            <a:r>
              <a:rPr lang="en-GB" sz="4000" dirty="0">
                <a:latin typeface="Helvetica" pitchFamily="2" charset="0"/>
              </a:rPr>
              <a:t>). </a:t>
            </a:r>
            <a:r>
              <a:rPr lang="en-GB" sz="4000" dirty="0" err="1">
                <a:latin typeface="Helvetica" pitchFamily="2" charset="0"/>
              </a:rPr>
              <a:t>Mainitse</a:t>
            </a:r>
            <a:r>
              <a:rPr lang="en-GB" sz="4000" dirty="0">
                <a:latin typeface="Helvetica" pitchFamily="2" charset="0"/>
              </a:rPr>
              <a:t> </a:t>
            </a:r>
            <a:r>
              <a:rPr lang="en-GB" sz="4000" dirty="0" err="1">
                <a:latin typeface="Helvetica" pitchFamily="2" charset="0"/>
              </a:rPr>
              <a:t>tarvittaessa</a:t>
            </a:r>
            <a:r>
              <a:rPr lang="en-GB" sz="4000" dirty="0">
                <a:latin typeface="Helvetica" pitchFamily="2" charset="0"/>
              </a:rPr>
              <a:t> </a:t>
            </a:r>
            <a:r>
              <a:rPr lang="en-GB" sz="4000" dirty="0" err="1">
                <a:latin typeface="Helvetica" pitchFamily="2" charset="0"/>
              </a:rPr>
              <a:t>kuvan</a:t>
            </a:r>
            <a:r>
              <a:rPr lang="en-GB" sz="4000" dirty="0">
                <a:latin typeface="Helvetica" pitchFamily="2" charset="0"/>
              </a:rPr>
              <a:t> </a:t>
            </a:r>
            <a:r>
              <a:rPr lang="en-GB" sz="4000" dirty="0" err="1">
                <a:latin typeface="Helvetica" pitchFamily="2" charset="0"/>
              </a:rPr>
              <a:t>lähde</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Varmista</a:t>
            </a:r>
            <a:r>
              <a:rPr lang="en-GB" sz="4000" dirty="0">
                <a:latin typeface="Helvetica" pitchFamily="2" charset="0"/>
              </a:rPr>
              <a:t>, </a:t>
            </a:r>
            <a:r>
              <a:rPr lang="en-GB" sz="4000" dirty="0" err="1">
                <a:latin typeface="Helvetica" pitchFamily="2" charset="0"/>
              </a:rPr>
              <a:t>että</a:t>
            </a:r>
            <a:r>
              <a:rPr lang="en-GB" sz="4000" dirty="0">
                <a:latin typeface="Helvetica" pitchFamily="2" charset="0"/>
              </a:rPr>
              <a:t> </a:t>
            </a:r>
            <a:r>
              <a:rPr lang="en-GB" sz="4000" dirty="0" err="1">
                <a:latin typeface="Helvetica" pitchFamily="2" charset="0"/>
              </a:rPr>
              <a:t>teksti</a:t>
            </a:r>
            <a:r>
              <a:rPr lang="en-GB" sz="4000" dirty="0">
                <a:latin typeface="Helvetica" pitchFamily="2" charset="0"/>
              </a:rPr>
              <a:t> </a:t>
            </a:r>
            <a:r>
              <a:rPr lang="en-GB" sz="4000" dirty="0" err="1">
                <a:latin typeface="Helvetica" pitchFamily="2" charset="0"/>
              </a:rPr>
              <a:t>kaavioissa</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grafiikoissa</a:t>
            </a:r>
            <a:r>
              <a:rPr lang="en-GB" sz="4000" dirty="0">
                <a:latin typeface="Helvetica" pitchFamily="2" charset="0"/>
              </a:rPr>
              <a:t> on </a:t>
            </a:r>
            <a:r>
              <a:rPr lang="en-GB" sz="4000" dirty="0" err="1">
                <a:latin typeface="Helvetica" pitchFamily="2" charset="0"/>
              </a:rPr>
              <a:t>riittävän</a:t>
            </a:r>
            <a:r>
              <a:rPr lang="en-GB" sz="4000" dirty="0">
                <a:latin typeface="Helvetica" pitchFamily="2" charset="0"/>
              </a:rPr>
              <a:t> </a:t>
            </a:r>
            <a:r>
              <a:rPr lang="en-GB" sz="4000" dirty="0" err="1">
                <a:latin typeface="Helvetica" pitchFamily="2" charset="0"/>
              </a:rPr>
              <a:t>suurta</a:t>
            </a:r>
            <a:r>
              <a:rPr lang="en-GB" sz="4000" dirty="0">
                <a:latin typeface="Helvetica" pitchFamily="2" charset="0"/>
              </a:rPr>
              <a:t> </a:t>
            </a:r>
            <a:r>
              <a:rPr lang="en-GB" sz="4000" dirty="0" err="1">
                <a:latin typeface="Helvetica" pitchFamily="2" charset="0"/>
              </a:rPr>
              <a:t>myös</a:t>
            </a:r>
            <a:r>
              <a:rPr lang="en-GB" sz="4000" dirty="0">
                <a:latin typeface="Helvetica" pitchFamily="2" charset="0"/>
              </a:rPr>
              <a:t> </a:t>
            </a:r>
            <a:r>
              <a:rPr lang="en-GB" sz="4000" dirty="0" err="1">
                <a:latin typeface="Helvetica" pitchFamily="2" charset="0"/>
              </a:rPr>
              <a:t>tulostettuna</a:t>
            </a:r>
            <a:r>
              <a:rPr lang="en-GB" sz="4000" dirty="0">
                <a:latin typeface="Helvetica" pitchFamily="2" charset="0"/>
              </a:rPr>
              <a:t>. </a:t>
            </a:r>
            <a:r>
              <a:rPr lang="en-GB" sz="4000" dirty="0" err="1">
                <a:latin typeface="Helvetica" pitchFamily="2" charset="0"/>
              </a:rPr>
              <a:t>Käytä</a:t>
            </a:r>
            <a:r>
              <a:rPr lang="en-GB" sz="4000" dirty="0">
                <a:latin typeface="Helvetica" pitchFamily="2" charset="0"/>
              </a:rPr>
              <a:t> </a:t>
            </a:r>
            <a:r>
              <a:rPr lang="en-GB" sz="4000" dirty="0" err="1">
                <a:latin typeface="Helvetica" pitchFamily="2" charset="0"/>
              </a:rPr>
              <a:t>SAMKin</a:t>
            </a:r>
            <a:r>
              <a:rPr lang="en-GB" sz="4000" dirty="0">
                <a:latin typeface="Helvetica" pitchFamily="2" charset="0"/>
              </a:rPr>
              <a:t> </a:t>
            </a:r>
            <a:r>
              <a:rPr lang="en-GB" sz="4000" dirty="0" err="1">
                <a:latin typeface="Helvetica" pitchFamily="2" charset="0"/>
              </a:rPr>
              <a:t>värejä</a:t>
            </a:r>
            <a:r>
              <a:rPr lang="en-GB" sz="4000" dirty="0">
                <a:latin typeface="Helvetica" pitchFamily="2" charset="0"/>
              </a:rPr>
              <a:t> </a:t>
            </a:r>
            <a:r>
              <a:rPr lang="en-GB" sz="4000" dirty="0" err="1">
                <a:latin typeface="Helvetica" pitchFamily="2" charset="0"/>
              </a:rPr>
              <a:t>yhtenäisen</a:t>
            </a:r>
            <a:r>
              <a:rPr lang="en-GB" sz="4000" dirty="0">
                <a:latin typeface="Helvetica" pitchFamily="2" charset="0"/>
              </a:rPr>
              <a:t> </a:t>
            </a:r>
            <a:r>
              <a:rPr lang="en-GB" sz="4000" dirty="0" err="1">
                <a:latin typeface="Helvetica" pitchFamily="2" charset="0"/>
              </a:rPr>
              <a:t>ilmeen</a:t>
            </a:r>
            <a:r>
              <a:rPr lang="en-GB" sz="4000" dirty="0">
                <a:latin typeface="Helvetica" pitchFamily="2" charset="0"/>
              </a:rPr>
              <a:t> </a:t>
            </a:r>
            <a:r>
              <a:rPr lang="en-GB" sz="4000" dirty="0" err="1">
                <a:latin typeface="Helvetica" pitchFamily="2" charset="0"/>
              </a:rPr>
              <a:t>varmistamiseksi</a:t>
            </a:r>
            <a:r>
              <a:rPr lang="en-GB" sz="4000" dirty="0">
                <a:latin typeface="Helvetica" pitchFamily="2" charset="0"/>
              </a:rPr>
              <a:t>.</a:t>
            </a:r>
          </a:p>
          <a:p>
            <a:endParaRPr lang="en-GB" sz="4000" dirty="0">
              <a:latin typeface="Helvetica" pitchFamily="2" charset="0"/>
            </a:endParaRPr>
          </a:p>
          <a:p>
            <a:r>
              <a:rPr lang="en-GB" sz="4000" b="1" dirty="0">
                <a:latin typeface="Helvetica" pitchFamily="2" charset="0"/>
              </a:rPr>
              <a:t>LOGOT</a:t>
            </a:r>
          </a:p>
          <a:p>
            <a:endParaRPr lang="en-GB" sz="1000" dirty="0">
              <a:latin typeface="Helvetica" pitchFamily="2" charset="0"/>
            </a:endParaRPr>
          </a:p>
          <a:p>
            <a:r>
              <a:rPr lang="en-GB" sz="4000" dirty="0" err="1">
                <a:latin typeface="Helvetica" pitchFamily="2" charset="0"/>
              </a:rPr>
              <a:t>Hankepostereissa</a:t>
            </a:r>
            <a:r>
              <a:rPr lang="en-GB" sz="4000" dirty="0">
                <a:latin typeface="Helvetica" pitchFamily="2" charset="0"/>
              </a:rPr>
              <a:t> </a:t>
            </a:r>
            <a:r>
              <a:rPr lang="en-GB" sz="4000" dirty="0" err="1">
                <a:latin typeface="Helvetica" pitchFamily="2" charset="0"/>
              </a:rPr>
              <a:t>huomioi</a:t>
            </a:r>
            <a:r>
              <a:rPr lang="en-GB" sz="4000" dirty="0">
                <a:latin typeface="Helvetica" pitchFamily="2" charset="0"/>
              </a:rPr>
              <a:t> </a:t>
            </a:r>
            <a:r>
              <a:rPr lang="en-GB" sz="4000" dirty="0" err="1">
                <a:latin typeface="Helvetica" pitchFamily="2" charset="0"/>
              </a:rPr>
              <a:t>rahoittajan</a:t>
            </a:r>
            <a:r>
              <a:rPr lang="en-GB" sz="4000" dirty="0">
                <a:latin typeface="Helvetica" pitchFamily="2" charset="0"/>
              </a:rPr>
              <a:t> </a:t>
            </a:r>
            <a:r>
              <a:rPr lang="en-GB" sz="4000" dirty="0" err="1">
                <a:latin typeface="Helvetica" pitchFamily="2" charset="0"/>
              </a:rPr>
              <a:t>vaatimukset</a:t>
            </a:r>
            <a:r>
              <a:rPr lang="en-GB" sz="4000" dirty="0">
                <a:latin typeface="Helvetica" pitchFamily="2" charset="0"/>
              </a:rPr>
              <a:t> logon </a:t>
            </a:r>
            <a:r>
              <a:rPr lang="en-GB" sz="4000" dirty="0" err="1">
                <a:latin typeface="Helvetica" pitchFamily="2" charset="0"/>
              </a:rPr>
              <a:t>käytöstä</a:t>
            </a:r>
            <a:r>
              <a:rPr lang="en-GB" sz="4000" dirty="0">
                <a:latin typeface="Helvetica" pitchFamily="2" charset="0"/>
              </a:rPr>
              <a:t>.</a:t>
            </a:r>
          </a:p>
          <a:p>
            <a:endParaRPr lang="en-GB" sz="4000" dirty="0">
              <a:latin typeface="Helvetica" pitchFamily="2" charset="0"/>
            </a:endParaRPr>
          </a:p>
          <a:p>
            <a:r>
              <a:rPr lang="en-GB" sz="4000" dirty="0">
                <a:latin typeface="Helvetica" pitchFamily="2" charset="0"/>
              </a:rPr>
              <a:t>Logon </a:t>
            </a:r>
            <a:r>
              <a:rPr lang="en-GB" sz="4000" dirty="0" err="1">
                <a:latin typeface="Helvetica" pitchFamily="2" charset="0"/>
              </a:rPr>
              <a:t>sijaintia</a:t>
            </a:r>
            <a:r>
              <a:rPr lang="en-GB" sz="4000" dirty="0">
                <a:latin typeface="Helvetica" pitchFamily="2" charset="0"/>
              </a:rPr>
              <a:t> </a:t>
            </a:r>
            <a:r>
              <a:rPr lang="en-GB" sz="4000" dirty="0" err="1">
                <a:latin typeface="Helvetica" pitchFamily="2" charset="0"/>
              </a:rPr>
              <a:t>voi</a:t>
            </a:r>
            <a:r>
              <a:rPr lang="en-GB" sz="4000" dirty="0">
                <a:latin typeface="Helvetica" pitchFamily="2" charset="0"/>
              </a:rPr>
              <a:t> </a:t>
            </a:r>
            <a:r>
              <a:rPr lang="en-GB" sz="4000" dirty="0" err="1">
                <a:latin typeface="Helvetica" pitchFamily="2" charset="0"/>
              </a:rPr>
              <a:t>tarvittaessa</a:t>
            </a:r>
            <a:r>
              <a:rPr lang="en-GB" sz="4000" dirty="0">
                <a:latin typeface="Helvetica" pitchFamily="2" charset="0"/>
              </a:rPr>
              <a:t> </a:t>
            </a:r>
            <a:r>
              <a:rPr lang="en-GB" sz="4000" dirty="0" err="1">
                <a:latin typeface="Helvetica" pitchFamily="2" charset="0"/>
              </a:rPr>
              <a:t>muuttaa</a:t>
            </a:r>
            <a:r>
              <a:rPr lang="en-GB" sz="4000" dirty="0">
                <a:latin typeface="Helvetica" pitchFamily="2" charset="0"/>
              </a:rPr>
              <a:t> </a:t>
            </a:r>
            <a:r>
              <a:rPr lang="en-GB" sz="4000" dirty="0" err="1">
                <a:latin typeface="Helvetica" pitchFamily="2" charset="0"/>
              </a:rPr>
              <a:t>masterpohjassa</a:t>
            </a:r>
            <a:r>
              <a:rPr lang="en-GB" sz="4000" dirty="0">
                <a:latin typeface="Helvetica" pitchFamily="2" charset="0"/>
              </a:rPr>
              <a:t>.</a:t>
            </a:r>
          </a:p>
          <a:p>
            <a:endParaRPr lang="en-GB" sz="4000" dirty="0">
              <a:latin typeface="Helvetica" pitchFamily="2" charset="0"/>
            </a:endParaRPr>
          </a:p>
          <a:p>
            <a:r>
              <a:rPr lang="en-GB" sz="4000" b="1" dirty="0">
                <a:latin typeface="Helvetica" pitchFamily="2" charset="0"/>
              </a:rPr>
              <a:t>VÄRIT JA VISUAALISUUS</a:t>
            </a:r>
          </a:p>
          <a:p>
            <a:endParaRPr lang="en-GB" sz="100" dirty="0">
              <a:latin typeface="Helvetica" pitchFamily="2" charset="0"/>
            </a:endParaRPr>
          </a:p>
          <a:p>
            <a:endParaRPr lang="en-GB" sz="1000" dirty="0">
              <a:latin typeface="Helvetica" pitchFamily="2" charset="0"/>
            </a:endParaRPr>
          </a:p>
          <a:p>
            <a:r>
              <a:rPr lang="en-GB" sz="4000" dirty="0" err="1">
                <a:latin typeface="Helvetica" pitchFamily="2" charset="0"/>
              </a:rPr>
              <a:t>Pohjaan</a:t>
            </a:r>
            <a:r>
              <a:rPr lang="en-GB" sz="4000" dirty="0">
                <a:latin typeface="Helvetica" pitchFamily="2" charset="0"/>
              </a:rPr>
              <a:t> </a:t>
            </a:r>
            <a:r>
              <a:rPr lang="en-GB" sz="4000" dirty="0" err="1">
                <a:latin typeface="Helvetica" pitchFamily="2" charset="0"/>
              </a:rPr>
              <a:t>tallennetut</a:t>
            </a:r>
            <a:r>
              <a:rPr lang="en-GB" sz="4000" dirty="0">
                <a:latin typeface="Helvetica" pitchFamily="2" charset="0"/>
              </a:rPr>
              <a:t> </a:t>
            </a:r>
            <a:r>
              <a:rPr lang="en-GB" sz="4000" dirty="0" err="1">
                <a:latin typeface="Helvetica" pitchFamily="2" charset="0"/>
              </a:rPr>
              <a:t>värit</a:t>
            </a:r>
            <a:r>
              <a:rPr lang="en-GB" sz="4000" dirty="0">
                <a:latin typeface="Helvetica" pitchFamily="2" charset="0"/>
              </a:rPr>
              <a:t> </a:t>
            </a:r>
            <a:r>
              <a:rPr lang="en-GB" sz="4000" dirty="0" err="1">
                <a:latin typeface="Helvetica" pitchFamily="2" charset="0"/>
              </a:rPr>
              <a:t>ovat</a:t>
            </a:r>
            <a:r>
              <a:rPr lang="en-GB" sz="4000" dirty="0">
                <a:latin typeface="Helvetica" pitchFamily="2" charset="0"/>
              </a:rPr>
              <a:t> </a:t>
            </a:r>
            <a:r>
              <a:rPr lang="en-GB" sz="4000" dirty="0" err="1">
                <a:latin typeface="Helvetica" pitchFamily="2" charset="0"/>
              </a:rPr>
              <a:t>SAMKin</a:t>
            </a:r>
            <a:r>
              <a:rPr lang="en-GB" sz="4000" dirty="0">
                <a:latin typeface="Helvetica" pitchFamily="2" charset="0"/>
              </a:rPr>
              <a:t> </a:t>
            </a:r>
            <a:r>
              <a:rPr lang="en-GB" sz="4000" dirty="0" err="1">
                <a:latin typeface="Helvetica" pitchFamily="2" charset="0"/>
              </a:rPr>
              <a:t>tunnus</a:t>
            </a:r>
            <a:r>
              <a:rPr lang="en-GB" sz="4000" dirty="0">
                <a:latin typeface="Helvetica" pitchFamily="2" charset="0"/>
              </a:rPr>
              <a:t>- </a:t>
            </a:r>
            <a:r>
              <a:rPr lang="en-GB" sz="4000" dirty="0" err="1">
                <a:latin typeface="Helvetica" pitchFamily="2" charset="0"/>
              </a:rPr>
              <a:t>ja</a:t>
            </a:r>
            <a:r>
              <a:rPr lang="en-GB" sz="4000" dirty="0">
                <a:latin typeface="Helvetica" pitchFamily="2" charset="0"/>
              </a:rPr>
              <a:t> </a:t>
            </a:r>
            <a:r>
              <a:rPr lang="en-GB" sz="4000" dirty="0" err="1">
                <a:latin typeface="Helvetica" pitchFamily="2" charset="0"/>
              </a:rPr>
              <a:t>tukivärejä</a:t>
            </a:r>
            <a:r>
              <a:rPr lang="en-GB" sz="4000" dirty="0">
                <a:latin typeface="Helvetica" pitchFamily="2" charset="0"/>
              </a:rPr>
              <a:t>. </a:t>
            </a:r>
            <a:r>
              <a:rPr lang="en-GB" sz="4000" dirty="0" err="1">
                <a:latin typeface="Helvetica" pitchFamily="2" charset="0"/>
              </a:rPr>
              <a:t>Käytä</a:t>
            </a:r>
            <a:r>
              <a:rPr lang="en-GB" sz="4000" dirty="0">
                <a:latin typeface="Helvetica" pitchFamily="2" charset="0"/>
              </a:rPr>
              <a:t> </a:t>
            </a:r>
            <a:r>
              <a:rPr lang="en-GB" sz="4000" dirty="0" err="1">
                <a:latin typeface="Helvetica" pitchFamily="2" charset="0"/>
              </a:rPr>
              <a:t>maksimissaan</a:t>
            </a:r>
            <a:r>
              <a:rPr lang="en-GB" sz="4000" dirty="0">
                <a:latin typeface="Helvetica" pitchFamily="2" charset="0"/>
              </a:rPr>
              <a:t> </a:t>
            </a:r>
            <a:r>
              <a:rPr lang="en-GB" sz="4000" dirty="0" err="1">
                <a:latin typeface="Helvetica" pitchFamily="2" charset="0"/>
              </a:rPr>
              <a:t>kolmea</a:t>
            </a:r>
            <a:r>
              <a:rPr lang="en-GB" sz="4000" dirty="0">
                <a:latin typeface="Helvetica" pitchFamily="2" charset="0"/>
              </a:rPr>
              <a:t> </a:t>
            </a:r>
            <a:r>
              <a:rPr lang="en-GB" sz="4000" dirty="0" err="1">
                <a:latin typeface="Helvetica" pitchFamily="2" charset="0"/>
              </a:rPr>
              <a:t>eri</a:t>
            </a:r>
            <a:r>
              <a:rPr lang="en-GB" sz="4000" dirty="0">
                <a:latin typeface="Helvetica" pitchFamily="2" charset="0"/>
              </a:rPr>
              <a:t> </a:t>
            </a:r>
            <a:r>
              <a:rPr lang="en-GB" sz="4000" dirty="0" err="1">
                <a:latin typeface="Helvetica" pitchFamily="2" charset="0"/>
              </a:rPr>
              <a:t>väriä</a:t>
            </a:r>
            <a:r>
              <a:rPr lang="en-GB" sz="4000" dirty="0">
                <a:latin typeface="Helvetica" pitchFamily="2" charset="0"/>
              </a:rPr>
              <a:t> </a:t>
            </a:r>
            <a:r>
              <a:rPr lang="en-GB" sz="4000" dirty="0" err="1">
                <a:latin typeface="Helvetica" pitchFamily="2" charset="0"/>
              </a:rPr>
              <a:t>posterissa</a:t>
            </a:r>
            <a:r>
              <a:rPr lang="en-GB" sz="4000" dirty="0">
                <a:latin typeface="Helvetica" pitchFamily="2" charset="0"/>
              </a:rPr>
              <a:t>. </a:t>
            </a:r>
          </a:p>
          <a:p>
            <a:endParaRPr lang="en-GB" sz="4000" dirty="0">
              <a:latin typeface="Helvetica" pitchFamily="2" charset="0"/>
            </a:endParaRPr>
          </a:p>
          <a:p>
            <a:r>
              <a:rPr lang="en-GB" sz="4000" dirty="0" err="1">
                <a:latin typeface="Helvetica" pitchFamily="2" charset="0"/>
              </a:rPr>
              <a:t>Tekstilaatikon</a:t>
            </a:r>
            <a:r>
              <a:rPr lang="en-GB" sz="4000" dirty="0">
                <a:latin typeface="Helvetica" pitchFamily="2" charset="0"/>
              </a:rPr>
              <a:t> </a:t>
            </a:r>
            <a:r>
              <a:rPr lang="en-GB" sz="4000" dirty="0" err="1">
                <a:latin typeface="Helvetica" pitchFamily="2" charset="0"/>
              </a:rPr>
              <a:t>voi</a:t>
            </a:r>
            <a:r>
              <a:rPr lang="en-GB" sz="4000" dirty="0">
                <a:latin typeface="Helvetica" pitchFamily="2" charset="0"/>
              </a:rPr>
              <a:t> </a:t>
            </a:r>
            <a:r>
              <a:rPr lang="en-GB" sz="4000" dirty="0" err="1">
                <a:latin typeface="Helvetica" pitchFamily="2" charset="0"/>
              </a:rPr>
              <a:t>korvata</a:t>
            </a:r>
            <a:r>
              <a:rPr lang="en-GB" sz="4000" dirty="0">
                <a:latin typeface="Helvetica" pitchFamily="2" charset="0"/>
              </a:rPr>
              <a:t> </a:t>
            </a:r>
            <a:r>
              <a:rPr lang="en-GB" sz="4000" dirty="0" err="1">
                <a:latin typeface="Helvetica" pitchFamily="2" charset="0"/>
              </a:rPr>
              <a:t>myös</a:t>
            </a:r>
            <a:r>
              <a:rPr lang="en-GB" sz="4000" dirty="0">
                <a:latin typeface="Helvetica" pitchFamily="2" charset="0"/>
              </a:rPr>
              <a:t> </a:t>
            </a:r>
            <a:r>
              <a:rPr lang="en-GB" sz="4000" dirty="0" err="1">
                <a:latin typeface="Helvetica" pitchFamily="2" charset="0"/>
              </a:rPr>
              <a:t>kuvalla</a:t>
            </a:r>
            <a:r>
              <a:rPr lang="en-GB" sz="4000" dirty="0">
                <a:latin typeface="Helvetica" pitchFamily="2" charset="0"/>
              </a:rPr>
              <a:t> / </a:t>
            </a:r>
            <a:r>
              <a:rPr lang="en-GB" sz="4000" dirty="0" err="1">
                <a:latin typeface="Helvetica" pitchFamily="2" charset="0"/>
              </a:rPr>
              <a:t>kaaviolla</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Varmista</a:t>
            </a:r>
            <a:r>
              <a:rPr lang="en-GB" sz="4000" dirty="0">
                <a:latin typeface="Helvetica" pitchFamily="2" charset="0"/>
              </a:rPr>
              <a:t> </a:t>
            </a:r>
            <a:r>
              <a:rPr lang="en-GB" sz="4000" dirty="0" err="1">
                <a:latin typeface="Helvetica" pitchFamily="2" charset="0"/>
              </a:rPr>
              <a:t>riittävä</a:t>
            </a:r>
            <a:r>
              <a:rPr lang="en-GB" sz="4000" dirty="0">
                <a:latin typeface="Helvetica" pitchFamily="2" charset="0"/>
              </a:rPr>
              <a:t> </a:t>
            </a:r>
            <a:r>
              <a:rPr lang="en-GB" sz="4000" dirty="0" err="1">
                <a:latin typeface="Helvetica" pitchFamily="2" charset="0"/>
              </a:rPr>
              <a:t>kontrasti</a:t>
            </a:r>
            <a:r>
              <a:rPr lang="en-GB" sz="4000" dirty="0">
                <a:latin typeface="Helvetica" pitchFamily="2" charset="0"/>
              </a:rPr>
              <a:t> </a:t>
            </a:r>
            <a:r>
              <a:rPr lang="en-GB" sz="4000" dirty="0" err="1">
                <a:latin typeface="Helvetica" pitchFamily="2" charset="0"/>
              </a:rPr>
              <a:t>elementtien</a:t>
            </a:r>
            <a:r>
              <a:rPr lang="en-GB" sz="4000" dirty="0">
                <a:latin typeface="Helvetica" pitchFamily="2" charset="0"/>
              </a:rPr>
              <a:t> </a:t>
            </a:r>
            <a:r>
              <a:rPr lang="en-GB" sz="4000" dirty="0" err="1">
                <a:latin typeface="Helvetica" pitchFamily="2" charset="0"/>
              </a:rPr>
              <a:t>välillä</a:t>
            </a:r>
            <a:r>
              <a:rPr lang="en-GB" sz="4000" dirty="0">
                <a:latin typeface="Helvetica" pitchFamily="2" charset="0"/>
              </a:rPr>
              <a:t>.</a:t>
            </a:r>
          </a:p>
          <a:p>
            <a:endParaRPr lang="en-GB" sz="4000" dirty="0">
              <a:latin typeface="Helvetica" pitchFamily="2" charset="0"/>
            </a:endParaRPr>
          </a:p>
          <a:p>
            <a:r>
              <a:rPr lang="en-GB" sz="4000" dirty="0" err="1">
                <a:latin typeface="Helvetica" pitchFamily="2" charset="0"/>
              </a:rPr>
              <a:t>Jätä</a:t>
            </a:r>
            <a:r>
              <a:rPr lang="en-GB" sz="4000" dirty="0">
                <a:latin typeface="Helvetica" pitchFamily="2" charset="0"/>
              </a:rPr>
              <a:t> </a:t>
            </a:r>
            <a:r>
              <a:rPr lang="en-GB" sz="4000" dirty="0" err="1">
                <a:latin typeface="Helvetica" pitchFamily="2" charset="0"/>
              </a:rPr>
              <a:t>riittävästi</a:t>
            </a:r>
            <a:r>
              <a:rPr lang="en-GB" sz="4000" dirty="0">
                <a:latin typeface="Helvetica" pitchFamily="2" charset="0"/>
              </a:rPr>
              <a:t> </a:t>
            </a:r>
            <a:r>
              <a:rPr lang="en-GB" sz="4000" dirty="0" err="1">
                <a:latin typeface="Helvetica" pitchFamily="2" charset="0"/>
              </a:rPr>
              <a:t>tyhjää</a:t>
            </a:r>
            <a:r>
              <a:rPr lang="en-GB" sz="4000" dirty="0">
                <a:latin typeface="Helvetica" pitchFamily="2" charset="0"/>
              </a:rPr>
              <a:t> </a:t>
            </a:r>
            <a:r>
              <a:rPr lang="en-GB" sz="4000" dirty="0" err="1">
                <a:latin typeface="Helvetica" pitchFamily="2" charset="0"/>
              </a:rPr>
              <a:t>tilaa</a:t>
            </a:r>
            <a:r>
              <a:rPr lang="en-GB" sz="4000" dirty="0">
                <a:latin typeface="Helvetica" pitchFamily="2" charset="0"/>
              </a:rPr>
              <a:t> – </a:t>
            </a:r>
            <a:r>
              <a:rPr lang="en-GB" sz="4000" dirty="0" err="1">
                <a:latin typeface="Helvetica" pitchFamily="2" charset="0"/>
              </a:rPr>
              <a:t>älä</a:t>
            </a:r>
            <a:r>
              <a:rPr lang="en-GB" sz="4000" dirty="0">
                <a:latin typeface="Helvetica" pitchFamily="2" charset="0"/>
              </a:rPr>
              <a:t> </a:t>
            </a:r>
            <a:r>
              <a:rPr lang="en-GB" sz="4000" dirty="0" err="1">
                <a:latin typeface="Helvetica" pitchFamily="2" charset="0"/>
              </a:rPr>
              <a:t>täytä</a:t>
            </a:r>
            <a:r>
              <a:rPr lang="en-GB" sz="4000" dirty="0">
                <a:latin typeface="Helvetica" pitchFamily="2" charset="0"/>
              </a:rPr>
              <a:t> </a:t>
            </a:r>
            <a:r>
              <a:rPr lang="en-GB" sz="4000" dirty="0" err="1">
                <a:latin typeface="Helvetica" pitchFamily="2" charset="0"/>
              </a:rPr>
              <a:t>koko</a:t>
            </a:r>
            <a:r>
              <a:rPr lang="en-GB" sz="4000" dirty="0">
                <a:latin typeface="Helvetica" pitchFamily="2" charset="0"/>
              </a:rPr>
              <a:t> </a:t>
            </a:r>
            <a:r>
              <a:rPr lang="en-GB" sz="4000" dirty="0" err="1">
                <a:latin typeface="Helvetica" pitchFamily="2" charset="0"/>
              </a:rPr>
              <a:t>pintaa</a:t>
            </a:r>
            <a:r>
              <a:rPr lang="en-GB" sz="4000" dirty="0">
                <a:latin typeface="Helvetica" pitchFamily="2" charset="0"/>
              </a:rPr>
              <a:t> </a:t>
            </a:r>
            <a:r>
              <a:rPr lang="en-GB" sz="4000" dirty="0" err="1">
                <a:latin typeface="Helvetica" pitchFamily="2" charset="0"/>
              </a:rPr>
              <a:t>erilaisilla</a:t>
            </a:r>
            <a:r>
              <a:rPr lang="en-GB" sz="4000" dirty="0">
                <a:latin typeface="Helvetica" pitchFamily="2" charset="0"/>
              </a:rPr>
              <a:t> </a:t>
            </a:r>
            <a:r>
              <a:rPr lang="en-GB" sz="4000" dirty="0" err="1">
                <a:latin typeface="Helvetica" pitchFamily="2" charset="0"/>
              </a:rPr>
              <a:t>elementeillä</a:t>
            </a:r>
            <a:r>
              <a:rPr lang="en-GB" sz="4000" dirty="0">
                <a:latin typeface="Helvetica" pitchFamily="2" charset="0"/>
              </a:rPr>
              <a:t>. </a:t>
            </a:r>
            <a:endParaRPr lang="en-ES" sz="4000" dirty="0">
              <a:latin typeface="Helvetica" pitchFamily="2" charset="0"/>
            </a:endParaRPr>
          </a:p>
        </p:txBody>
      </p:sp>
      <p:sp>
        <p:nvSpPr>
          <p:cNvPr id="8" name="TextBox 7">
            <a:extLst>
              <a:ext uri="{FF2B5EF4-FFF2-40B4-BE49-F238E27FC236}">
                <a16:creationId xmlns:a16="http://schemas.microsoft.com/office/drawing/2014/main" id="{D6513944-2103-6B2F-1F42-FB2C18DD4685}"/>
              </a:ext>
            </a:extLst>
          </p:cNvPr>
          <p:cNvSpPr txBox="1"/>
          <p:nvPr/>
        </p:nvSpPr>
        <p:spPr>
          <a:xfrm>
            <a:off x="985794" y="39918690"/>
            <a:ext cx="12980221" cy="2308324"/>
          </a:xfrm>
          <a:prstGeom prst="rect">
            <a:avLst/>
          </a:prstGeom>
          <a:noFill/>
        </p:spPr>
        <p:txBody>
          <a:bodyPr wrap="square" rtlCol="0">
            <a:spAutoFit/>
          </a:bodyPr>
          <a:lstStyle/>
          <a:p>
            <a:r>
              <a:rPr lang="en-ES" sz="4800" b="1" dirty="0">
                <a:latin typeface="Helvetica" pitchFamily="2" charset="0"/>
              </a:rPr>
              <a:t>SAMKin brändikirjaan </a:t>
            </a:r>
            <a:r>
              <a:rPr lang="en-ES" sz="4800" dirty="0">
                <a:latin typeface="Helvetica" pitchFamily="2" charset="0"/>
              </a:rPr>
              <a:t>löydät lisätietoja brändin mukaiseen viestintään (värit ym.):</a:t>
            </a:r>
          </a:p>
          <a:p>
            <a:r>
              <a:rPr lang="en-GB" sz="4800" dirty="0">
                <a:latin typeface="Helvetica" pitchFamily="2" charset="0"/>
                <a:hlinkClick r:id="rId4"/>
              </a:rPr>
              <a:t>https://brandikirja.samk.fi/</a:t>
            </a:r>
            <a:endParaRPr lang="en-ES" sz="4800" dirty="0">
              <a:latin typeface="Helvetica" pitchFamily="2" charset="0"/>
            </a:endParaRPr>
          </a:p>
        </p:txBody>
      </p:sp>
      <p:sp>
        <p:nvSpPr>
          <p:cNvPr id="2" name="TextBox 1">
            <a:extLst>
              <a:ext uri="{FF2B5EF4-FFF2-40B4-BE49-F238E27FC236}">
                <a16:creationId xmlns:a16="http://schemas.microsoft.com/office/drawing/2014/main" id="{4D415256-9E6D-E9D1-E8B1-6EE4C64BA93F}"/>
              </a:ext>
            </a:extLst>
          </p:cNvPr>
          <p:cNvSpPr txBox="1"/>
          <p:nvPr/>
        </p:nvSpPr>
        <p:spPr>
          <a:xfrm>
            <a:off x="15737993" y="7360321"/>
            <a:ext cx="14166596" cy="32562760"/>
          </a:xfrm>
          <a:prstGeom prst="rect">
            <a:avLst/>
          </a:prstGeom>
          <a:noFill/>
        </p:spPr>
        <p:txBody>
          <a:bodyPr wrap="square" rtlCol="0">
            <a:spAutoFit/>
          </a:bodyPr>
          <a:lstStyle/>
          <a:p>
            <a:r>
              <a:rPr lang="en-GB" sz="4000" dirty="0">
                <a:latin typeface="Helvetica" pitchFamily="2" charset="0"/>
              </a:rPr>
              <a:t>The template is designed in A0 size (841 × 1189 mm)</a:t>
            </a:r>
          </a:p>
          <a:p>
            <a:endParaRPr lang="en-ES" sz="4000" dirty="0">
              <a:latin typeface="Helvetica" pitchFamily="2" charset="0"/>
            </a:endParaRPr>
          </a:p>
          <a:p>
            <a:r>
              <a:rPr lang="en-GB" sz="4000" b="1" dirty="0">
                <a:latin typeface="Helvetica" pitchFamily="2" charset="0"/>
              </a:rPr>
              <a:t>TEXT</a:t>
            </a:r>
          </a:p>
          <a:p>
            <a:endParaRPr lang="en-GB" sz="1000" dirty="0">
              <a:latin typeface="Helvetica" pitchFamily="2" charset="0"/>
            </a:endParaRPr>
          </a:p>
          <a:p>
            <a:r>
              <a:rPr lang="en-GB" sz="4000" dirty="0">
                <a:latin typeface="Helvetica" pitchFamily="2" charset="0"/>
              </a:rPr>
              <a:t>Keep the text short and concise – avoid long paragraphs. The text should be large enough for the poster to be easily readable from approximately 1.5 metres away. Focus on the essential information.</a:t>
            </a:r>
          </a:p>
          <a:p>
            <a:endParaRPr lang="en-GB" sz="4000" dirty="0">
              <a:latin typeface="Helvetica" pitchFamily="2" charset="0"/>
            </a:endParaRPr>
          </a:p>
          <a:p>
            <a:r>
              <a:rPr lang="en-GB" sz="4000" dirty="0">
                <a:latin typeface="Helvetica" pitchFamily="2" charset="0"/>
              </a:rPr>
              <a:t>SAMK’s official font is Helvetica Neue Ltd. If the font is not available, you can use Helvetica:</a:t>
            </a:r>
          </a:p>
          <a:p>
            <a:endParaRPr lang="en-GB" sz="4000" dirty="0">
              <a:latin typeface="Helvetica" pitchFamily="2" charset="0"/>
            </a:endParaRPr>
          </a:p>
          <a:p>
            <a:r>
              <a:rPr lang="en-GB" sz="4000" dirty="0">
                <a:latin typeface="Helvetica" pitchFamily="2" charset="0"/>
              </a:rPr>
              <a:t>Headings (bold): 70 pt or larger </a:t>
            </a:r>
          </a:p>
          <a:p>
            <a:r>
              <a:rPr lang="en-GB" sz="4000" dirty="0">
                <a:latin typeface="Helvetica" pitchFamily="2" charset="0"/>
              </a:rPr>
              <a:t>Body text (regular): 40 pt or larger </a:t>
            </a:r>
          </a:p>
          <a:p>
            <a:r>
              <a:rPr lang="en-GB" sz="4000" dirty="0">
                <a:latin typeface="Helvetica" pitchFamily="2" charset="0"/>
              </a:rPr>
              <a:t>Author information: 30 pt or larger </a:t>
            </a:r>
          </a:p>
          <a:p>
            <a:r>
              <a:rPr lang="en-GB" sz="4000" dirty="0">
                <a:latin typeface="Helvetica" pitchFamily="2" charset="0"/>
              </a:rPr>
              <a:t>Captions / references: 24 pt or larger</a:t>
            </a:r>
          </a:p>
          <a:p>
            <a:endParaRPr lang="en-GB" sz="4000" dirty="0">
              <a:latin typeface="Helvetica" pitchFamily="2" charset="0"/>
            </a:endParaRPr>
          </a:p>
          <a:p>
            <a:r>
              <a:rPr lang="en-GB" sz="4000" b="1" dirty="0">
                <a:latin typeface="Helvetica" pitchFamily="2" charset="0"/>
              </a:rPr>
              <a:t>IMAGES, CHARTS AND GRAPHICS</a:t>
            </a:r>
            <a:endParaRPr lang="en-GB" sz="100" dirty="0">
              <a:latin typeface="Helvetica" pitchFamily="2" charset="0"/>
            </a:endParaRPr>
          </a:p>
          <a:p>
            <a:r>
              <a:rPr lang="en-GB" sz="4000" dirty="0">
                <a:latin typeface="Helvetica" pitchFamily="2" charset="0"/>
              </a:rPr>
              <a:t>Use only images with sufficient resolution (200–300 dpi recommended for printing). Avoid images copied from the internet, as their resolution is often only 72 dpi, which is not sufficient for a large-format poster.</a:t>
            </a:r>
          </a:p>
          <a:p>
            <a:endParaRPr lang="en-GB" sz="4000" dirty="0">
              <a:latin typeface="Helvetica" pitchFamily="2" charset="0"/>
            </a:endParaRPr>
          </a:p>
          <a:p>
            <a:r>
              <a:rPr lang="en-GB" sz="4000" dirty="0">
                <a:latin typeface="Helvetica" pitchFamily="2" charset="0"/>
              </a:rPr>
              <a:t>Check the image size: a small image will not become high quality simply by enlarging it. Make sure the image proportions remain unchanged when resizing it. When resizing, hold down the Shift key and drag from a corner.</a:t>
            </a:r>
          </a:p>
          <a:p>
            <a:endParaRPr lang="en-GB" sz="4000" dirty="0">
              <a:latin typeface="Helvetica" pitchFamily="2" charset="0"/>
            </a:endParaRPr>
          </a:p>
          <a:p>
            <a:r>
              <a:rPr lang="en-GB" sz="4000" dirty="0">
                <a:latin typeface="Helvetica" pitchFamily="2" charset="0"/>
              </a:rPr>
              <a:t>Make sure you have the right to use the images, including copyright and any necessary photography permissions. Mention the image source where required.</a:t>
            </a:r>
          </a:p>
          <a:p>
            <a:endParaRPr lang="en-GB" sz="4000" dirty="0">
              <a:latin typeface="Helvetica" pitchFamily="2" charset="0"/>
            </a:endParaRPr>
          </a:p>
          <a:p>
            <a:r>
              <a:rPr lang="en-GB" sz="4000" dirty="0">
                <a:latin typeface="Helvetica" pitchFamily="2" charset="0"/>
              </a:rPr>
              <a:t>Make sure that text in charts and graphics is large enough to remain readable when printed. Use SAMK colours to ensure a consistent visual identity.</a:t>
            </a:r>
          </a:p>
          <a:p>
            <a:endParaRPr lang="en-GB" sz="4000" dirty="0">
              <a:latin typeface="Helvetica" pitchFamily="2" charset="0"/>
            </a:endParaRPr>
          </a:p>
          <a:p>
            <a:r>
              <a:rPr lang="en-GB" sz="4000" b="1" dirty="0">
                <a:latin typeface="Helvetica" pitchFamily="2" charset="0"/>
              </a:rPr>
              <a:t>LOGOT</a:t>
            </a:r>
          </a:p>
          <a:p>
            <a:endParaRPr lang="en-GB" sz="1000" dirty="0">
              <a:latin typeface="Helvetica" pitchFamily="2" charset="0"/>
            </a:endParaRPr>
          </a:p>
          <a:p>
            <a:r>
              <a:rPr lang="en-GB" sz="4000" dirty="0">
                <a:latin typeface="Helvetica" pitchFamily="2" charset="0"/>
              </a:rPr>
              <a:t>For project posters, make sure to follow the funder’s requirements regarding the use of logos.</a:t>
            </a:r>
          </a:p>
          <a:p>
            <a:endParaRPr lang="en-GB" sz="4000" dirty="0">
              <a:latin typeface="Helvetica" pitchFamily="2" charset="0"/>
            </a:endParaRPr>
          </a:p>
          <a:p>
            <a:r>
              <a:rPr lang="en-GB" sz="4000" dirty="0">
                <a:latin typeface="Helvetica" pitchFamily="2" charset="0"/>
              </a:rPr>
              <a:t>The position of the logo can be changed in the Slide Master if necessary.</a:t>
            </a:r>
          </a:p>
          <a:p>
            <a:endParaRPr lang="en-GB" sz="4000" dirty="0">
              <a:latin typeface="Helvetica" pitchFamily="2" charset="0"/>
            </a:endParaRPr>
          </a:p>
          <a:p>
            <a:r>
              <a:rPr lang="en-GB" sz="4000" b="1" dirty="0">
                <a:latin typeface="Helvetica" pitchFamily="2" charset="0"/>
              </a:rPr>
              <a:t>COLOURS AND VISUAL DESIGN</a:t>
            </a:r>
            <a:endParaRPr lang="en-GB" sz="100" dirty="0">
              <a:latin typeface="Helvetica" pitchFamily="2" charset="0"/>
            </a:endParaRPr>
          </a:p>
          <a:p>
            <a:endParaRPr lang="en-GB" sz="1000" dirty="0">
              <a:latin typeface="Helvetica" pitchFamily="2" charset="0"/>
            </a:endParaRPr>
          </a:p>
          <a:p>
            <a:r>
              <a:rPr lang="en-GB" sz="4000" dirty="0">
                <a:latin typeface="Helvetica" pitchFamily="2" charset="0"/>
              </a:rPr>
              <a:t>The colours saved in the template are SAMK’s primary and supporting colours. Use a maximum of three different colours in the poster.</a:t>
            </a:r>
          </a:p>
          <a:p>
            <a:endParaRPr lang="en-GB" sz="4000" dirty="0">
              <a:latin typeface="Helvetica" pitchFamily="2" charset="0"/>
            </a:endParaRPr>
          </a:p>
          <a:p>
            <a:r>
              <a:rPr lang="en-GB" sz="4000" dirty="0">
                <a:latin typeface="Helvetica" pitchFamily="2" charset="0"/>
              </a:rPr>
              <a:t>A text box can also be replaced with an image or chart.</a:t>
            </a:r>
          </a:p>
          <a:p>
            <a:endParaRPr lang="en-GB" sz="4000" dirty="0">
              <a:latin typeface="Helvetica" pitchFamily="2" charset="0"/>
            </a:endParaRPr>
          </a:p>
          <a:p>
            <a:r>
              <a:rPr lang="en-GB" sz="4000" dirty="0">
                <a:latin typeface="Helvetica" pitchFamily="2" charset="0"/>
              </a:rPr>
              <a:t>Make sure there is sufficient contrast between the elements.</a:t>
            </a:r>
          </a:p>
          <a:p>
            <a:r>
              <a:rPr lang="en-GB" sz="4000" dirty="0">
                <a:latin typeface="Helvetica" pitchFamily="2" charset="0"/>
              </a:rPr>
              <a:t>Leave enough empty space – do not fill the entire poster with different elements.</a:t>
            </a:r>
          </a:p>
        </p:txBody>
      </p:sp>
      <p:sp>
        <p:nvSpPr>
          <p:cNvPr id="4" name="TextBox 3">
            <a:extLst>
              <a:ext uri="{FF2B5EF4-FFF2-40B4-BE49-F238E27FC236}">
                <a16:creationId xmlns:a16="http://schemas.microsoft.com/office/drawing/2014/main" id="{302E5B43-CB8D-9DF7-2FDC-20205D12C03F}"/>
              </a:ext>
            </a:extLst>
          </p:cNvPr>
          <p:cNvSpPr txBox="1"/>
          <p:nvPr/>
        </p:nvSpPr>
        <p:spPr>
          <a:xfrm>
            <a:off x="15775220" y="39918690"/>
            <a:ext cx="12980221" cy="2308324"/>
          </a:xfrm>
          <a:prstGeom prst="rect">
            <a:avLst/>
          </a:prstGeom>
          <a:noFill/>
        </p:spPr>
        <p:txBody>
          <a:bodyPr wrap="square" rtlCol="0">
            <a:spAutoFit/>
          </a:bodyPr>
          <a:lstStyle/>
          <a:p>
            <a:r>
              <a:rPr lang="en-ES" sz="4800" dirty="0">
                <a:latin typeface="Helvetica" pitchFamily="2" charset="0"/>
              </a:rPr>
              <a:t>You can find more information on brand-compliant communications in the </a:t>
            </a:r>
            <a:r>
              <a:rPr lang="en-ES" sz="4800" b="1" dirty="0">
                <a:latin typeface="Helvetica" pitchFamily="2" charset="0"/>
              </a:rPr>
              <a:t>SAMK Brand Book</a:t>
            </a:r>
            <a:r>
              <a:rPr lang="en-ES" sz="4800" dirty="0">
                <a:latin typeface="Helvetica" pitchFamily="2" charset="0"/>
              </a:rPr>
              <a:t>: </a:t>
            </a:r>
            <a:r>
              <a:rPr lang="en-GB" sz="4800" dirty="0">
                <a:latin typeface="Helvetica" pitchFamily="2" charset="0"/>
                <a:hlinkClick r:id="rId5"/>
              </a:rPr>
              <a:t>https://brandikirja.samk.fi/en</a:t>
            </a:r>
            <a:endParaRPr lang="en-ES" sz="4800" dirty="0">
              <a:latin typeface="Helvetica" pitchFamily="2" charset="0"/>
            </a:endParaRPr>
          </a:p>
        </p:txBody>
      </p:sp>
    </p:spTree>
    <p:extLst>
      <p:ext uri="{BB962C8B-B14F-4D97-AF65-F5344CB8AC3E}">
        <p14:creationId xmlns:p14="http://schemas.microsoft.com/office/powerpoint/2010/main" val="2096849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8FD8808-AF04-EE59-4E83-AC739DADE827}"/>
              </a:ext>
            </a:extLst>
          </p:cNvPr>
          <p:cNvSpPr>
            <a:spLocks noGrp="1"/>
          </p:cNvSpPr>
          <p:nvPr>
            <p:ph type="title" idx="4294967295"/>
          </p:nvPr>
        </p:nvSpPr>
        <p:spPr>
          <a:xfrm>
            <a:off x="1436688" y="403225"/>
            <a:ext cx="27401837" cy="594836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ctr" defTabSz="2270575"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ES" sz="9500" b="1" i="0" u="none" strike="noStrike" kern="1200" cap="none" spc="0" normalizeH="0" baseline="0" noProof="0" dirty="0">
              <a:ln>
                <a:noFill/>
              </a:ln>
              <a:solidFill>
                <a:schemeClr val="bg1"/>
              </a:solidFill>
              <a:effectLst/>
              <a:uLnTx/>
              <a:uFillTx/>
              <a:latin typeface="Helvetica" pitchFamily="2" charset="0"/>
              <a:ea typeface="Noto Sans" panose="020B0502040504020204" pitchFamily="34" charset="0"/>
              <a:cs typeface="Noto Sans" panose="020B0502040504020204" pitchFamily="34" charset="0"/>
            </a:endParaRPr>
          </a:p>
        </p:txBody>
      </p:sp>
      <p:sp>
        <p:nvSpPr>
          <p:cNvPr id="5" name="Text Placeholder 4">
            <a:extLst>
              <a:ext uri="{FF2B5EF4-FFF2-40B4-BE49-F238E27FC236}">
                <a16:creationId xmlns:a16="http://schemas.microsoft.com/office/drawing/2014/main" id="{E87AEF0B-E176-F561-24FA-90E4F6B1BDFE}"/>
              </a:ext>
            </a:extLst>
          </p:cNvPr>
          <p:cNvSpPr>
            <a:spLocks noGrp="1"/>
          </p:cNvSpPr>
          <p:nvPr>
            <p:ph type="body" sz="quarter" idx="31"/>
          </p:nvPr>
        </p:nvSpPr>
        <p:spPr/>
        <p:txBody>
          <a:bodyPr/>
          <a:lstStyle/>
          <a:p>
            <a:endParaRPr lang="en-ES" dirty="0"/>
          </a:p>
        </p:txBody>
      </p:sp>
      <p:sp>
        <p:nvSpPr>
          <p:cNvPr id="2" name="Text Placeholder 1">
            <a:extLst>
              <a:ext uri="{FF2B5EF4-FFF2-40B4-BE49-F238E27FC236}">
                <a16:creationId xmlns:a16="http://schemas.microsoft.com/office/drawing/2014/main" id="{151D63F1-54B0-8206-AA31-98C5881590B6}"/>
              </a:ext>
            </a:extLst>
          </p:cNvPr>
          <p:cNvSpPr>
            <a:spLocks noGrp="1"/>
          </p:cNvSpPr>
          <p:nvPr>
            <p:ph type="body" sz="quarter" idx="27"/>
          </p:nvPr>
        </p:nvSpPr>
        <p:spPr/>
        <p:txBody>
          <a:bodyPr/>
          <a:lstStyle/>
          <a:p>
            <a:endParaRPr lang="en-ES"/>
          </a:p>
        </p:txBody>
      </p:sp>
      <p:sp>
        <p:nvSpPr>
          <p:cNvPr id="4" name="Text Placeholder 3">
            <a:extLst>
              <a:ext uri="{FF2B5EF4-FFF2-40B4-BE49-F238E27FC236}">
                <a16:creationId xmlns:a16="http://schemas.microsoft.com/office/drawing/2014/main" id="{E84EFB85-A5F4-1D35-D6EA-B615496F3C59}"/>
              </a:ext>
            </a:extLst>
          </p:cNvPr>
          <p:cNvSpPr>
            <a:spLocks noGrp="1"/>
          </p:cNvSpPr>
          <p:nvPr>
            <p:ph type="body" sz="quarter" idx="34"/>
          </p:nvPr>
        </p:nvSpPr>
        <p:spPr/>
        <p:txBody>
          <a:bodyPr/>
          <a:lstStyle/>
          <a:p>
            <a:endParaRPr lang="en-ES"/>
          </a:p>
        </p:txBody>
      </p:sp>
      <p:sp>
        <p:nvSpPr>
          <p:cNvPr id="8" name="Text Placeholder 7">
            <a:extLst>
              <a:ext uri="{FF2B5EF4-FFF2-40B4-BE49-F238E27FC236}">
                <a16:creationId xmlns:a16="http://schemas.microsoft.com/office/drawing/2014/main" id="{5698CF49-ACAE-5600-09A5-3A21A5A00E7D}"/>
              </a:ext>
            </a:extLst>
          </p:cNvPr>
          <p:cNvSpPr>
            <a:spLocks noGrp="1"/>
          </p:cNvSpPr>
          <p:nvPr>
            <p:ph type="body" sz="quarter" idx="56"/>
          </p:nvPr>
        </p:nvSpPr>
        <p:spPr/>
        <p:txBody>
          <a:bodyPr/>
          <a:lstStyle/>
          <a:p>
            <a:endParaRPr lang="en-ES"/>
          </a:p>
        </p:txBody>
      </p:sp>
      <p:sp>
        <p:nvSpPr>
          <p:cNvPr id="9" name="Text Placeholder 8">
            <a:extLst>
              <a:ext uri="{FF2B5EF4-FFF2-40B4-BE49-F238E27FC236}">
                <a16:creationId xmlns:a16="http://schemas.microsoft.com/office/drawing/2014/main" id="{D9605268-0144-754C-B3D0-CFF690F104CD}"/>
              </a:ext>
            </a:extLst>
          </p:cNvPr>
          <p:cNvSpPr>
            <a:spLocks noGrp="1"/>
          </p:cNvSpPr>
          <p:nvPr>
            <p:ph type="body" sz="quarter" idx="57"/>
          </p:nvPr>
        </p:nvSpPr>
        <p:spPr/>
        <p:txBody>
          <a:bodyPr/>
          <a:lstStyle/>
          <a:p>
            <a:endParaRPr lang="en-ES"/>
          </a:p>
        </p:txBody>
      </p:sp>
      <p:sp>
        <p:nvSpPr>
          <p:cNvPr id="6" name="Text Placeholder 5">
            <a:extLst>
              <a:ext uri="{FF2B5EF4-FFF2-40B4-BE49-F238E27FC236}">
                <a16:creationId xmlns:a16="http://schemas.microsoft.com/office/drawing/2014/main" id="{9E279CD0-4311-3570-77E9-C9A43C0CF50C}"/>
              </a:ext>
            </a:extLst>
          </p:cNvPr>
          <p:cNvSpPr>
            <a:spLocks noGrp="1"/>
          </p:cNvSpPr>
          <p:nvPr>
            <p:ph type="body" sz="quarter" idx="54"/>
          </p:nvPr>
        </p:nvSpPr>
        <p:spPr/>
        <p:txBody>
          <a:bodyPr/>
          <a:lstStyle/>
          <a:p>
            <a:endParaRPr lang="en-ES"/>
          </a:p>
        </p:txBody>
      </p:sp>
      <p:sp>
        <p:nvSpPr>
          <p:cNvPr id="7" name="Text Placeholder 6">
            <a:extLst>
              <a:ext uri="{FF2B5EF4-FFF2-40B4-BE49-F238E27FC236}">
                <a16:creationId xmlns:a16="http://schemas.microsoft.com/office/drawing/2014/main" id="{EA96560A-8617-0A15-2A69-1B30181E0F52}"/>
              </a:ext>
            </a:extLst>
          </p:cNvPr>
          <p:cNvSpPr>
            <a:spLocks noGrp="1"/>
          </p:cNvSpPr>
          <p:nvPr>
            <p:ph type="body" sz="quarter" idx="55"/>
          </p:nvPr>
        </p:nvSpPr>
        <p:spPr/>
        <p:txBody>
          <a:bodyPr/>
          <a:lstStyle/>
          <a:p>
            <a:endParaRPr lang="en-ES"/>
          </a:p>
        </p:txBody>
      </p:sp>
      <p:sp>
        <p:nvSpPr>
          <p:cNvPr id="10" name="Text Placeholder 9">
            <a:extLst>
              <a:ext uri="{FF2B5EF4-FFF2-40B4-BE49-F238E27FC236}">
                <a16:creationId xmlns:a16="http://schemas.microsoft.com/office/drawing/2014/main" id="{7B205873-01B4-B1D1-5D34-1923D4361F21}"/>
              </a:ext>
            </a:extLst>
          </p:cNvPr>
          <p:cNvSpPr>
            <a:spLocks noGrp="1"/>
          </p:cNvSpPr>
          <p:nvPr>
            <p:ph type="body" sz="quarter" idx="58"/>
          </p:nvPr>
        </p:nvSpPr>
        <p:spPr/>
        <p:txBody>
          <a:bodyPr/>
          <a:lstStyle/>
          <a:p>
            <a:endParaRPr lang="en-ES"/>
          </a:p>
        </p:txBody>
      </p:sp>
      <p:sp>
        <p:nvSpPr>
          <p:cNvPr id="11" name="Text Placeholder 10">
            <a:extLst>
              <a:ext uri="{FF2B5EF4-FFF2-40B4-BE49-F238E27FC236}">
                <a16:creationId xmlns:a16="http://schemas.microsoft.com/office/drawing/2014/main" id="{1B9E0653-899B-C90A-D43D-D4676DA41F7F}"/>
              </a:ext>
            </a:extLst>
          </p:cNvPr>
          <p:cNvSpPr>
            <a:spLocks noGrp="1"/>
          </p:cNvSpPr>
          <p:nvPr>
            <p:ph type="body" sz="quarter" idx="59"/>
          </p:nvPr>
        </p:nvSpPr>
        <p:spPr/>
        <p:txBody>
          <a:bodyPr/>
          <a:lstStyle/>
          <a:p>
            <a:endParaRPr lang="en-ES"/>
          </a:p>
        </p:txBody>
      </p:sp>
      <p:sp>
        <p:nvSpPr>
          <p:cNvPr id="12" name="Text Placeholder 11">
            <a:extLst>
              <a:ext uri="{FF2B5EF4-FFF2-40B4-BE49-F238E27FC236}">
                <a16:creationId xmlns:a16="http://schemas.microsoft.com/office/drawing/2014/main" id="{9344A16F-2E3A-5409-EF36-7BF77C94C00E}"/>
              </a:ext>
            </a:extLst>
          </p:cNvPr>
          <p:cNvSpPr>
            <a:spLocks noGrp="1"/>
          </p:cNvSpPr>
          <p:nvPr>
            <p:ph type="body" sz="quarter" idx="60"/>
          </p:nvPr>
        </p:nvSpPr>
        <p:spPr/>
        <p:txBody>
          <a:bodyPr>
            <a:normAutofit fontScale="55000" lnSpcReduction="20000"/>
          </a:bodyPr>
          <a:lstStyle/>
          <a:p>
            <a:endParaRPr lang="en-ES"/>
          </a:p>
        </p:txBody>
      </p:sp>
      <p:sp>
        <p:nvSpPr>
          <p:cNvPr id="13" name="Online Image Placeholder 12">
            <a:extLst>
              <a:ext uri="{FF2B5EF4-FFF2-40B4-BE49-F238E27FC236}">
                <a16:creationId xmlns:a16="http://schemas.microsoft.com/office/drawing/2014/main" id="{F1546354-7E2F-2B14-7418-BE792317A8B4}"/>
              </a:ext>
              <a:ext uri="{C183D7F6-B498-43B3-948B-1728B52AA6E4}">
                <adec:decorative xmlns:adec="http://schemas.microsoft.com/office/drawing/2017/decorative" val="1"/>
              </a:ext>
            </a:extLst>
          </p:cNvPr>
          <p:cNvSpPr>
            <a:spLocks noGrp="1"/>
          </p:cNvSpPr>
          <p:nvPr>
            <p:ph type="clipArt" sz="quarter" idx="61"/>
          </p:nvPr>
        </p:nvSpPr>
        <p:spPr/>
        <p:txBody>
          <a:bodyPr/>
          <a:lstStyle/>
          <a:p>
            <a:endParaRPr lang="en-ES"/>
          </a:p>
        </p:txBody>
      </p:sp>
      <p:sp>
        <p:nvSpPr>
          <p:cNvPr id="14" name="Text Placeholder 13">
            <a:extLst>
              <a:ext uri="{FF2B5EF4-FFF2-40B4-BE49-F238E27FC236}">
                <a16:creationId xmlns:a16="http://schemas.microsoft.com/office/drawing/2014/main" id="{BDB1AE43-4184-EE21-709C-03780BD2E6AD}"/>
              </a:ext>
            </a:extLst>
          </p:cNvPr>
          <p:cNvSpPr>
            <a:spLocks noGrp="1"/>
          </p:cNvSpPr>
          <p:nvPr>
            <p:ph type="body" sz="quarter" idx="62"/>
          </p:nvPr>
        </p:nvSpPr>
        <p:spPr/>
        <p:txBody>
          <a:bodyPr/>
          <a:lstStyle/>
          <a:p>
            <a:endParaRPr lang="en-ES"/>
          </a:p>
        </p:txBody>
      </p:sp>
    </p:spTree>
    <p:extLst>
      <p:ext uri="{BB962C8B-B14F-4D97-AF65-F5344CB8AC3E}">
        <p14:creationId xmlns:p14="http://schemas.microsoft.com/office/powerpoint/2010/main" val="2918591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C3C2AA-331B-2025-7342-E391D983515C}"/>
              </a:ext>
            </a:extLst>
          </p:cNvPr>
          <p:cNvSpPr>
            <a:spLocks noGrp="1"/>
          </p:cNvSpPr>
          <p:nvPr>
            <p:ph type="body" sz="quarter" idx="10"/>
          </p:nvPr>
        </p:nvSpPr>
        <p:spPr/>
        <p:txBody>
          <a:bodyPr/>
          <a:lstStyle/>
          <a:p>
            <a:endParaRPr lang="en-ES" dirty="0"/>
          </a:p>
        </p:txBody>
      </p:sp>
      <p:sp>
        <p:nvSpPr>
          <p:cNvPr id="4" name="Text Placeholder 3">
            <a:extLst>
              <a:ext uri="{FF2B5EF4-FFF2-40B4-BE49-F238E27FC236}">
                <a16:creationId xmlns:a16="http://schemas.microsoft.com/office/drawing/2014/main" id="{C6108EB9-0DC2-C285-BFE9-C7266BFBE117}"/>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6C7BFBDD-A726-5F0F-F463-BD26F781E915}"/>
              </a:ext>
            </a:extLst>
          </p:cNvPr>
          <p:cNvSpPr>
            <a:spLocks noGrp="1"/>
          </p:cNvSpPr>
          <p:nvPr>
            <p:ph type="body" sz="quarter" idx="27"/>
          </p:nvPr>
        </p:nvSpPr>
        <p:spPr/>
        <p:txBody>
          <a:bodyPr/>
          <a:lstStyle/>
          <a:p>
            <a:endParaRPr lang="en-ES"/>
          </a:p>
        </p:txBody>
      </p:sp>
      <p:sp>
        <p:nvSpPr>
          <p:cNvPr id="5" name="Text Placeholder 4">
            <a:extLst>
              <a:ext uri="{FF2B5EF4-FFF2-40B4-BE49-F238E27FC236}">
                <a16:creationId xmlns:a16="http://schemas.microsoft.com/office/drawing/2014/main" id="{9FF0483A-80B0-0DF6-8B73-D266306571BD}"/>
              </a:ext>
            </a:extLst>
          </p:cNvPr>
          <p:cNvSpPr>
            <a:spLocks noGrp="1"/>
          </p:cNvSpPr>
          <p:nvPr>
            <p:ph type="body" sz="quarter" idx="34"/>
          </p:nvPr>
        </p:nvSpPr>
        <p:spPr/>
        <p:txBody>
          <a:bodyPr/>
          <a:lstStyle/>
          <a:p>
            <a:endParaRPr lang="en-ES"/>
          </a:p>
        </p:txBody>
      </p:sp>
      <p:sp>
        <p:nvSpPr>
          <p:cNvPr id="6" name="Text Placeholder 5">
            <a:extLst>
              <a:ext uri="{FF2B5EF4-FFF2-40B4-BE49-F238E27FC236}">
                <a16:creationId xmlns:a16="http://schemas.microsoft.com/office/drawing/2014/main" id="{B73888AF-5DC9-787B-5178-DD2B1FDE3AB6}"/>
              </a:ext>
            </a:extLst>
          </p:cNvPr>
          <p:cNvSpPr>
            <a:spLocks noGrp="1"/>
          </p:cNvSpPr>
          <p:nvPr>
            <p:ph type="body" sz="quarter" idx="36"/>
          </p:nvPr>
        </p:nvSpPr>
        <p:spPr/>
        <p:txBody>
          <a:bodyPr/>
          <a:lstStyle/>
          <a:p>
            <a:endParaRPr lang="en-ES"/>
          </a:p>
        </p:txBody>
      </p:sp>
      <p:sp>
        <p:nvSpPr>
          <p:cNvPr id="14" name="Text Placeholder 13">
            <a:extLst>
              <a:ext uri="{FF2B5EF4-FFF2-40B4-BE49-F238E27FC236}">
                <a16:creationId xmlns:a16="http://schemas.microsoft.com/office/drawing/2014/main" id="{AF190158-83F9-8154-E412-255382F4464A}"/>
              </a:ext>
            </a:extLst>
          </p:cNvPr>
          <p:cNvSpPr>
            <a:spLocks noGrp="1"/>
          </p:cNvSpPr>
          <p:nvPr>
            <p:ph type="body" sz="quarter" idx="35"/>
          </p:nvPr>
        </p:nvSpPr>
        <p:spPr/>
        <p:txBody>
          <a:bodyPr/>
          <a:lstStyle/>
          <a:p>
            <a:endParaRPr lang="en-ES"/>
          </a:p>
        </p:txBody>
      </p:sp>
      <p:sp>
        <p:nvSpPr>
          <p:cNvPr id="8" name="Text Placeholder 7">
            <a:extLst>
              <a:ext uri="{FF2B5EF4-FFF2-40B4-BE49-F238E27FC236}">
                <a16:creationId xmlns:a16="http://schemas.microsoft.com/office/drawing/2014/main" id="{7655EEC8-3238-D65A-6E21-6F3BFAC36381}"/>
              </a:ext>
            </a:extLst>
          </p:cNvPr>
          <p:cNvSpPr>
            <a:spLocks noGrp="1"/>
          </p:cNvSpPr>
          <p:nvPr>
            <p:ph type="body" sz="quarter" idx="38"/>
          </p:nvPr>
        </p:nvSpPr>
        <p:spPr/>
        <p:txBody>
          <a:bodyPr/>
          <a:lstStyle/>
          <a:p>
            <a:endParaRPr lang="en-ES"/>
          </a:p>
        </p:txBody>
      </p:sp>
      <p:sp>
        <p:nvSpPr>
          <p:cNvPr id="9" name="Text Placeholder 8">
            <a:extLst>
              <a:ext uri="{FF2B5EF4-FFF2-40B4-BE49-F238E27FC236}">
                <a16:creationId xmlns:a16="http://schemas.microsoft.com/office/drawing/2014/main" id="{219DA6F4-32EB-A5F4-02B6-6AC12F1BD50E}"/>
              </a:ext>
            </a:extLst>
          </p:cNvPr>
          <p:cNvSpPr>
            <a:spLocks noGrp="1"/>
          </p:cNvSpPr>
          <p:nvPr>
            <p:ph type="body" sz="quarter" idx="39"/>
          </p:nvPr>
        </p:nvSpPr>
        <p:spPr/>
        <p:txBody>
          <a:bodyPr/>
          <a:lstStyle/>
          <a:p>
            <a:endParaRPr lang="en-ES"/>
          </a:p>
        </p:txBody>
      </p:sp>
      <p:sp>
        <p:nvSpPr>
          <p:cNvPr id="7" name="Text Placeholder 6">
            <a:extLst>
              <a:ext uri="{FF2B5EF4-FFF2-40B4-BE49-F238E27FC236}">
                <a16:creationId xmlns:a16="http://schemas.microsoft.com/office/drawing/2014/main" id="{EBC87177-E4AF-8D10-BAD1-25DAF16E0452}"/>
              </a:ext>
            </a:extLst>
          </p:cNvPr>
          <p:cNvSpPr>
            <a:spLocks noGrp="1"/>
          </p:cNvSpPr>
          <p:nvPr>
            <p:ph type="body" sz="quarter" idx="37"/>
          </p:nvPr>
        </p:nvSpPr>
        <p:spPr/>
        <p:txBody>
          <a:bodyPr/>
          <a:lstStyle/>
          <a:p>
            <a:endParaRPr lang="en-ES"/>
          </a:p>
        </p:txBody>
      </p:sp>
      <p:sp>
        <p:nvSpPr>
          <p:cNvPr id="10" name="Text Placeholder 9">
            <a:extLst>
              <a:ext uri="{FF2B5EF4-FFF2-40B4-BE49-F238E27FC236}">
                <a16:creationId xmlns:a16="http://schemas.microsoft.com/office/drawing/2014/main" id="{052EAC12-F6B1-EC3F-2A2B-D00AFF402D75}"/>
              </a:ext>
            </a:extLst>
          </p:cNvPr>
          <p:cNvSpPr>
            <a:spLocks noGrp="1"/>
          </p:cNvSpPr>
          <p:nvPr>
            <p:ph type="body" sz="quarter" idx="40"/>
          </p:nvPr>
        </p:nvSpPr>
        <p:spPr/>
        <p:txBody>
          <a:bodyPr/>
          <a:lstStyle/>
          <a:p>
            <a:endParaRPr lang="en-ES"/>
          </a:p>
        </p:txBody>
      </p:sp>
      <p:sp>
        <p:nvSpPr>
          <p:cNvPr id="12" name="Text Placeholder 11">
            <a:extLst>
              <a:ext uri="{FF2B5EF4-FFF2-40B4-BE49-F238E27FC236}">
                <a16:creationId xmlns:a16="http://schemas.microsoft.com/office/drawing/2014/main" id="{6F2595E8-C26F-DB66-8FDB-CAF2F65D5551}"/>
              </a:ext>
            </a:extLst>
          </p:cNvPr>
          <p:cNvSpPr>
            <a:spLocks noGrp="1"/>
          </p:cNvSpPr>
          <p:nvPr>
            <p:ph type="body" sz="quarter" idx="43"/>
          </p:nvPr>
        </p:nvSpPr>
        <p:spPr/>
        <p:txBody>
          <a:bodyPr/>
          <a:lstStyle/>
          <a:p>
            <a:endParaRPr lang="en-ES"/>
          </a:p>
        </p:txBody>
      </p:sp>
      <p:sp>
        <p:nvSpPr>
          <p:cNvPr id="11" name="Text Placeholder 10">
            <a:extLst>
              <a:ext uri="{FF2B5EF4-FFF2-40B4-BE49-F238E27FC236}">
                <a16:creationId xmlns:a16="http://schemas.microsoft.com/office/drawing/2014/main" id="{2BB6C651-3AB3-7024-783F-4291924AF88B}"/>
              </a:ext>
            </a:extLst>
          </p:cNvPr>
          <p:cNvSpPr>
            <a:spLocks noGrp="1"/>
          </p:cNvSpPr>
          <p:nvPr>
            <p:ph type="body" sz="quarter" idx="42"/>
          </p:nvPr>
        </p:nvSpPr>
        <p:spPr/>
        <p:txBody>
          <a:bodyPr/>
          <a:lstStyle/>
          <a:p>
            <a:endParaRPr lang="en-ES"/>
          </a:p>
        </p:txBody>
      </p:sp>
      <p:sp>
        <p:nvSpPr>
          <p:cNvPr id="13" name="Text Placeholder 12">
            <a:extLst>
              <a:ext uri="{FF2B5EF4-FFF2-40B4-BE49-F238E27FC236}">
                <a16:creationId xmlns:a16="http://schemas.microsoft.com/office/drawing/2014/main" id="{C7A47A03-325C-BA78-42FD-7FCE47A80048}"/>
              </a:ext>
            </a:extLst>
          </p:cNvPr>
          <p:cNvSpPr>
            <a:spLocks noGrp="1"/>
          </p:cNvSpPr>
          <p:nvPr>
            <p:ph type="body" sz="quarter" idx="44"/>
          </p:nvPr>
        </p:nvSpPr>
        <p:spPr/>
        <p:txBody>
          <a:bodyPr>
            <a:normAutofit fontScale="92500" lnSpcReduction="20000"/>
          </a:bodyPr>
          <a:lstStyle/>
          <a:p>
            <a:endParaRPr lang="en-ES"/>
          </a:p>
        </p:txBody>
      </p:sp>
    </p:spTree>
    <p:extLst>
      <p:ext uri="{BB962C8B-B14F-4D97-AF65-F5344CB8AC3E}">
        <p14:creationId xmlns:p14="http://schemas.microsoft.com/office/powerpoint/2010/main" val="598125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75BEC5-0200-A191-EAEC-3810963F4ACE}"/>
              </a:ext>
            </a:extLst>
          </p:cNvPr>
          <p:cNvSpPr>
            <a:spLocks noGrp="1"/>
          </p:cNvSpPr>
          <p:nvPr>
            <p:ph type="body" sz="quarter" idx="10"/>
          </p:nvPr>
        </p:nvSpPr>
        <p:spPr/>
        <p:txBody>
          <a:bodyPr/>
          <a:lstStyle/>
          <a:p>
            <a:endParaRPr lang="en-ES"/>
          </a:p>
        </p:txBody>
      </p:sp>
      <p:sp>
        <p:nvSpPr>
          <p:cNvPr id="16" name="Text Placeholder 15">
            <a:extLst>
              <a:ext uri="{FF2B5EF4-FFF2-40B4-BE49-F238E27FC236}">
                <a16:creationId xmlns:a16="http://schemas.microsoft.com/office/drawing/2014/main" id="{DE307373-DD33-C538-4F62-8A894D53CAF9}"/>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C127E564-0EE9-124A-EE06-C9180B9CBB5F}"/>
              </a:ext>
            </a:extLst>
          </p:cNvPr>
          <p:cNvSpPr>
            <a:spLocks noGrp="1"/>
          </p:cNvSpPr>
          <p:nvPr>
            <p:ph type="body" sz="quarter" idx="27"/>
          </p:nvPr>
        </p:nvSpPr>
        <p:spPr/>
        <p:txBody>
          <a:bodyPr/>
          <a:lstStyle/>
          <a:p>
            <a:endParaRPr lang="en-ES"/>
          </a:p>
        </p:txBody>
      </p:sp>
      <p:sp>
        <p:nvSpPr>
          <p:cNvPr id="4" name="Text Placeholder 3">
            <a:extLst>
              <a:ext uri="{FF2B5EF4-FFF2-40B4-BE49-F238E27FC236}">
                <a16:creationId xmlns:a16="http://schemas.microsoft.com/office/drawing/2014/main" id="{7A7E322A-0961-7C31-66FA-E39359D7B2E1}"/>
              </a:ext>
            </a:extLst>
          </p:cNvPr>
          <p:cNvSpPr>
            <a:spLocks noGrp="1"/>
          </p:cNvSpPr>
          <p:nvPr>
            <p:ph type="body" sz="quarter" idx="34"/>
          </p:nvPr>
        </p:nvSpPr>
        <p:spPr/>
        <p:txBody>
          <a:bodyPr/>
          <a:lstStyle/>
          <a:p>
            <a:endParaRPr lang="en-ES"/>
          </a:p>
        </p:txBody>
      </p:sp>
      <p:sp>
        <p:nvSpPr>
          <p:cNvPr id="6" name="Text Placeholder 5">
            <a:extLst>
              <a:ext uri="{FF2B5EF4-FFF2-40B4-BE49-F238E27FC236}">
                <a16:creationId xmlns:a16="http://schemas.microsoft.com/office/drawing/2014/main" id="{CD9000B6-9E2F-0931-BEB0-F2A2CD164A33}"/>
              </a:ext>
            </a:extLst>
          </p:cNvPr>
          <p:cNvSpPr>
            <a:spLocks noGrp="1"/>
          </p:cNvSpPr>
          <p:nvPr>
            <p:ph type="body" sz="quarter" idx="46"/>
          </p:nvPr>
        </p:nvSpPr>
        <p:spPr/>
        <p:txBody>
          <a:bodyPr/>
          <a:lstStyle/>
          <a:p>
            <a:endParaRPr lang="en-ES"/>
          </a:p>
        </p:txBody>
      </p:sp>
      <p:sp>
        <p:nvSpPr>
          <p:cNvPr id="5" name="Text Placeholder 4">
            <a:extLst>
              <a:ext uri="{FF2B5EF4-FFF2-40B4-BE49-F238E27FC236}">
                <a16:creationId xmlns:a16="http://schemas.microsoft.com/office/drawing/2014/main" id="{7B89ADB0-1D3D-2638-964A-F17B04BCF136}"/>
              </a:ext>
            </a:extLst>
          </p:cNvPr>
          <p:cNvSpPr>
            <a:spLocks noGrp="1"/>
          </p:cNvSpPr>
          <p:nvPr>
            <p:ph type="body" sz="quarter" idx="45"/>
          </p:nvPr>
        </p:nvSpPr>
        <p:spPr/>
        <p:txBody>
          <a:bodyPr/>
          <a:lstStyle/>
          <a:p>
            <a:endParaRPr lang="en-ES"/>
          </a:p>
        </p:txBody>
      </p:sp>
      <p:sp>
        <p:nvSpPr>
          <p:cNvPr id="7" name="Text Placeholder 6">
            <a:extLst>
              <a:ext uri="{FF2B5EF4-FFF2-40B4-BE49-F238E27FC236}">
                <a16:creationId xmlns:a16="http://schemas.microsoft.com/office/drawing/2014/main" id="{E0CF1DAA-66A0-6FF8-6F77-86797950FEE1}"/>
              </a:ext>
            </a:extLst>
          </p:cNvPr>
          <p:cNvSpPr>
            <a:spLocks noGrp="1"/>
          </p:cNvSpPr>
          <p:nvPr>
            <p:ph type="body" sz="quarter" idx="47"/>
          </p:nvPr>
        </p:nvSpPr>
        <p:spPr/>
        <p:txBody>
          <a:bodyPr/>
          <a:lstStyle/>
          <a:p>
            <a:endParaRPr lang="en-ES"/>
          </a:p>
        </p:txBody>
      </p:sp>
      <p:sp>
        <p:nvSpPr>
          <p:cNvPr id="8" name="Text Placeholder 7">
            <a:extLst>
              <a:ext uri="{FF2B5EF4-FFF2-40B4-BE49-F238E27FC236}">
                <a16:creationId xmlns:a16="http://schemas.microsoft.com/office/drawing/2014/main" id="{0564162F-1CAC-A884-5596-97596D5B2EEA}"/>
              </a:ext>
            </a:extLst>
          </p:cNvPr>
          <p:cNvSpPr>
            <a:spLocks noGrp="1"/>
          </p:cNvSpPr>
          <p:nvPr>
            <p:ph type="body" sz="quarter" idx="48"/>
          </p:nvPr>
        </p:nvSpPr>
        <p:spPr/>
        <p:txBody>
          <a:bodyPr/>
          <a:lstStyle/>
          <a:p>
            <a:endParaRPr lang="en-ES"/>
          </a:p>
        </p:txBody>
      </p:sp>
      <p:sp>
        <p:nvSpPr>
          <p:cNvPr id="10" name="Text Placeholder 9">
            <a:extLst>
              <a:ext uri="{FF2B5EF4-FFF2-40B4-BE49-F238E27FC236}">
                <a16:creationId xmlns:a16="http://schemas.microsoft.com/office/drawing/2014/main" id="{ADB46DFB-E117-0FBC-A85E-A9E915647E92}"/>
              </a:ext>
            </a:extLst>
          </p:cNvPr>
          <p:cNvSpPr>
            <a:spLocks noGrp="1"/>
          </p:cNvSpPr>
          <p:nvPr>
            <p:ph type="body" sz="quarter" idx="50"/>
          </p:nvPr>
        </p:nvSpPr>
        <p:spPr/>
        <p:txBody>
          <a:bodyPr/>
          <a:lstStyle/>
          <a:p>
            <a:endParaRPr lang="en-ES"/>
          </a:p>
        </p:txBody>
      </p:sp>
      <p:sp>
        <p:nvSpPr>
          <p:cNvPr id="9" name="Text Placeholder 8">
            <a:extLst>
              <a:ext uri="{FF2B5EF4-FFF2-40B4-BE49-F238E27FC236}">
                <a16:creationId xmlns:a16="http://schemas.microsoft.com/office/drawing/2014/main" id="{BC0A8243-CCA7-E18E-3849-653E2601BDE9}"/>
              </a:ext>
            </a:extLst>
          </p:cNvPr>
          <p:cNvSpPr>
            <a:spLocks noGrp="1"/>
          </p:cNvSpPr>
          <p:nvPr>
            <p:ph type="body" sz="quarter" idx="49"/>
          </p:nvPr>
        </p:nvSpPr>
        <p:spPr/>
        <p:txBody>
          <a:bodyPr/>
          <a:lstStyle/>
          <a:p>
            <a:endParaRPr lang="en-ES"/>
          </a:p>
        </p:txBody>
      </p:sp>
      <p:sp>
        <p:nvSpPr>
          <p:cNvPr id="14" name="Text Placeholder 13">
            <a:extLst>
              <a:ext uri="{FF2B5EF4-FFF2-40B4-BE49-F238E27FC236}">
                <a16:creationId xmlns:a16="http://schemas.microsoft.com/office/drawing/2014/main" id="{7917717D-8915-F8B0-EF53-1E06D53557DD}"/>
              </a:ext>
            </a:extLst>
          </p:cNvPr>
          <p:cNvSpPr>
            <a:spLocks noGrp="1"/>
          </p:cNvSpPr>
          <p:nvPr>
            <p:ph type="body" sz="quarter" idx="52"/>
          </p:nvPr>
        </p:nvSpPr>
        <p:spPr/>
        <p:txBody>
          <a:bodyPr/>
          <a:lstStyle/>
          <a:p>
            <a:endParaRPr lang="en-ES"/>
          </a:p>
        </p:txBody>
      </p:sp>
      <p:sp>
        <p:nvSpPr>
          <p:cNvPr id="11" name="Text Placeholder 10">
            <a:extLst>
              <a:ext uri="{FF2B5EF4-FFF2-40B4-BE49-F238E27FC236}">
                <a16:creationId xmlns:a16="http://schemas.microsoft.com/office/drawing/2014/main" id="{90BBEE92-12FF-6161-B0EE-8778F2572B04}"/>
              </a:ext>
            </a:extLst>
          </p:cNvPr>
          <p:cNvSpPr>
            <a:spLocks noGrp="1"/>
          </p:cNvSpPr>
          <p:nvPr>
            <p:ph type="body" sz="quarter" idx="42"/>
          </p:nvPr>
        </p:nvSpPr>
        <p:spPr/>
        <p:txBody>
          <a:bodyPr/>
          <a:lstStyle/>
          <a:p>
            <a:endParaRPr lang="en-ES"/>
          </a:p>
        </p:txBody>
      </p:sp>
      <p:sp>
        <p:nvSpPr>
          <p:cNvPr id="15" name="Text Placeholder 14">
            <a:extLst>
              <a:ext uri="{FF2B5EF4-FFF2-40B4-BE49-F238E27FC236}">
                <a16:creationId xmlns:a16="http://schemas.microsoft.com/office/drawing/2014/main" id="{66651C98-1797-C13A-2265-28F70052B7E2}"/>
              </a:ext>
            </a:extLst>
          </p:cNvPr>
          <p:cNvSpPr>
            <a:spLocks noGrp="1"/>
          </p:cNvSpPr>
          <p:nvPr>
            <p:ph type="body" sz="quarter" idx="53"/>
          </p:nvPr>
        </p:nvSpPr>
        <p:spPr/>
        <p:txBody>
          <a:bodyPr/>
          <a:lstStyle/>
          <a:p>
            <a:endParaRPr lang="en-ES"/>
          </a:p>
        </p:txBody>
      </p:sp>
      <p:sp>
        <p:nvSpPr>
          <p:cNvPr id="12" name="Text Placeholder 11">
            <a:extLst>
              <a:ext uri="{FF2B5EF4-FFF2-40B4-BE49-F238E27FC236}">
                <a16:creationId xmlns:a16="http://schemas.microsoft.com/office/drawing/2014/main" id="{24ECCC3F-5664-A8A6-62BF-26A46D31812C}"/>
              </a:ext>
            </a:extLst>
          </p:cNvPr>
          <p:cNvSpPr>
            <a:spLocks noGrp="1"/>
          </p:cNvSpPr>
          <p:nvPr>
            <p:ph type="body" sz="quarter" idx="51"/>
          </p:nvPr>
        </p:nvSpPr>
        <p:spPr/>
        <p:txBody>
          <a:bodyPr/>
          <a:lstStyle/>
          <a:p>
            <a:endParaRPr lang="en-ES"/>
          </a:p>
        </p:txBody>
      </p:sp>
      <p:sp>
        <p:nvSpPr>
          <p:cNvPr id="13" name="Text Placeholder 12">
            <a:extLst>
              <a:ext uri="{FF2B5EF4-FFF2-40B4-BE49-F238E27FC236}">
                <a16:creationId xmlns:a16="http://schemas.microsoft.com/office/drawing/2014/main" id="{4E2E9E5F-1EBA-0326-8627-EA6605536586}"/>
              </a:ext>
            </a:extLst>
          </p:cNvPr>
          <p:cNvSpPr>
            <a:spLocks noGrp="1"/>
          </p:cNvSpPr>
          <p:nvPr>
            <p:ph type="body" sz="quarter" idx="44"/>
          </p:nvPr>
        </p:nvSpPr>
        <p:spPr/>
        <p:txBody>
          <a:bodyPr/>
          <a:lstStyle/>
          <a:p>
            <a:endParaRPr lang="en-ES"/>
          </a:p>
        </p:txBody>
      </p:sp>
    </p:spTree>
    <p:extLst>
      <p:ext uri="{BB962C8B-B14F-4D97-AF65-F5344CB8AC3E}">
        <p14:creationId xmlns:p14="http://schemas.microsoft.com/office/powerpoint/2010/main" val="1479401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297266-C34B-1A57-AA7C-D138F7EE060A}"/>
              </a:ext>
            </a:extLst>
          </p:cNvPr>
          <p:cNvSpPr>
            <a:spLocks noGrp="1"/>
          </p:cNvSpPr>
          <p:nvPr>
            <p:ph type="body" sz="quarter" idx="10"/>
          </p:nvPr>
        </p:nvSpPr>
        <p:spPr/>
        <p:txBody>
          <a:bodyPr/>
          <a:lstStyle/>
          <a:p>
            <a:endParaRPr lang="en-ES"/>
          </a:p>
        </p:txBody>
      </p:sp>
      <p:sp>
        <p:nvSpPr>
          <p:cNvPr id="4" name="Text Placeholder 3">
            <a:extLst>
              <a:ext uri="{FF2B5EF4-FFF2-40B4-BE49-F238E27FC236}">
                <a16:creationId xmlns:a16="http://schemas.microsoft.com/office/drawing/2014/main" id="{AC5FF496-DADE-A558-2814-A716E1597A4B}"/>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26EA4EC3-FFFF-6DCA-1417-65BEE347A0AE}"/>
              </a:ext>
            </a:extLst>
          </p:cNvPr>
          <p:cNvSpPr>
            <a:spLocks noGrp="1"/>
          </p:cNvSpPr>
          <p:nvPr>
            <p:ph type="body" sz="quarter" idx="27"/>
          </p:nvPr>
        </p:nvSpPr>
        <p:spPr/>
        <p:txBody>
          <a:bodyPr/>
          <a:lstStyle/>
          <a:p>
            <a:endParaRPr lang="en-ES"/>
          </a:p>
        </p:txBody>
      </p:sp>
      <p:sp>
        <p:nvSpPr>
          <p:cNvPr id="5" name="Text Placeholder 4">
            <a:extLst>
              <a:ext uri="{FF2B5EF4-FFF2-40B4-BE49-F238E27FC236}">
                <a16:creationId xmlns:a16="http://schemas.microsoft.com/office/drawing/2014/main" id="{19E12CA4-E3C8-8A44-DF79-772DB1E664C4}"/>
              </a:ext>
            </a:extLst>
          </p:cNvPr>
          <p:cNvSpPr>
            <a:spLocks noGrp="1"/>
          </p:cNvSpPr>
          <p:nvPr>
            <p:ph type="body" sz="quarter" idx="34"/>
          </p:nvPr>
        </p:nvSpPr>
        <p:spPr/>
        <p:txBody>
          <a:bodyPr/>
          <a:lstStyle/>
          <a:p>
            <a:endParaRPr lang="en-ES"/>
          </a:p>
        </p:txBody>
      </p:sp>
      <p:sp>
        <p:nvSpPr>
          <p:cNvPr id="7" name="Text Placeholder 6">
            <a:extLst>
              <a:ext uri="{FF2B5EF4-FFF2-40B4-BE49-F238E27FC236}">
                <a16:creationId xmlns:a16="http://schemas.microsoft.com/office/drawing/2014/main" id="{70764B7A-48C9-B9AF-A8A0-5AA74155D017}"/>
              </a:ext>
            </a:extLst>
          </p:cNvPr>
          <p:cNvSpPr>
            <a:spLocks noGrp="1"/>
          </p:cNvSpPr>
          <p:nvPr>
            <p:ph type="body" sz="quarter" idx="38"/>
          </p:nvPr>
        </p:nvSpPr>
        <p:spPr/>
        <p:txBody>
          <a:bodyPr/>
          <a:lstStyle/>
          <a:p>
            <a:endParaRPr lang="en-ES"/>
          </a:p>
        </p:txBody>
      </p:sp>
      <p:sp>
        <p:nvSpPr>
          <p:cNvPr id="8" name="Text Placeholder 7">
            <a:extLst>
              <a:ext uri="{FF2B5EF4-FFF2-40B4-BE49-F238E27FC236}">
                <a16:creationId xmlns:a16="http://schemas.microsoft.com/office/drawing/2014/main" id="{7A598085-D7EB-E515-9910-E71473FF59C1}"/>
              </a:ext>
            </a:extLst>
          </p:cNvPr>
          <p:cNvSpPr>
            <a:spLocks noGrp="1"/>
          </p:cNvSpPr>
          <p:nvPr>
            <p:ph type="body" sz="quarter" idx="39"/>
          </p:nvPr>
        </p:nvSpPr>
        <p:spPr/>
        <p:txBody>
          <a:bodyPr/>
          <a:lstStyle/>
          <a:p>
            <a:endParaRPr lang="en-ES"/>
          </a:p>
        </p:txBody>
      </p:sp>
      <p:sp>
        <p:nvSpPr>
          <p:cNvPr id="9" name="Text Placeholder 8">
            <a:extLst>
              <a:ext uri="{FF2B5EF4-FFF2-40B4-BE49-F238E27FC236}">
                <a16:creationId xmlns:a16="http://schemas.microsoft.com/office/drawing/2014/main" id="{97D5F8AB-3A00-A00D-75BB-5F53AAA689A7}"/>
              </a:ext>
            </a:extLst>
          </p:cNvPr>
          <p:cNvSpPr>
            <a:spLocks noGrp="1"/>
          </p:cNvSpPr>
          <p:nvPr>
            <p:ph type="body" sz="quarter" idx="40"/>
          </p:nvPr>
        </p:nvSpPr>
        <p:spPr/>
        <p:txBody>
          <a:bodyPr/>
          <a:lstStyle/>
          <a:p>
            <a:endParaRPr lang="en-ES"/>
          </a:p>
        </p:txBody>
      </p:sp>
      <p:sp>
        <p:nvSpPr>
          <p:cNvPr id="11" name="Text Placeholder 10">
            <a:extLst>
              <a:ext uri="{FF2B5EF4-FFF2-40B4-BE49-F238E27FC236}">
                <a16:creationId xmlns:a16="http://schemas.microsoft.com/office/drawing/2014/main" id="{FA0FB938-E527-7935-33EC-C65F2CC92CAB}"/>
              </a:ext>
            </a:extLst>
          </p:cNvPr>
          <p:cNvSpPr>
            <a:spLocks noGrp="1"/>
          </p:cNvSpPr>
          <p:nvPr>
            <p:ph type="body" sz="quarter" idx="43"/>
          </p:nvPr>
        </p:nvSpPr>
        <p:spPr/>
        <p:txBody>
          <a:bodyPr/>
          <a:lstStyle/>
          <a:p>
            <a:endParaRPr lang="en-ES"/>
          </a:p>
        </p:txBody>
      </p:sp>
      <p:sp>
        <p:nvSpPr>
          <p:cNvPr id="6" name="Text Placeholder 5">
            <a:extLst>
              <a:ext uri="{FF2B5EF4-FFF2-40B4-BE49-F238E27FC236}">
                <a16:creationId xmlns:a16="http://schemas.microsoft.com/office/drawing/2014/main" id="{233A0BA4-72C5-0E01-6025-F5DF85734F9B}"/>
              </a:ext>
            </a:extLst>
          </p:cNvPr>
          <p:cNvSpPr>
            <a:spLocks noGrp="1"/>
          </p:cNvSpPr>
          <p:nvPr>
            <p:ph type="body" sz="quarter" idx="36"/>
          </p:nvPr>
        </p:nvSpPr>
        <p:spPr/>
        <p:txBody>
          <a:bodyPr/>
          <a:lstStyle/>
          <a:p>
            <a:endParaRPr lang="en-ES"/>
          </a:p>
        </p:txBody>
      </p:sp>
      <p:sp>
        <p:nvSpPr>
          <p:cNvPr id="13" name="Text Placeholder 12">
            <a:extLst>
              <a:ext uri="{FF2B5EF4-FFF2-40B4-BE49-F238E27FC236}">
                <a16:creationId xmlns:a16="http://schemas.microsoft.com/office/drawing/2014/main" id="{DB3B090B-DF29-A217-B27A-8366C8AC561C}"/>
              </a:ext>
            </a:extLst>
          </p:cNvPr>
          <p:cNvSpPr>
            <a:spLocks noGrp="1"/>
          </p:cNvSpPr>
          <p:nvPr>
            <p:ph type="body" sz="quarter" idx="35"/>
          </p:nvPr>
        </p:nvSpPr>
        <p:spPr/>
        <p:txBody>
          <a:bodyPr/>
          <a:lstStyle/>
          <a:p>
            <a:endParaRPr lang="en-ES"/>
          </a:p>
        </p:txBody>
      </p:sp>
      <p:sp>
        <p:nvSpPr>
          <p:cNvPr id="10" name="Text Placeholder 9">
            <a:extLst>
              <a:ext uri="{FF2B5EF4-FFF2-40B4-BE49-F238E27FC236}">
                <a16:creationId xmlns:a16="http://schemas.microsoft.com/office/drawing/2014/main" id="{398EB4DE-10A0-FE89-BEA1-88A4AE15947E}"/>
              </a:ext>
            </a:extLst>
          </p:cNvPr>
          <p:cNvSpPr>
            <a:spLocks noGrp="1"/>
          </p:cNvSpPr>
          <p:nvPr>
            <p:ph type="body" sz="quarter" idx="42"/>
          </p:nvPr>
        </p:nvSpPr>
        <p:spPr/>
        <p:txBody>
          <a:bodyPr/>
          <a:lstStyle/>
          <a:p>
            <a:endParaRPr lang="en-ES"/>
          </a:p>
        </p:txBody>
      </p:sp>
      <p:sp>
        <p:nvSpPr>
          <p:cNvPr id="12" name="Text Placeholder 11">
            <a:extLst>
              <a:ext uri="{FF2B5EF4-FFF2-40B4-BE49-F238E27FC236}">
                <a16:creationId xmlns:a16="http://schemas.microsoft.com/office/drawing/2014/main" id="{C984C769-33BA-7590-68C3-5E6BE66B3BA5}"/>
              </a:ext>
            </a:extLst>
          </p:cNvPr>
          <p:cNvSpPr>
            <a:spLocks noGrp="1"/>
          </p:cNvSpPr>
          <p:nvPr>
            <p:ph type="body" sz="quarter" idx="44"/>
          </p:nvPr>
        </p:nvSpPr>
        <p:spPr/>
        <p:txBody>
          <a:bodyPr>
            <a:normAutofit fontScale="92500" lnSpcReduction="20000"/>
          </a:bodyPr>
          <a:lstStyle/>
          <a:p>
            <a:endParaRPr lang="en-ES"/>
          </a:p>
        </p:txBody>
      </p:sp>
    </p:spTree>
    <p:extLst>
      <p:ext uri="{BB962C8B-B14F-4D97-AF65-F5344CB8AC3E}">
        <p14:creationId xmlns:p14="http://schemas.microsoft.com/office/powerpoint/2010/main" val="2562919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695953-B09B-E074-07D9-D5BD6584CB55}"/>
              </a:ext>
            </a:extLst>
          </p:cNvPr>
          <p:cNvSpPr>
            <a:spLocks noGrp="1"/>
          </p:cNvSpPr>
          <p:nvPr>
            <p:ph type="body" sz="quarter" idx="10"/>
          </p:nvPr>
        </p:nvSpPr>
        <p:spPr/>
        <p:txBody>
          <a:bodyPr/>
          <a:lstStyle/>
          <a:p>
            <a:endParaRPr lang="en-ES"/>
          </a:p>
        </p:txBody>
      </p:sp>
      <p:sp>
        <p:nvSpPr>
          <p:cNvPr id="4" name="Text Placeholder 3">
            <a:extLst>
              <a:ext uri="{FF2B5EF4-FFF2-40B4-BE49-F238E27FC236}">
                <a16:creationId xmlns:a16="http://schemas.microsoft.com/office/drawing/2014/main" id="{E6962FD3-F067-A22E-7D16-74E1567AB5FB}"/>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20674B51-124F-12CF-E42D-C0FEF6BA38FA}"/>
              </a:ext>
            </a:extLst>
          </p:cNvPr>
          <p:cNvSpPr>
            <a:spLocks noGrp="1"/>
          </p:cNvSpPr>
          <p:nvPr>
            <p:ph type="body" sz="quarter" idx="27"/>
          </p:nvPr>
        </p:nvSpPr>
        <p:spPr/>
        <p:txBody>
          <a:bodyPr/>
          <a:lstStyle/>
          <a:p>
            <a:endParaRPr lang="en-ES"/>
          </a:p>
        </p:txBody>
      </p:sp>
      <p:sp>
        <p:nvSpPr>
          <p:cNvPr id="5" name="Text Placeholder 4">
            <a:extLst>
              <a:ext uri="{FF2B5EF4-FFF2-40B4-BE49-F238E27FC236}">
                <a16:creationId xmlns:a16="http://schemas.microsoft.com/office/drawing/2014/main" id="{520C77A0-DF2C-B2F6-BF5F-9FD8A1D3E6A6}"/>
              </a:ext>
            </a:extLst>
          </p:cNvPr>
          <p:cNvSpPr>
            <a:spLocks noGrp="1"/>
          </p:cNvSpPr>
          <p:nvPr>
            <p:ph type="body" sz="quarter" idx="34"/>
          </p:nvPr>
        </p:nvSpPr>
        <p:spPr/>
        <p:txBody>
          <a:bodyPr/>
          <a:lstStyle/>
          <a:p>
            <a:endParaRPr lang="en-ES"/>
          </a:p>
        </p:txBody>
      </p:sp>
      <p:sp>
        <p:nvSpPr>
          <p:cNvPr id="7" name="Text Placeholder 6">
            <a:extLst>
              <a:ext uri="{FF2B5EF4-FFF2-40B4-BE49-F238E27FC236}">
                <a16:creationId xmlns:a16="http://schemas.microsoft.com/office/drawing/2014/main" id="{0C977913-8332-C4BB-A0FC-D4B38B0F0555}"/>
              </a:ext>
            </a:extLst>
          </p:cNvPr>
          <p:cNvSpPr>
            <a:spLocks noGrp="1"/>
          </p:cNvSpPr>
          <p:nvPr>
            <p:ph type="body" sz="quarter" idx="38"/>
          </p:nvPr>
        </p:nvSpPr>
        <p:spPr/>
        <p:txBody>
          <a:bodyPr/>
          <a:lstStyle/>
          <a:p>
            <a:endParaRPr lang="en-ES"/>
          </a:p>
        </p:txBody>
      </p:sp>
      <p:sp>
        <p:nvSpPr>
          <p:cNvPr id="8" name="Text Placeholder 7">
            <a:extLst>
              <a:ext uri="{FF2B5EF4-FFF2-40B4-BE49-F238E27FC236}">
                <a16:creationId xmlns:a16="http://schemas.microsoft.com/office/drawing/2014/main" id="{80321193-F996-65C5-A4F5-F0897EA866D7}"/>
              </a:ext>
            </a:extLst>
          </p:cNvPr>
          <p:cNvSpPr>
            <a:spLocks noGrp="1"/>
          </p:cNvSpPr>
          <p:nvPr>
            <p:ph type="body" sz="quarter" idx="39"/>
          </p:nvPr>
        </p:nvSpPr>
        <p:spPr/>
        <p:txBody>
          <a:bodyPr/>
          <a:lstStyle/>
          <a:p>
            <a:endParaRPr lang="en-ES"/>
          </a:p>
        </p:txBody>
      </p:sp>
      <p:sp>
        <p:nvSpPr>
          <p:cNvPr id="6" name="Text Placeholder 5">
            <a:extLst>
              <a:ext uri="{FF2B5EF4-FFF2-40B4-BE49-F238E27FC236}">
                <a16:creationId xmlns:a16="http://schemas.microsoft.com/office/drawing/2014/main" id="{CCD164A2-5BB7-D637-E291-FD9C6AD32DE8}"/>
              </a:ext>
            </a:extLst>
          </p:cNvPr>
          <p:cNvSpPr>
            <a:spLocks noGrp="1"/>
          </p:cNvSpPr>
          <p:nvPr>
            <p:ph type="body" sz="quarter" idx="36"/>
          </p:nvPr>
        </p:nvSpPr>
        <p:spPr/>
        <p:txBody>
          <a:bodyPr/>
          <a:lstStyle/>
          <a:p>
            <a:endParaRPr lang="en-ES"/>
          </a:p>
        </p:txBody>
      </p:sp>
      <p:sp>
        <p:nvSpPr>
          <p:cNvPr id="11" name="Text Placeholder 10">
            <a:extLst>
              <a:ext uri="{FF2B5EF4-FFF2-40B4-BE49-F238E27FC236}">
                <a16:creationId xmlns:a16="http://schemas.microsoft.com/office/drawing/2014/main" id="{DF1A2376-071D-95ED-078F-B5073D526A44}"/>
              </a:ext>
            </a:extLst>
          </p:cNvPr>
          <p:cNvSpPr>
            <a:spLocks noGrp="1"/>
          </p:cNvSpPr>
          <p:nvPr>
            <p:ph type="body" sz="quarter" idx="35"/>
          </p:nvPr>
        </p:nvSpPr>
        <p:spPr/>
        <p:txBody>
          <a:bodyPr/>
          <a:lstStyle/>
          <a:p>
            <a:endParaRPr lang="en-ES"/>
          </a:p>
        </p:txBody>
      </p:sp>
      <p:sp>
        <p:nvSpPr>
          <p:cNvPr id="12" name="Text Placeholder 11">
            <a:extLst>
              <a:ext uri="{FF2B5EF4-FFF2-40B4-BE49-F238E27FC236}">
                <a16:creationId xmlns:a16="http://schemas.microsoft.com/office/drawing/2014/main" id="{CE102D46-ABCA-7B4A-CBFD-B2572F61FA44}"/>
              </a:ext>
            </a:extLst>
          </p:cNvPr>
          <p:cNvSpPr>
            <a:spLocks noGrp="1"/>
          </p:cNvSpPr>
          <p:nvPr>
            <p:ph type="body" sz="quarter" idx="45"/>
          </p:nvPr>
        </p:nvSpPr>
        <p:spPr/>
        <p:txBody>
          <a:bodyPr/>
          <a:lstStyle/>
          <a:p>
            <a:endParaRPr lang="en-ES"/>
          </a:p>
        </p:txBody>
      </p:sp>
      <p:sp>
        <p:nvSpPr>
          <p:cNvPr id="9" name="Text Placeholder 8">
            <a:extLst>
              <a:ext uri="{FF2B5EF4-FFF2-40B4-BE49-F238E27FC236}">
                <a16:creationId xmlns:a16="http://schemas.microsoft.com/office/drawing/2014/main" id="{8477E68C-5D88-887B-41C8-5705D56D3D63}"/>
              </a:ext>
            </a:extLst>
          </p:cNvPr>
          <p:cNvSpPr>
            <a:spLocks noGrp="1"/>
          </p:cNvSpPr>
          <p:nvPr>
            <p:ph type="body" sz="quarter" idx="42"/>
          </p:nvPr>
        </p:nvSpPr>
        <p:spPr/>
        <p:txBody>
          <a:bodyPr/>
          <a:lstStyle/>
          <a:p>
            <a:endParaRPr lang="en-ES"/>
          </a:p>
        </p:txBody>
      </p:sp>
      <p:sp>
        <p:nvSpPr>
          <p:cNvPr id="10" name="Text Placeholder 9">
            <a:extLst>
              <a:ext uri="{FF2B5EF4-FFF2-40B4-BE49-F238E27FC236}">
                <a16:creationId xmlns:a16="http://schemas.microsoft.com/office/drawing/2014/main" id="{5E7DA6E6-7913-BE23-6FB4-1A2F9B4D996B}"/>
              </a:ext>
            </a:extLst>
          </p:cNvPr>
          <p:cNvSpPr>
            <a:spLocks noGrp="1"/>
          </p:cNvSpPr>
          <p:nvPr>
            <p:ph type="body" sz="quarter" idx="44"/>
          </p:nvPr>
        </p:nvSpPr>
        <p:spPr/>
        <p:txBody>
          <a:bodyPr/>
          <a:lstStyle/>
          <a:p>
            <a:endParaRPr lang="en-ES"/>
          </a:p>
        </p:txBody>
      </p:sp>
    </p:spTree>
    <p:extLst>
      <p:ext uri="{BB962C8B-B14F-4D97-AF65-F5344CB8AC3E}">
        <p14:creationId xmlns:p14="http://schemas.microsoft.com/office/powerpoint/2010/main" val="3822661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38BD2C-DEAA-050B-57A6-E68DC8EBC9EF}"/>
              </a:ext>
            </a:extLst>
          </p:cNvPr>
          <p:cNvSpPr>
            <a:spLocks noGrp="1"/>
          </p:cNvSpPr>
          <p:nvPr>
            <p:ph type="body" sz="quarter" idx="10"/>
          </p:nvPr>
        </p:nvSpPr>
        <p:spPr/>
        <p:txBody>
          <a:bodyPr/>
          <a:lstStyle/>
          <a:p>
            <a:endParaRPr lang="en-ES"/>
          </a:p>
        </p:txBody>
      </p:sp>
      <p:sp>
        <p:nvSpPr>
          <p:cNvPr id="14" name="Text Placeholder 13">
            <a:extLst>
              <a:ext uri="{FF2B5EF4-FFF2-40B4-BE49-F238E27FC236}">
                <a16:creationId xmlns:a16="http://schemas.microsoft.com/office/drawing/2014/main" id="{92A61D0D-F43A-D7A6-2BF7-FCDFF8D6AAE2}"/>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97F225AC-7128-DA44-7462-8391E12F95B8}"/>
              </a:ext>
            </a:extLst>
          </p:cNvPr>
          <p:cNvSpPr>
            <a:spLocks noGrp="1"/>
          </p:cNvSpPr>
          <p:nvPr>
            <p:ph type="body" sz="quarter" idx="27"/>
          </p:nvPr>
        </p:nvSpPr>
        <p:spPr/>
        <p:txBody>
          <a:bodyPr/>
          <a:lstStyle/>
          <a:p>
            <a:endParaRPr lang="en-ES"/>
          </a:p>
        </p:txBody>
      </p:sp>
      <p:sp>
        <p:nvSpPr>
          <p:cNvPr id="4" name="Text Placeholder 3">
            <a:extLst>
              <a:ext uri="{FF2B5EF4-FFF2-40B4-BE49-F238E27FC236}">
                <a16:creationId xmlns:a16="http://schemas.microsoft.com/office/drawing/2014/main" id="{4285C140-D247-0594-6959-71F8BA52704F}"/>
              </a:ext>
            </a:extLst>
          </p:cNvPr>
          <p:cNvSpPr>
            <a:spLocks noGrp="1"/>
          </p:cNvSpPr>
          <p:nvPr>
            <p:ph type="body" sz="quarter" idx="34"/>
          </p:nvPr>
        </p:nvSpPr>
        <p:spPr/>
        <p:txBody>
          <a:bodyPr/>
          <a:lstStyle/>
          <a:p>
            <a:endParaRPr lang="en-ES"/>
          </a:p>
        </p:txBody>
      </p:sp>
      <p:sp>
        <p:nvSpPr>
          <p:cNvPr id="6" name="Text Placeholder 5">
            <a:extLst>
              <a:ext uri="{FF2B5EF4-FFF2-40B4-BE49-F238E27FC236}">
                <a16:creationId xmlns:a16="http://schemas.microsoft.com/office/drawing/2014/main" id="{5E7D3DA9-1729-85AF-3402-7799B8F1EC96}"/>
              </a:ext>
            </a:extLst>
          </p:cNvPr>
          <p:cNvSpPr>
            <a:spLocks noGrp="1"/>
          </p:cNvSpPr>
          <p:nvPr>
            <p:ph type="body" sz="quarter" idx="36"/>
          </p:nvPr>
        </p:nvSpPr>
        <p:spPr/>
        <p:txBody>
          <a:bodyPr/>
          <a:lstStyle/>
          <a:p>
            <a:endParaRPr lang="en-ES"/>
          </a:p>
        </p:txBody>
      </p:sp>
      <p:sp>
        <p:nvSpPr>
          <p:cNvPr id="5" name="Text Placeholder 4">
            <a:extLst>
              <a:ext uri="{FF2B5EF4-FFF2-40B4-BE49-F238E27FC236}">
                <a16:creationId xmlns:a16="http://schemas.microsoft.com/office/drawing/2014/main" id="{462E07AA-C8AE-CAF4-4F8E-08C68AAEC380}"/>
              </a:ext>
            </a:extLst>
          </p:cNvPr>
          <p:cNvSpPr>
            <a:spLocks noGrp="1"/>
          </p:cNvSpPr>
          <p:nvPr>
            <p:ph type="body" sz="quarter" idx="35"/>
          </p:nvPr>
        </p:nvSpPr>
        <p:spPr/>
        <p:txBody>
          <a:bodyPr/>
          <a:lstStyle/>
          <a:p>
            <a:endParaRPr lang="en-ES"/>
          </a:p>
        </p:txBody>
      </p:sp>
      <p:sp>
        <p:nvSpPr>
          <p:cNvPr id="8" name="Text Placeholder 7">
            <a:extLst>
              <a:ext uri="{FF2B5EF4-FFF2-40B4-BE49-F238E27FC236}">
                <a16:creationId xmlns:a16="http://schemas.microsoft.com/office/drawing/2014/main" id="{6DF8C949-8E9E-5E85-61B6-B48C25311969}"/>
              </a:ext>
            </a:extLst>
          </p:cNvPr>
          <p:cNvSpPr>
            <a:spLocks noGrp="1"/>
          </p:cNvSpPr>
          <p:nvPr>
            <p:ph type="body" sz="quarter" idx="38"/>
          </p:nvPr>
        </p:nvSpPr>
        <p:spPr/>
        <p:txBody>
          <a:bodyPr/>
          <a:lstStyle/>
          <a:p>
            <a:endParaRPr lang="en-ES"/>
          </a:p>
        </p:txBody>
      </p:sp>
      <p:sp>
        <p:nvSpPr>
          <p:cNvPr id="9" name="Text Placeholder 8">
            <a:extLst>
              <a:ext uri="{FF2B5EF4-FFF2-40B4-BE49-F238E27FC236}">
                <a16:creationId xmlns:a16="http://schemas.microsoft.com/office/drawing/2014/main" id="{97CB0BAC-1AB8-D76E-778E-DE83A0CFD594}"/>
              </a:ext>
            </a:extLst>
          </p:cNvPr>
          <p:cNvSpPr>
            <a:spLocks noGrp="1"/>
          </p:cNvSpPr>
          <p:nvPr>
            <p:ph type="body" sz="quarter" idx="39"/>
          </p:nvPr>
        </p:nvSpPr>
        <p:spPr/>
        <p:txBody>
          <a:bodyPr/>
          <a:lstStyle/>
          <a:p>
            <a:endParaRPr lang="en-ES"/>
          </a:p>
        </p:txBody>
      </p:sp>
      <p:sp>
        <p:nvSpPr>
          <p:cNvPr id="7" name="Text Placeholder 6">
            <a:extLst>
              <a:ext uri="{FF2B5EF4-FFF2-40B4-BE49-F238E27FC236}">
                <a16:creationId xmlns:a16="http://schemas.microsoft.com/office/drawing/2014/main" id="{35A702AF-DA75-BA81-8D39-BC5DA29747DF}"/>
              </a:ext>
            </a:extLst>
          </p:cNvPr>
          <p:cNvSpPr>
            <a:spLocks noGrp="1"/>
          </p:cNvSpPr>
          <p:nvPr>
            <p:ph type="body" sz="quarter" idx="37"/>
          </p:nvPr>
        </p:nvSpPr>
        <p:spPr/>
        <p:txBody>
          <a:bodyPr/>
          <a:lstStyle/>
          <a:p>
            <a:endParaRPr lang="en-ES"/>
          </a:p>
        </p:txBody>
      </p:sp>
      <p:sp>
        <p:nvSpPr>
          <p:cNvPr id="10" name="Text Placeholder 9">
            <a:extLst>
              <a:ext uri="{FF2B5EF4-FFF2-40B4-BE49-F238E27FC236}">
                <a16:creationId xmlns:a16="http://schemas.microsoft.com/office/drawing/2014/main" id="{AC0AE429-D6E0-0D3C-11CF-1C45E94DC04A}"/>
              </a:ext>
            </a:extLst>
          </p:cNvPr>
          <p:cNvSpPr>
            <a:spLocks noGrp="1"/>
          </p:cNvSpPr>
          <p:nvPr>
            <p:ph type="body" sz="quarter" idx="40"/>
          </p:nvPr>
        </p:nvSpPr>
        <p:spPr/>
        <p:txBody>
          <a:bodyPr/>
          <a:lstStyle/>
          <a:p>
            <a:endParaRPr lang="en-ES"/>
          </a:p>
        </p:txBody>
      </p:sp>
      <p:sp>
        <p:nvSpPr>
          <p:cNvPr id="12" name="Text Placeholder 11">
            <a:extLst>
              <a:ext uri="{FF2B5EF4-FFF2-40B4-BE49-F238E27FC236}">
                <a16:creationId xmlns:a16="http://schemas.microsoft.com/office/drawing/2014/main" id="{AA8835CF-C001-2607-4E67-709D375E4D9E}"/>
              </a:ext>
            </a:extLst>
          </p:cNvPr>
          <p:cNvSpPr>
            <a:spLocks noGrp="1"/>
          </p:cNvSpPr>
          <p:nvPr>
            <p:ph type="body" sz="quarter" idx="43"/>
          </p:nvPr>
        </p:nvSpPr>
        <p:spPr/>
        <p:txBody>
          <a:bodyPr/>
          <a:lstStyle/>
          <a:p>
            <a:endParaRPr lang="en-ES"/>
          </a:p>
        </p:txBody>
      </p:sp>
      <p:sp>
        <p:nvSpPr>
          <p:cNvPr id="11" name="Text Placeholder 10">
            <a:extLst>
              <a:ext uri="{FF2B5EF4-FFF2-40B4-BE49-F238E27FC236}">
                <a16:creationId xmlns:a16="http://schemas.microsoft.com/office/drawing/2014/main" id="{C82EB0AF-1235-A469-2CB6-1D67DAAB0A40}"/>
              </a:ext>
            </a:extLst>
          </p:cNvPr>
          <p:cNvSpPr>
            <a:spLocks noGrp="1"/>
          </p:cNvSpPr>
          <p:nvPr>
            <p:ph type="body" sz="quarter" idx="42"/>
          </p:nvPr>
        </p:nvSpPr>
        <p:spPr/>
        <p:txBody>
          <a:bodyPr/>
          <a:lstStyle/>
          <a:p>
            <a:endParaRPr lang="en-ES"/>
          </a:p>
        </p:txBody>
      </p:sp>
      <p:sp>
        <p:nvSpPr>
          <p:cNvPr id="13" name="Text Placeholder 12">
            <a:extLst>
              <a:ext uri="{FF2B5EF4-FFF2-40B4-BE49-F238E27FC236}">
                <a16:creationId xmlns:a16="http://schemas.microsoft.com/office/drawing/2014/main" id="{93C33D16-DD32-ECCF-C75C-5DA8D43258AC}"/>
              </a:ext>
            </a:extLst>
          </p:cNvPr>
          <p:cNvSpPr>
            <a:spLocks noGrp="1"/>
          </p:cNvSpPr>
          <p:nvPr>
            <p:ph type="body" sz="quarter" idx="44"/>
          </p:nvPr>
        </p:nvSpPr>
        <p:spPr/>
        <p:txBody>
          <a:bodyPr>
            <a:normAutofit fontScale="92500" lnSpcReduction="20000"/>
          </a:bodyPr>
          <a:lstStyle/>
          <a:p>
            <a:endParaRPr lang="en-ES"/>
          </a:p>
        </p:txBody>
      </p:sp>
    </p:spTree>
    <p:extLst>
      <p:ext uri="{BB962C8B-B14F-4D97-AF65-F5344CB8AC3E}">
        <p14:creationId xmlns:p14="http://schemas.microsoft.com/office/powerpoint/2010/main" val="2368726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7766770-03FA-19D7-FEF2-FF8F886CE5AB}"/>
              </a:ext>
            </a:extLst>
          </p:cNvPr>
          <p:cNvSpPr>
            <a:spLocks noGrp="1"/>
          </p:cNvSpPr>
          <p:nvPr>
            <p:ph type="body" sz="quarter" idx="10"/>
          </p:nvPr>
        </p:nvSpPr>
        <p:spPr/>
        <p:txBody>
          <a:bodyPr/>
          <a:lstStyle/>
          <a:p>
            <a:endParaRPr lang="en-ES"/>
          </a:p>
        </p:txBody>
      </p:sp>
      <p:sp>
        <p:nvSpPr>
          <p:cNvPr id="13" name="Text Placeholder 12">
            <a:extLst>
              <a:ext uri="{FF2B5EF4-FFF2-40B4-BE49-F238E27FC236}">
                <a16:creationId xmlns:a16="http://schemas.microsoft.com/office/drawing/2014/main" id="{C40F0184-6C9A-AAEE-D852-6E68676BB7D1}"/>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4EB90126-B9A1-2322-2CF4-8C1B6713C7D0}"/>
              </a:ext>
            </a:extLst>
          </p:cNvPr>
          <p:cNvSpPr>
            <a:spLocks noGrp="1"/>
          </p:cNvSpPr>
          <p:nvPr>
            <p:ph type="body" sz="quarter" idx="27"/>
          </p:nvPr>
        </p:nvSpPr>
        <p:spPr/>
        <p:txBody>
          <a:bodyPr/>
          <a:lstStyle/>
          <a:p>
            <a:endParaRPr lang="en-ES"/>
          </a:p>
        </p:txBody>
      </p:sp>
      <p:sp>
        <p:nvSpPr>
          <p:cNvPr id="4" name="Text Placeholder 3">
            <a:extLst>
              <a:ext uri="{FF2B5EF4-FFF2-40B4-BE49-F238E27FC236}">
                <a16:creationId xmlns:a16="http://schemas.microsoft.com/office/drawing/2014/main" id="{6AB5C8C1-CB4F-E800-8076-0D852787511D}"/>
              </a:ext>
            </a:extLst>
          </p:cNvPr>
          <p:cNvSpPr>
            <a:spLocks noGrp="1"/>
          </p:cNvSpPr>
          <p:nvPr>
            <p:ph type="body" sz="quarter" idx="34"/>
          </p:nvPr>
        </p:nvSpPr>
        <p:spPr/>
        <p:txBody>
          <a:bodyPr/>
          <a:lstStyle/>
          <a:p>
            <a:endParaRPr lang="en-ES"/>
          </a:p>
        </p:txBody>
      </p:sp>
      <p:sp>
        <p:nvSpPr>
          <p:cNvPr id="8" name="Text Placeholder 7">
            <a:extLst>
              <a:ext uri="{FF2B5EF4-FFF2-40B4-BE49-F238E27FC236}">
                <a16:creationId xmlns:a16="http://schemas.microsoft.com/office/drawing/2014/main" id="{4A546741-71F1-1116-E82F-CDD56648C85D}"/>
              </a:ext>
            </a:extLst>
          </p:cNvPr>
          <p:cNvSpPr>
            <a:spLocks noGrp="1"/>
          </p:cNvSpPr>
          <p:nvPr>
            <p:ph type="body" sz="quarter" idx="38"/>
          </p:nvPr>
        </p:nvSpPr>
        <p:spPr/>
        <p:txBody>
          <a:bodyPr/>
          <a:lstStyle/>
          <a:p>
            <a:endParaRPr lang="en-ES"/>
          </a:p>
        </p:txBody>
      </p:sp>
      <p:sp>
        <p:nvSpPr>
          <p:cNvPr id="9" name="Text Placeholder 8">
            <a:extLst>
              <a:ext uri="{FF2B5EF4-FFF2-40B4-BE49-F238E27FC236}">
                <a16:creationId xmlns:a16="http://schemas.microsoft.com/office/drawing/2014/main" id="{0A1781A3-0DAD-C53A-7497-B80441E09F5E}"/>
              </a:ext>
            </a:extLst>
          </p:cNvPr>
          <p:cNvSpPr>
            <a:spLocks noGrp="1"/>
          </p:cNvSpPr>
          <p:nvPr>
            <p:ph type="body" sz="quarter" idx="39"/>
          </p:nvPr>
        </p:nvSpPr>
        <p:spPr/>
        <p:txBody>
          <a:bodyPr/>
          <a:lstStyle/>
          <a:p>
            <a:endParaRPr lang="en-ES"/>
          </a:p>
        </p:txBody>
      </p:sp>
      <p:sp>
        <p:nvSpPr>
          <p:cNvPr id="10" name="Text Placeholder 9">
            <a:extLst>
              <a:ext uri="{FF2B5EF4-FFF2-40B4-BE49-F238E27FC236}">
                <a16:creationId xmlns:a16="http://schemas.microsoft.com/office/drawing/2014/main" id="{54A1B301-72D4-1E89-EA3E-A8058886F508}"/>
              </a:ext>
            </a:extLst>
          </p:cNvPr>
          <p:cNvSpPr>
            <a:spLocks noGrp="1"/>
          </p:cNvSpPr>
          <p:nvPr>
            <p:ph type="body" sz="quarter" idx="40"/>
          </p:nvPr>
        </p:nvSpPr>
        <p:spPr/>
        <p:txBody>
          <a:bodyPr/>
          <a:lstStyle/>
          <a:p>
            <a:endParaRPr lang="en-ES"/>
          </a:p>
        </p:txBody>
      </p:sp>
      <p:sp>
        <p:nvSpPr>
          <p:cNvPr id="11" name="Text Placeholder 10">
            <a:extLst>
              <a:ext uri="{FF2B5EF4-FFF2-40B4-BE49-F238E27FC236}">
                <a16:creationId xmlns:a16="http://schemas.microsoft.com/office/drawing/2014/main" id="{E4518F44-5D97-91D2-73BF-CB6B433FBEF1}"/>
              </a:ext>
            </a:extLst>
          </p:cNvPr>
          <p:cNvSpPr>
            <a:spLocks noGrp="1"/>
          </p:cNvSpPr>
          <p:nvPr>
            <p:ph type="body" sz="quarter" idx="43"/>
          </p:nvPr>
        </p:nvSpPr>
        <p:spPr/>
        <p:txBody>
          <a:bodyPr/>
          <a:lstStyle/>
          <a:p>
            <a:endParaRPr lang="en-ES"/>
          </a:p>
        </p:txBody>
      </p:sp>
      <p:sp>
        <p:nvSpPr>
          <p:cNvPr id="6" name="Text Placeholder 5">
            <a:extLst>
              <a:ext uri="{FF2B5EF4-FFF2-40B4-BE49-F238E27FC236}">
                <a16:creationId xmlns:a16="http://schemas.microsoft.com/office/drawing/2014/main" id="{0AA92CE0-1F4B-F807-232E-5300E0075CF9}"/>
              </a:ext>
            </a:extLst>
          </p:cNvPr>
          <p:cNvSpPr>
            <a:spLocks noGrp="1"/>
          </p:cNvSpPr>
          <p:nvPr>
            <p:ph type="body" sz="quarter" idx="36"/>
          </p:nvPr>
        </p:nvSpPr>
        <p:spPr/>
        <p:txBody>
          <a:bodyPr/>
          <a:lstStyle/>
          <a:p>
            <a:endParaRPr lang="en-ES"/>
          </a:p>
        </p:txBody>
      </p:sp>
      <p:sp>
        <p:nvSpPr>
          <p:cNvPr id="5" name="Text Placeholder 4">
            <a:extLst>
              <a:ext uri="{FF2B5EF4-FFF2-40B4-BE49-F238E27FC236}">
                <a16:creationId xmlns:a16="http://schemas.microsoft.com/office/drawing/2014/main" id="{8433B210-407B-8488-9335-8538D71E2F0E}"/>
              </a:ext>
            </a:extLst>
          </p:cNvPr>
          <p:cNvSpPr>
            <a:spLocks noGrp="1"/>
          </p:cNvSpPr>
          <p:nvPr>
            <p:ph type="body" sz="quarter" idx="35"/>
          </p:nvPr>
        </p:nvSpPr>
        <p:spPr/>
        <p:txBody>
          <a:bodyPr/>
          <a:lstStyle/>
          <a:p>
            <a:endParaRPr lang="en-ES"/>
          </a:p>
        </p:txBody>
      </p:sp>
      <p:sp>
        <p:nvSpPr>
          <p:cNvPr id="7" name="Text Placeholder 6">
            <a:extLst>
              <a:ext uri="{FF2B5EF4-FFF2-40B4-BE49-F238E27FC236}">
                <a16:creationId xmlns:a16="http://schemas.microsoft.com/office/drawing/2014/main" id="{1977F7DE-E5A0-D00F-5383-BD19985FC669}"/>
              </a:ext>
            </a:extLst>
          </p:cNvPr>
          <p:cNvSpPr>
            <a:spLocks noGrp="1"/>
          </p:cNvSpPr>
          <p:nvPr>
            <p:ph type="body" sz="quarter" idx="37"/>
          </p:nvPr>
        </p:nvSpPr>
        <p:spPr/>
        <p:txBody>
          <a:bodyPr/>
          <a:lstStyle/>
          <a:p>
            <a:endParaRPr lang="en-ES"/>
          </a:p>
        </p:txBody>
      </p:sp>
      <p:sp>
        <p:nvSpPr>
          <p:cNvPr id="12" name="Text Placeholder 11">
            <a:extLst>
              <a:ext uri="{FF2B5EF4-FFF2-40B4-BE49-F238E27FC236}">
                <a16:creationId xmlns:a16="http://schemas.microsoft.com/office/drawing/2014/main" id="{F8D1500C-EF2D-E53D-3B12-487BE0DB7593}"/>
              </a:ext>
            </a:extLst>
          </p:cNvPr>
          <p:cNvSpPr>
            <a:spLocks noGrp="1"/>
          </p:cNvSpPr>
          <p:nvPr>
            <p:ph type="body" sz="quarter" idx="44"/>
          </p:nvPr>
        </p:nvSpPr>
        <p:spPr/>
        <p:txBody>
          <a:bodyPr>
            <a:normAutofit fontScale="92500" lnSpcReduction="20000"/>
          </a:bodyPr>
          <a:lstStyle/>
          <a:p>
            <a:endParaRPr lang="en-ES"/>
          </a:p>
        </p:txBody>
      </p:sp>
    </p:spTree>
    <p:extLst>
      <p:ext uri="{BB962C8B-B14F-4D97-AF65-F5344CB8AC3E}">
        <p14:creationId xmlns:p14="http://schemas.microsoft.com/office/powerpoint/2010/main" val="1014867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A81DAA3-268B-17D4-2020-D9EAA549612C}"/>
              </a:ext>
            </a:extLst>
          </p:cNvPr>
          <p:cNvSpPr>
            <a:spLocks noGrp="1"/>
          </p:cNvSpPr>
          <p:nvPr>
            <p:ph type="body" sz="quarter" idx="10"/>
          </p:nvPr>
        </p:nvSpPr>
        <p:spPr/>
        <p:txBody>
          <a:bodyPr/>
          <a:lstStyle/>
          <a:p>
            <a:endParaRPr lang="en-ES"/>
          </a:p>
        </p:txBody>
      </p:sp>
      <p:sp>
        <p:nvSpPr>
          <p:cNvPr id="5" name="Text Placeholder 4">
            <a:extLst>
              <a:ext uri="{FF2B5EF4-FFF2-40B4-BE49-F238E27FC236}">
                <a16:creationId xmlns:a16="http://schemas.microsoft.com/office/drawing/2014/main" id="{26A631EF-77BE-930D-8E2C-CEA15DB842CF}"/>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4BE42775-172F-6CAE-61DE-A18DC42B4F30}"/>
              </a:ext>
            </a:extLst>
          </p:cNvPr>
          <p:cNvSpPr>
            <a:spLocks noGrp="1"/>
          </p:cNvSpPr>
          <p:nvPr>
            <p:ph type="body" sz="quarter" idx="27"/>
          </p:nvPr>
        </p:nvSpPr>
        <p:spPr/>
        <p:txBody>
          <a:bodyPr/>
          <a:lstStyle/>
          <a:p>
            <a:endParaRPr lang="en-ES"/>
          </a:p>
        </p:txBody>
      </p:sp>
      <p:sp>
        <p:nvSpPr>
          <p:cNvPr id="4" name="Text Placeholder 3">
            <a:extLst>
              <a:ext uri="{FF2B5EF4-FFF2-40B4-BE49-F238E27FC236}">
                <a16:creationId xmlns:a16="http://schemas.microsoft.com/office/drawing/2014/main" id="{26B0B414-19FE-4AB1-5B88-6739F045A130}"/>
              </a:ext>
            </a:extLst>
          </p:cNvPr>
          <p:cNvSpPr>
            <a:spLocks noGrp="1"/>
          </p:cNvSpPr>
          <p:nvPr>
            <p:ph type="body" sz="quarter" idx="34"/>
          </p:nvPr>
        </p:nvSpPr>
        <p:spPr/>
        <p:txBody>
          <a:bodyPr/>
          <a:lstStyle/>
          <a:p>
            <a:endParaRPr lang="en-ES"/>
          </a:p>
        </p:txBody>
      </p:sp>
      <p:sp>
        <p:nvSpPr>
          <p:cNvPr id="6" name="Text Placeholder 5">
            <a:extLst>
              <a:ext uri="{FF2B5EF4-FFF2-40B4-BE49-F238E27FC236}">
                <a16:creationId xmlns:a16="http://schemas.microsoft.com/office/drawing/2014/main" id="{3E4F6D03-398E-A4C9-DD95-367D0EEFDB5F}"/>
              </a:ext>
            </a:extLst>
          </p:cNvPr>
          <p:cNvSpPr>
            <a:spLocks noGrp="1"/>
          </p:cNvSpPr>
          <p:nvPr>
            <p:ph type="body" sz="quarter" idx="54"/>
          </p:nvPr>
        </p:nvSpPr>
        <p:spPr/>
        <p:txBody>
          <a:bodyPr/>
          <a:lstStyle/>
          <a:p>
            <a:endParaRPr lang="en-ES"/>
          </a:p>
        </p:txBody>
      </p:sp>
      <p:sp>
        <p:nvSpPr>
          <p:cNvPr id="7" name="Text Placeholder 6">
            <a:extLst>
              <a:ext uri="{FF2B5EF4-FFF2-40B4-BE49-F238E27FC236}">
                <a16:creationId xmlns:a16="http://schemas.microsoft.com/office/drawing/2014/main" id="{605B2D4C-8D73-36E3-FA53-AFE18B902ECF}"/>
              </a:ext>
            </a:extLst>
          </p:cNvPr>
          <p:cNvSpPr>
            <a:spLocks noGrp="1"/>
          </p:cNvSpPr>
          <p:nvPr>
            <p:ph type="body" sz="quarter" idx="55"/>
          </p:nvPr>
        </p:nvSpPr>
        <p:spPr/>
        <p:txBody>
          <a:bodyPr/>
          <a:lstStyle/>
          <a:p>
            <a:endParaRPr lang="en-ES"/>
          </a:p>
        </p:txBody>
      </p:sp>
      <p:sp>
        <p:nvSpPr>
          <p:cNvPr id="8" name="Text Placeholder 7">
            <a:extLst>
              <a:ext uri="{FF2B5EF4-FFF2-40B4-BE49-F238E27FC236}">
                <a16:creationId xmlns:a16="http://schemas.microsoft.com/office/drawing/2014/main" id="{70923615-CC00-B8C8-762E-337FD8000CE4}"/>
              </a:ext>
            </a:extLst>
          </p:cNvPr>
          <p:cNvSpPr>
            <a:spLocks noGrp="1"/>
          </p:cNvSpPr>
          <p:nvPr>
            <p:ph type="body" sz="quarter" idx="56"/>
          </p:nvPr>
        </p:nvSpPr>
        <p:spPr/>
        <p:txBody>
          <a:bodyPr/>
          <a:lstStyle/>
          <a:p>
            <a:endParaRPr lang="en-ES"/>
          </a:p>
        </p:txBody>
      </p:sp>
      <p:sp>
        <p:nvSpPr>
          <p:cNvPr id="9" name="Text Placeholder 8">
            <a:extLst>
              <a:ext uri="{FF2B5EF4-FFF2-40B4-BE49-F238E27FC236}">
                <a16:creationId xmlns:a16="http://schemas.microsoft.com/office/drawing/2014/main" id="{75E0DC80-C1CB-8239-06B9-B3E5D5E4BD64}"/>
              </a:ext>
            </a:extLst>
          </p:cNvPr>
          <p:cNvSpPr>
            <a:spLocks noGrp="1"/>
          </p:cNvSpPr>
          <p:nvPr>
            <p:ph type="body" sz="quarter" idx="57"/>
          </p:nvPr>
        </p:nvSpPr>
        <p:spPr/>
        <p:txBody>
          <a:bodyPr/>
          <a:lstStyle/>
          <a:p>
            <a:endParaRPr lang="en-ES"/>
          </a:p>
        </p:txBody>
      </p:sp>
      <p:sp>
        <p:nvSpPr>
          <p:cNvPr id="10" name="Text Placeholder 9">
            <a:extLst>
              <a:ext uri="{FF2B5EF4-FFF2-40B4-BE49-F238E27FC236}">
                <a16:creationId xmlns:a16="http://schemas.microsoft.com/office/drawing/2014/main" id="{7D2B0476-9445-3B9C-B022-E29FAF779273}"/>
              </a:ext>
            </a:extLst>
          </p:cNvPr>
          <p:cNvSpPr>
            <a:spLocks noGrp="1"/>
          </p:cNvSpPr>
          <p:nvPr>
            <p:ph type="body" sz="quarter" idx="58"/>
          </p:nvPr>
        </p:nvSpPr>
        <p:spPr/>
        <p:txBody>
          <a:bodyPr/>
          <a:lstStyle/>
          <a:p>
            <a:endParaRPr lang="en-ES"/>
          </a:p>
        </p:txBody>
      </p:sp>
      <p:sp>
        <p:nvSpPr>
          <p:cNvPr id="11" name="Text Placeholder 10">
            <a:extLst>
              <a:ext uri="{FF2B5EF4-FFF2-40B4-BE49-F238E27FC236}">
                <a16:creationId xmlns:a16="http://schemas.microsoft.com/office/drawing/2014/main" id="{AD2AD0F2-8978-B662-4080-F23515E5F4A1}"/>
              </a:ext>
            </a:extLst>
          </p:cNvPr>
          <p:cNvSpPr>
            <a:spLocks noGrp="1"/>
          </p:cNvSpPr>
          <p:nvPr>
            <p:ph type="body" sz="quarter" idx="59"/>
          </p:nvPr>
        </p:nvSpPr>
        <p:spPr/>
        <p:txBody>
          <a:bodyPr/>
          <a:lstStyle/>
          <a:p>
            <a:endParaRPr lang="en-ES"/>
          </a:p>
        </p:txBody>
      </p:sp>
      <p:sp>
        <p:nvSpPr>
          <p:cNvPr id="12" name="Text Placeholder 11">
            <a:extLst>
              <a:ext uri="{FF2B5EF4-FFF2-40B4-BE49-F238E27FC236}">
                <a16:creationId xmlns:a16="http://schemas.microsoft.com/office/drawing/2014/main" id="{E8EB8A48-5622-D5AF-23E1-F98EC9969A23}"/>
              </a:ext>
            </a:extLst>
          </p:cNvPr>
          <p:cNvSpPr>
            <a:spLocks noGrp="1"/>
          </p:cNvSpPr>
          <p:nvPr>
            <p:ph type="body" sz="quarter" idx="60"/>
          </p:nvPr>
        </p:nvSpPr>
        <p:spPr/>
        <p:txBody>
          <a:bodyPr>
            <a:normAutofit fontScale="55000" lnSpcReduction="20000"/>
          </a:bodyPr>
          <a:lstStyle/>
          <a:p>
            <a:endParaRPr lang="en-ES"/>
          </a:p>
        </p:txBody>
      </p:sp>
    </p:spTree>
    <p:extLst>
      <p:ext uri="{BB962C8B-B14F-4D97-AF65-F5344CB8AC3E}">
        <p14:creationId xmlns:p14="http://schemas.microsoft.com/office/powerpoint/2010/main" val="84187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10F168-C5CA-257D-39D9-CD84944F45B8}"/>
              </a:ext>
            </a:extLst>
          </p:cNvPr>
          <p:cNvSpPr>
            <a:spLocks noGrp="1"/>
          </p:cNvSpPr>
          <p:nvPr>
            <p:ph type="body" sz="quarter" idx="10"/>
          </p:nvPr>
        </p:nvSpPr>
        <p:spPr/>
        <p:txBody>
          <a:bodyPr/>
          <a:lstStyle/>
          <a:p>
            <a:endParaRPr lang="en-ES"/>
          </a:p>
        </p:txBody>
      </p:sp>
      <p:sp>
        <p:nvSpPr>
          <p:cNvPr id="5" name="Text Placeholder 4">
            <a:extLst>
              <a:ext uri="{FF2B5EF4-FFF2-40B4-BE49-F238E27FC236}">
                <a16:creationId xmlns:a16="http://schemas.microsoft.com/office/drawing/2014/main" id="{2186F97F-08D5-8028-CB64-EAEF02928593}"/>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388A6E24-0BB1-6D65-E2FA-4E08B3A83B7E}"/>
              </a:ext>
            </a:extLst>
          </p:cNvPr>
          <p:cNvSpPr>
            <a:spLocks noGrp="1"/>
          </p:cNvSpPr>
          <p:nvPr>
            <p:ph type="body" sz="quarter" idx="27"/>
          </p:nvPr>
        </p:nvSpPr>
        <p:spPr/>
        <p:txBody>
          <a:bodyPr/>
          <a:lstStyle/>
          <a:p>
            <a:endParaRPr lang="en-ES"/>
          </a:p>
        </p:txBody>
      </p:sp>
      <p:sp>
        <p:nvSpPr>
          <p:cNvPr id="4" name="Text Placeholder 3">
            <a:extLst>
              <a:ext uri="{FF2B5EF4-FFF2-40B4-BE49-F238E27FC236}">
                <a16:creationId xmlns:a16="http://schemas.microsoft.com/office/drawing/2014/main" id="{416F88FD-97F4-6254-C09D-D846755E355C}"/>
              </a:ext>
            </a:extLst>
          </p:cNvPr>
          <p:cNvSpPr>
            <a:spLocks noGrp="1"/>
          </p:cNvSpPr>
          <p:nvPr>
            <p:ph type="body" sz="quarter" idx="34"/>
          </p:nvPr>
        </p:nvSpPr>
        <p:spPr/>
        <p:txBody>
          <a:bodyPr/>
          <a:lstStyle/>
          <a:p>
            <a:endParaRPr lang="en-ES"/>
          </a:p>
        </p:txBody>
      </p:sp>
      <p:sp>
        <p:nvSpPr>
          <p:cNvPr id="6" name="Text Placeholder 5">
            <a:extLst>
              <a:ext uri="{FF2B5EF4-FFF2-40B4-BE49-F238E27FC236}">
                <a16:creationId xmlns:a16="http://schemas.microsoft.com/office/drawing/2014/main" id="{45D71B58-B794-F761-3739-1666877B63DF}"/>
              </a:ext>
            </a:extLst>
          </p:cNvPr>
          <p:cNvSpPr>
            <a:spLocks noGrp="1"/>
          </p:cNvSpPr>
          <p:nvPr>
            <p:ph type="body" sz="quarter" idx="54"/>
          </p:nvPr>
        </p:nvSpPr>
        <p:spPr/>
        <p:txBody>
          <a:bodyPr/>
          <a:lstStyle/>
          <a:p>
            <a:endParaRPr lang="en-ES"/>
          </a:p>
        </p:txBody>
      </p:sp>
      <p:sp>
        <p:nvSpPr>
          <p:cNvPr id="7" name="Text Placeholder 6">
            <a:extLst>
              <a:ext uri="{FF2B5EF4-FFF2-40B4-BE49-F238E27FC236}">
                <a16:creationId xmlns:a16="http://schemas.microsoft.com/office/drawing/2014/main" id="{74C7CD55-E6EF-0EDF-2E88-161B37F8DB5F}"/>
              </a:ext>
            </a:extLst>
          </p:cNvPr>
          <p:cNvSpPr>
            <a:spLocks noGrp="1"/>
          </p:cNvSpPr>
          <p:nvPr>
            <p:ph type="body" sz="quarter" idx="55"/>
          </p:nvPr>
        </p:nvSpPr>
        <p:spPr/>
        <p:txBody>
          <a:bodyPr/>
          <a:lstStyle/>
          <a:p>
            <a:endParaRPr lang="en-ES"/>
          </a:p>
        </p:txBody>
      </p:sp>
      <p:sp>
        <p:nvSpPr>
          <p:cNvPr id="8" name="Text Placeholder 7">
            <a:extLst>
              <a:ext uri="{FF2B5EF4-FFF2-40B4-BE49-F238E27FC236}">
                <a16:creationId xmlns:a16="http://schemas.microsoft.com/office/drawing/2014/main" id="{C7BBA78F-0BF4-40BB-3263-E963EBAD6691}"/>
              </a:ext>
            </a:extLst>
          </p:cNvPr>
          <p:cNvSpPr>
            <a:spLocks noGrp="1"/>
          </p:cNvSpPr>
          <p:nvPr>
            <p:ph type="body" sz="quarter" idx="56"/>
          </p:nvPr>
        </p:nvSpPr>
        <p:spPr/>
        <p:txBody>
          <a:bodyPr/>
          <a:lstStyle/>
          <a:p>
            <a:endParaRPr lang="en-ES"/>
          </a:p>
        </p:txBody>
      </p:sp>
      <p:sp>
        <p:nvSpPr>
          <p:cNvPr id="9" name="Text Placeholder 8">
            <a:extLst>
              <a:ext uri="{FF2B5EF4-FFF2-40B4-BE49-F238E27FC236}">
                <a16:creationId xmlns:a16="http://schemas.microsoft.com/office/drawing/2014/main" id="{CCBCBB3A-0ACF-22B9-0084-46FE165395B2}"/>
              </a:ext>
            </a:extLst>
          </p:cNvPr>
          <p:cNvSpPr>
            <a:spLocks noGrp="1"/>
          </p:cNvSpPr>
          <p:nvPr>
            <p:ph type="body" sz="quarter" idx="57"/>
          </p:nvPr>
        </p:nvSpPr>
        <p:spPr/>
        <p:txBody>
          <a:bodyPr/>
          <a:lstStyle/>
          <a:p>
            <a:endParaRPr lang="en-ES"/>
          </a:p>
        </p:txBody>
      </p:sp>
      <p:sp>
        <p:nvSpPr>
          <p:cNvPr id="10" name="Text Placeholder 9">
            <a:extLst>
              <a:ext uri="{FF2B5EF4-FFF2-40B4-BE49-F238E27FC236}">
                <a16:creationId xmlns:a16="http://schemas.microsoft.com/office/drawing/2014/main" id="{D5AC453A-3657-8E3D-0C5B-8C29908CCC0B}"/>
              </a:ext>
            </a:extLst>
          </p:cNvPr>
          <p:cNvSpPr>
            <a:spLocks noGrp="1"/>
          </p:cNvSpPr>
          <p:nvPr>
            <p:ph type="body" sz="quarter" idx="58"/>
          </p:nvPr>
        </p:nvSpPr>
        <p:spPr/>
        <p:txBody>
          <a:bodyPr/>
          <a:lstStyle/>
          <a:p>
            <a:endParaRPr lang="en-ES"/>
          </a:p>
        </p:txBody>
      </p:sp>
      <p:sp>
        <p:nvSpPr>
          <p:cNvPr id="11" name="Text Placeholder 10">
            <a:extLst>
              <a:ext uri="{FF2B5EF4-FFF2-40B4-BE49-F238E27FC236}">
                <a16:creationId xmlns:a16="http://schemas.microsoft.com/office/drawing/2014/main" id="{EA597953-A69A-6FC8-A11C-AA8C7B82CDE1}"/>
              </a:ext>
            </a:extLst>
          </p:cNvPr>
          <p:cNvSpPr>
            <a:spLocks noGrp="1"/>
          </p:cNvSpPr>
          <p:nvPr>
            <p:ph type="body" sz="quarter" idx="59"/>
          </p:nvPr>
        </p:nvSpPr>
        <p:spPr/>
        <p:txBody>
          <a:bodyPr/>
          <a:lstStyle/>
          <a:p>
            <a:endParaRPr lang="en-ES"/>
          </a:p>
        </p:txBody>
      </p:sp>
      <p:sp>
        <p:nvSpPr>
          <p:cNvPr id="12" name="Text Placeholder 11">
            <a:extLst>
              <a:ext uri="{FF2B5EF4-FFF2-40B4-BE49-F238E27FC236}">
                <a16:creationId xmlns:a16="http://schemas.microsoft.com/office/drawing/2014/main" id="{9566C624-D607-7356-F8AF-D2621E25BD2D}"/>
              </a:ext>
            </a:extLst>
          </p:cNvPr>
          <p:cNvSpPr>
            <a:spLocks noGrp="1"/>
          </p:cNvSpPr>
          <p:nvPr>
            <p:ph type="body" sz="quarter" idx="60"/>
          </p:nvPr>
        </p:nvSpPr>
        <p:spPr/>
        <p:txBody>
          <a:bodyPr>
            <a:normAutofit fontScale="55000" lnSpcReduction="20000"/>
          </a:bodyPr>
          <a:lstStyle/>
          <a:p>
            <a:endParaRPr lang="en-ES"/>
          </a:p>
        </p:txBody>
      </p:sp>
      <p:sp>
        <p:nvSpPr>
          <p:cNvPr id="13" name="Online Image Placeholder 12">
            <a:extLst>
              <a:ext uri="{FF2B5EF4-FFF2-40B4-BE49-F238E27FC236}">
                <a16:creationId xmlns:a16="http://schemas.microsoft.com/office/drawing/2014/main" id="{25F690BE-F973-6DDD-DE76-644D922A9044}"/>
              </a:ext>
            </a:extLst>
          </p:cNvPr>
          <p:cNvSpPr>
            <a:spLocks noGrp="1"/>
          </p:cNvSpPr>
          <p:nvPr>
            <p:ph type="clipArt" sz="quarter" idx="61"/>
          </p:nvPr>
        </p:nvSpPr>
        <p:spPr/>
        <p:txBody>
          <a:bodyPr/>
          <a:lstStyle/>
          <a:p>
            <a:endParaRPr lang="en-ES"/>
          </a:p>
        </p:txBody>
      </p:sp>
      <p:sp>
        <p:nvSpPr>
          <p:cNvPr id="14" name="Text Placeholder 13">
            <a:extLst>
              <a:ext uri="{FF2B5EF4-FFF2-40B4-BE49-F238E27FC236}">
                <a16:creationId xmlns:a16="http://schemas.microsoft.com/office/drawing/2014/main" id="{EDAAA4B3-6E95-FBE5-15B2-04A1159F5C53}"/>
              </a:ext>
            </a:extLst>
          </p:cNvPr>
          <p:cNvSpPr>
            <a:spLocks noGrp="1"/>
          </p:cNvSpPr>
          <p:nvPr>
            <p:ph type="body" sz="quarter" idx="62"/>
          </p:nvPr>
        </p:nvSpPr>
        <p:spPr/>
        <p:txBody>
          <a:bodyPr/>
          <a:lstStyle/>
          <a:p>
            <a:endParaRPr lang="en-ES"/>
          </a:p>
        </p:txBody>
      </p:sp>
    </p:spTree>
    <p:extLst>
      <p:ext uri="{BB962C8B-B14F-4D97-AF65-F5344CB8AC3E}">
        <p14:creationId xmlns:p14="http://schemas.microsoft.com/office/powerpoint/2010/main" val="3852060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AC803B-9536-5426-338D-EDC0D45D1612}"/>
              </a:ext>
            </a:extLst>
          </p:cNvPr>
          <p:cNvSpPr>
            <a:spLocks noGrp="1"/>
          </p:cNvSpPr>
          <p:nvPr>
            <p:ph type="body" sz="quarter" idx="27"/>
          </p:nvPr>
        </p:nvSpPr>
        <p:spPr/>
        <p:txBody>
          <a:bodyPr/>
          <a:lstStyle/>
          <a:p>
            <a:endParaRPr lang="en-ES"/>
          </a:p>
        </p:txBody>
      </p:sp>
      <p:sp>
        <p:nvSpPr>
          <p:cNvPr id="3" name="Text Placeholder 2">
            <a:extLst>
              <a:ext uri="{FF2B5EF4-FFF2-40B4-BE49-F238E27FC236}">
                <a16:creationId xmlns:a16="http://schemas.microsoft.com/office/drawing/2014/main" id="{FCBFEDB0-5088-280E-05DC-3C624F0EA974}"/>
              </a:ext>
            </a:extLst>
          </p:cNvPr>
          <p:cNvSpPr>
            <a:spLocks noGrp="1"/>
          </p:cNvSpPr>
          <p:nvPr>
            <p:ph type="body" sz="quarter" idx="10"/>
          </p:nvPr>
        </p:nvSpPr>
        <p:spPr/>
        <p:txBody>
          <a:bodyPr/>
          <a:lstStyle/>
          <a:p>
            <a:endParaRPr lang="en-ES"/>
          </a:p>
        </p:txBody>
      </p:sp>
      <p:sp>
        <p:nvSpPr>
          <p:cNvPr id="4" name="Text Placeholder 3">
            <a:extLst>
              <a:ext uri="{FF2B5EF4-FFF2-40B4-BE49-F238E27FC236}">
                <a16:creationId xmlns:a16="http://schemas.microsoft.com/office/drawing/2014/main" id="{E4BC70AF-48E7-3371-C0A1-A154E5F3A4F1}"/>
              </a:ext>
            </a:extLst>
          </p:cNvPr>
          <p:cNvSpPr>
            <a:spLocks noGrp="1"/>
          </p:cNvSpPr>
          <p:nvPr>
            <p:ph type="body" sz="quarter" idx="34"/>
          </p:nvPr>
        </p:nvSpPr>
        <p:spPr/>
        <p:txBody>
          <a:bodyPr/>
          <a:lstStyle/>
          <a:p>
            <a:endParaRPr lang="en-ES"/>
          </a:p>
        </p:txBody>
      </p:sp>
      <p:sp>
        <p:nvSpPr>
          <p:cNvPr id="5" name="Text Placeholder 4">
            <a:extLst>
              <a:ext uri="{FF2B5EF4-FFF2-40B4-BE49-F238E27FC236}">
                <a16:creationId xmlns:a16="http://schemas.microsoft.com/office/drawing/2014/main" id="{97C3624B-1AE4-AACB-9A54-DD855E046296}"/>
              </a:ext>
            </a:extLst>
          </p:cNvPr>
          <p:cNvSpPr>
            <a:spLocks noGrp="1"/>
          </p:cNvSpPr>
          <p:nvPr>
            <p:ph type="body" sz="quarter" idx="31"/>
          </p:nvPr>
        </p:nvSpPr>
        <p:spPr/>
        <p:txBody>
          <a:bodyPr/>
          <a:lstStyle/>
          <a:p>
            <a:endParaRPr lang="en-ES"/>
          </a:p>
        </p:txBody>
      </p:sp>
      <p:sp>
        <p:nvSpPr>
          <p:cNvPr id="6" name="Text Placeholder 5">
            <a:extLst>
              <a:ext uri="{FF2B5EF4-FFF2-40B4-BE49-F238E27FC236}">
                <a16:creationId xmlns:a16="http://schemas.microsoft.com/office/drawing/2014/main" id="{940FA241-F72D-07D7-83C4-D7DD3E89BF2A}"/>
              </a:ext>
            </a:extLst>
          </p:cNvPr>
          <p:cNvSpPr>
            <a:spLocks noGrp="1"/>
          </p:cNvSpPr>
          <p:nvPr>
            <p:ph type="body" sz="quarter" idx="54"/>
          </p:nvPr>
        </p:nvSpPr>
        <p:spPr/>
        <p:txBody>
          <a:bodyPr/>
          <a:lstStyle/>
          <a:p>
            <a:endParaRPr lang="en-ES"/>
          </a:p>
        </p:txBody>
      </p:sp>
      <p:sp>
        <p:nvSpPr>
          <p:cNvPr id="7" name="Text Placeholder 6">
            <a:extLst>
              <a:ext uri="{FF2B5EF4-FFF2-40B4-BE49-F238E27FC236}">
                <a16:creationId xmlns:a16="http://schemas.microsoft.com/office/drawing/2014/main" id="{D50C0A19-DD7B-3D6E-7770-F815EF772557}"/>
              </a:ext>
            </a:extLst>
          </p:cNvPr>
          <p:cNvSpPr>
            <a:spLocks noGrp="1"/>
          </p:cNvSpPr>
          <p:nvPr>
            <p:ph type="body" sz="quarter" idx="55"/>
          </p:nvPr>
        </p:nvSpPr>
        <p:spPr/>
        <p:txBody>
          <a:bodyPr/>
          <a:lstStyle/>
          <a:p>
            <a:endParaRPr lang="en-ES"/>
          </a:p>
        </p:txBody>
      </p:sp>
      <p:sp>
        <p:nvSpPr>
          <p:cNvPr id="8" name="Text Placeholder 7">
            <a:extLst>
              <a:ext uri="{FF2B5EF4-FFF2-40B4-BE49-F238E27FC236}">
                <a16:creationId xmlns:a16="http://schemas.microsoft.com/office/drawing/2014/main" id="{EDF123B4-8EE1-545D-FDA7-930B0C881EA7}"/>
              </a:ext>
            </a:extLst>
          </p:cNvPr>
          <p:cNvSpPr>
            <a:spLocks noGrp="1"/>
          </p:cNvSpPr>
          <p:nvPr>
            <p:ph type="body" sz="quarter" idx="58"/>
          </p:nvPr>
        </p:nvSpPr>
        <p:spPr/>
        <p:txBody>
          <a:bodyPr/>
          <a:lstStyle/>
          <a:p>
            <a:endParaRPr lang="en-ES"/>
          </a:p>
        </p:txBody>
      </p:sp>
      <p:sp>
        <p:nvSpPr>
          <p:cNvPr id="9" name="Text Placeholder 8">
            <a:extLst>
              <a:ext uri="{FF2B5EF4-FFF2-40B4-BE49-F238E27FC236}">
                <a16:creationId xmlns:a16="http://schemas.microsoft.com/office/drawing/2014/main" id="{4625D4B7-61DD-3639-23DC-64896E30D7AD}"/>
              </a:ext>
            </a:extLst>
          </p:cNvPr>
          <p:cNvSpPr>
            <a:spLocks noGrp="1"/>
          </p:cNvSpPr>
          <p:nvPr>
            <p:ph type="body" sz="quarter" idx="59"/>
          </p:nvPr>
        </p:nvSpPr>
        <p:spPr/>
        <p:txBody>
          <a:bodyPr/>
          <a:lstStyle/>
          <a:p>
            <a:endParaRPr lang="en-ES"/>
          </a:p>
        </p:txBody>
      </p:sp>
      <p:sp>
        <p:nvSpPr>
          <p:cNvPr id="10" name="Text Placeholder 9">
            <a:extLst>
              <a:ext uri="{FF2B5EF4-FFF2-40B4-BE49-F238E27FC236}">
                <a16:creationId xmlns:a16="http://schemas.microsoft.com/office/drawing/2014/main" id="{A7796567-5832-9C8D-32D1-B66A921EF1C8}"/>
              </a:ext>
            </a:extLst>
          </p:cNvPr>
          <p:cNvSpPr>
            <a:spLocks noGrp="1"/>
          </p:cNvSpPr>
          <p:nvPr>
            <p:ph type="body" sz="quarter" idx="60"/>
          </p:nvPr>
        </p:nvSpPr>
        <p:spPr/>
        <p:txBody>
          <a:bodyPr>
            <a:normAutofit fontScale="55000" lnSpcReduction="20000"/>
          </a:bodyPr>
          <a:lstStyle/>
          <a:p>
            <a:endParaRPr lang="en-ES"/>
          </a:p>
        </p:txBody>
      </p:sp>
      <p:sp>
        <p:nvSpPr>
          <p:cNvPr id="11" name="Text Placeholder 10">
            <a:extLst>
              <a:ext uri="{FF2B5EF4-FFF2-40B4-BE49-F238E27FC236}">
                <a16:creationId xmlns:a16="http://schemas.microsoft.com/office/drawing/2014/main" id="{D5B5A9F6-0E86-545C-265C-EAE0090FB34F}"/>
              </a:ext>
            </a:extLst>
          </p:cNvPr>
          <p:cNvSpPr>
            <a:spLocks noGrp="1"/>
          </p:cNvSpPr>
          <p:nvPr>
            <p:ph type="body" sz="quarter" idx="63"/>
          </p:nvPr>
        </p:nvSpPr>
        <p:spPr/>
        <p:txBody>
          <a:bodyPr/>
          <a:lstStyle/>
          <a:p>
            <a:endParaRPr lang="en-ES"/>
          </a:p>
        </p:txBody>
      </p:sp>
      <p:sp>
        <p:nvSpPr>
          <p:cNvPr id="12" name="Text Placeholder 11">
            <a:extLst>
              <a:ext uri="{FF2B5EF4-FFF2-40B4-BE49-F238E27FC236}">
                <a16:creationId xmlns:a16="http://schemas.microsoft.com/office/drawing/2014/main" id="{485B15F1-DC2A-B92B-3E91-9CE48D2B08A3}"/>
              </a:ext>
            </a:extLst>
          </p:cNvPr>
          <p:cNvSpPr>
            <a:spLocks noGrp="1"/>
          </p:cNvSpPr>
          <p:nvPr>
            <p:ph type="body" sz="quarter" idx="64"/>
          </p:nvPr>
        </p:nvSpPr>
        <p:spPr/>
        <p:txBody>
          <a:bodyPr/>
          <a:lstStyle/>
          <a:p>
            <a:endParaRPr lang="en-ES"/>
          </a:p>
        </p:txBody>
      </p:sp>
    </p:spTree>
    <p:extLst>
      <p:ext uri="{BB962C8B-B14F-4D97-AF65-F5344CB8AC3E}">
        <p14:creationId xmlns:p14="http://schemas.microsoft.com/office/powerpoint/2010/main" val="20851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ED7C46-09C0-CC1A-2675-FD3F23A45D42}"/>
              </a:ext>
            </a:extLst>
          </p:cNvPr>
          <p:cNvSpPr>
            <a:spLocks noGrp="1"/>
          </p:cNvSpPr>
          <p:nvPr>
            <p:ph type="body" sz="quarter" idx="10"/>
          </p:nvPr>
        </p:nvSpPr>
        <p:spPr/>
        <p:txBody>
          <a:bodyPr/>
          <a:lstStyle/>
          <a:p>
            <a:endParaRPr lang="en-ES"/>
          </a:p>
        </p:txBody>
      </p:sp>
      <p:sp>
        <p:nvSpPr>
          <p:cNvPr id="4" name="Text Placeholder 3">
            <a:extLst>
              <a:ext uri="{FF2B5EF4-FFF2-40B4-BE49-F238E27FC236}">
                <a16:creationId xmlns:a16="http://schemas.microsoft.com/office/drawing/2014/main" id="{EB443A9F-34AB-47C5-C69C-1A235DCCE281}"/>
              </a:ext>
            </a:extLst>
          </p:cNvPr>
          <p:cNvSpPr>
            <a:spLocks noGrp="1"/>
          </p:cNvSpPr>
          <p:nvPr>
            <p:ph type="body" sz="quarter" idx="31"/>
          </p:nvPr>
        </p:nvSpPr>
        <p:spPr/>
        <p:txBody>
          <a:bodyPr/>
          <a:lstStyle/>
          <a:p>
            <a:endParaRPr lang="en-ES"/>
          </a:p>
        </p:txBody>
      </p:sp>
      <p:sp>
        <p:nvSpPr>
          <p:cNvPr id="2" name="Text Placeholder 1">
            <a:extLst>
              <a:ext uri="{FF2B5EF4-FFF2-40B4-BE49-F238E27FC236}">
                <a16:creationId xmlns:a16="http://schemas.microsoft.com/office/drawing/2014/main" id="{E5C6A15F-2C10-89EC-D4A5-13B25745BADA}"/>
              </a:ext>
            </a:extLst>
          </p:cNvPr>
          <p:cNvSpPr>
            <a:spLocks noGrp="1"/>
          </p:cNvSpPr>
          <p:nvPr>
            <p:ph type="body" sz="quarter" idx="27"/>
          </p:nvPr>
        </p:nvSpPr>
        <p:spPr/>
        <p:txBody>
          <a:bodyPr/>
          <a:lstStyle/>
          <a:p>
            <a:endParaRPr lang="en-ES"/>
          </a:p>
        </p:txBody>
      </p:sp>
      <p:sp>
        <p:nvSpPr>
          <p:cNvPr id="5" name="Text Placeholder 4">
            <a:extLst>
              <a:ext uri="{FF2B5EF4-FFF2-40B4-BE49-F238E27FC236}">
                <a16:creationId xmlns:a16="http://schemas.microsoft.com/office/drawing/2014/main" id="{C16BF556-5AF8-396A-D9B1-7FFED110E059}"/>
              </a:ext>
            </a:extLst>
          </p:cNvPr>
          <p:cNvSpPr>
            <a:spLocks noGrp="1"/>
          </p:cNvSpPr>
          <p:nvPr>
            <p:ph type="body" sz="quarter" idx="34"/>
          </p:nvPr>
        </p:nvSpPr>
        <p:spPr/>
        <p:txBody>
          <a:bodyPr/>
          <a:lstStyle/>
          <a:p>
            <a:endParaRPr lang="en-ES"/>
          </a:p>
        </p:txBody>
      </p:sp>
      <p:sp>
        <p:nvSpPr>
          <p:cNvPr id="7" name="Text Placeholder 6">
            <a:extLst>
              <a:ext uri="{FF2B5EF4-FFF2-40B4-BE49-F238E27FC236}">
                <a16:creationId xmlns:a16="http://schemas.microsoft.com/office/drawing/2014/main" id="{589D9B52-34E0-EE77-7C93-E55047494EB1}"/>
              </a:ext>
            </a:extLst>
          </p:cNvPr>
          <p:cNvSpPr>
            <a:spLocks noGrp="1"/>
          </p:cNvSpPr>
          <p:nvPr>
            <p:ph type="body" sz="quarter" idx="38"/>
          </p:nvPr>
        </p:nvSpPr>
        <p:spPr/>
        <p:txBody>
          <a:bodyPr/>
          <a:lstStyle/>
          <a:p>
            <a:endParaRPr lang="en-ES"/>
          </a:p>
        </p:txBody>
      </p:sp>
      <p:sp>
        <p:nvSpPr>
          <p:cNvPr id="8" name="Text Placeholder 7">
            <a:extLst>
              <a:ext uri="{FF2B5EF4-FFF2-40B4-BE49-F238E27FC236}">
                <a16:creationId xmlns:a16="http://schemas.microsoft.com/office/drawing/2014/main" id="{E3B0102B-12A0-B899-D041-BAB0C4335158}"/>
              </a:ext>
            </a:extLst>
          </p:cNvPr>
          <p:cNvSpPr>
            <a:spLocks noGrp="1"/>
          </p:cNvSpPr>
          <p:nvPr>
            <p:ph type="body" sz="quarter" idx="39"/>
          </p:nvPr>
        </p:nvSpPr>
        <p:spPr/>
        <p:txBody>
          <a:bodyPr/>
          <a:lstStyle/>
          <a:p>
            <a:endParaRPr lang="en-ES"/>
          </a:p>
        </p:txBody>
      </p:sp>
      <p:sp>
        <p:nvSpPr>
          <p:cNvPr id="9" name="Text Placeholder 8">
            <a:extLst>
              <a:ext uri="{FF2B5EF4-FFF2-40B4-BE49-F238E27FC236}">
                <a16:creationId xmlns:a16="http://schemas.microsoft.com/office/drawing/2014/main" id="{5D27097F-6948-7B46-75F1-E3BC22B652B0}"/>
              </a:ext>
            </a:extLst>
          </p:cNvPr>
          <p:cNvSpPr>
            <a:spLocks noGrp="1"/>
          </p:cNvSpPr>
          <p:nvPr>
            <p:ph type="body" sz="quarter" idx="40"/>
          </p:nvPr>
        </p:nvSpPr>
        <p:spPr/>
        <p:txBody>
          <a:bodyPr/>
          <a:lstStyle/>
          <a:p>
            <a:endParaRPr lang="en-ES"/>
          </a:p>
        </p:txBody>
      </p:sp>
      <p:sp>
        <p:nvSpPr>
          <p:cNvPr id="11" name="Text Placeholder 10">
            <a:extLst>
              <a:ext uri="{FF2B5EF4-FFF2-40B4-BE49-F238E27FC236}">
                <a16:creationId xmlns:a16="http://schemas.microsoft.com/office/drawing/2014/main" id="{6FE389B9-7185-D05E-B944-93BD4E4B9717}"/>
              </a:ext>
            </a:extLst>
          </p:cNvPr>
          <p:cNvSpPr>
            <a:spLocks noGrp="1"/>
          </p:cNvSpPr>
          <p:nvPr>
            <p:ph type="body" sz="quarter" idx="43"/>
          </p:nvPr>
        </p:nvSpPr>
        <p:spPr/>
        <p:txBody>
          <a:bodyPr/>
          <a:lstStyle/>
          <a:p>
            <a:endParaRPr lang="en-ES"/>
          </a:p>
        </p:txBody>
      </p:sp>
      <p:sp>
        <p:nvSpPr>
          <p:cNvPr id="6" name="Text Placeholder 5">
            <a:extLst>
              <a:ext uri="{FF2B5EF4-FFF2-40B4-BE49-F238E27FC236}">
                <a16:creationId xmlns:a16="http://schemas.microsoft.com/office/drawing/2014/main" id="{3FD5657A-B171-F95F-73F8-CEEBE6900600}"/>
              </a:ext>
            </a:extLst>
          </p:cNvPr>
          <p:cNvSpPr>
            <a:spLocks noGrp="1"/>
          </p:cNvSpPr>
          <p:nvPr>
            <p:ph type="body" sz="quarter" idx="36"/>
          </p:nvPr>
        </p:nvSpPr>
        <p:spPr/>
        <p:txBody>
          <a:bodyPr/>
          <a:lstStyle/>
          <a:p>
            <a:endParaRPr lang="en-ES"/>
          </a:p>
        </p:txBody>
      </p:sp>
      <p:sp>
        <p:nvSpPr>
          <p:cNvPr id="13" name="Text Placeholder 12">
            <a:extLst>
              <a:ext uri="{FF2B5EF4-FFF2-40B4-BE49-F238E27FC236}">
                <a16:creationId xmlns:a16="http://schemas.microsoft.com/office/drawing/2014/main" id="{0E4B3FEE-7EB6-4A11-45D1-8F775F8DF436}"/>
              </a:ext>
            </a:extLst>
          </p:cNvPr>
          <p:cNvSpPr>
            <a:spLocks noGrp="1"/>
          </p:cNvSpPr>
          <p:nvPr>
            <p:ph type="body" sz="quarter" idx="35"/>
          </p:nvPr>
        </p:nvSpPr>
        <p:spPr/>
        <p:txBody>
          <a:bodyPr/>
          <a:lstStyle/>
          <a:p>
            <a:endParaRPr lang="en-ES"/>
          </a:p>
        </p:txBody>
      </p:sp>
      <p:sp>
        <p:nvSpPr>
          <p:cNvPr id="10" name="Text Placeholder 9">
            <a:extLst>
              <a:ext uri="{FF2B5EF4-FFF2-40B4-BE49-F238E27FC236}">
                <a16:creationId xmlns:a16="http://schemas.microsoft.com/office/drawing/2014/main" id="{36CAB711-2BD6-592D-362E-5F7E8E4A150D}"/>
              </a:ext>
            </a:extLst>
          </p:cNvPr>
          <p:cNvSpPr>
            <a:spLocks noGrp="1"/>
          </p:cNvSpPr>
          <p:nvPr>
            <p:ph type="body" sz="quarter" idx="42"/>
          </p:nvPr>
        </p:nvSpPr>
        <p:spPr/>
        <p:txBody>
          <a:bodyPr/>
          <a:lstStyle/>
          <a:p>
            <a:endParaRPr lang="en-ES"/>
          </a:p>
        </p:txBody>
      </p:sp>
      <p:sp>
        <p:nvSpPr>
          <p:cNvPr id="12" name="Text Placeholder 11">
            <a:extLst>
              <a:ext uri="{FF2B5EF4-FFF2-40B4-BE49-F238E27FC236}">
                <a16:creationId xmlns:a16="http://schemas.microsoft.com/office/drawing/2014/main" id="{B52141A8-8DEA-657C-8FCC-134496E57E68}"/>
              </a:ext>
            </a:extLst>
          </p:cNvPr>
          <p:cNvSpPr>
            <a:spLocks noGrp="1"/>
          </p:cNvSpPr>
          <p:nvPr>
            <p:ph type="body" sz="quarter" idx="44"/>
          </p:nvPr>
        </p:nvSpPr>
        <p:spPr/>
        <p:txBody>
          <a:bodyPr>
            <a:normAutofit fontScale="92500" lnSpcReduction="20000"/>
          </a:bodyPr>
          <a:lstStyle/>
          <a:p>
            <a:endParaRPr lang="en-ES"/>
          </a:p>
        </p:txBody>
      </p:sp>
    </p:spTree>
    <p:extLst>
      <p:ext uri="{BB962C8B-B14F-4D97-AF65-F5344CB8AC3E}">
        <p14:creationId xmlns:p14="http://schemas.microsoft.com/office/powerpoint/2010/main" val="3092059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CFB2A3-E2B3-4976-C561-EC43D052AE8E}"/>
              </a:ext>
            </a:extLst>
          </p:cNvPr>
          <p:cNvSpPr>
            <a:spLocks noGrp="1"/>
          </p:cNvSpPr>
          <p:nvPr>
            <p:ph type="body" sz="quarter" idx="10"/>
          </p:nvPr>
        </p:nvSpPr>
        <p:spPr/>
        <p:txBody>
          <a:bodyPr/>
          <a:lstStyle/>
          <a:p>
            <a:endParaRPr lang="en-ES"/>
          </a:p>
        </p:txBody>
      </p:sp>
      <p:sp>
        <p:nvSpPr>
          <p:cNvPr id="5" name="Text Placeholder 4">
            <a:extLst>
              <a:ext uri="{FF2B5EF4-FFF2-40B4-BE49-F238E27FC236}">
                <a16:creationId xmlns:a16="http://schemas.microsoft.com/office/drawing/2014/main" id="{A91DDE49-2069-CDCE-49DC-7B85E77B9885}"/>
              </a:ext>
            </a:extLst>
          </p:cNvPr>
          <p:cNvSpPr>
            <a:spLocks noGrp="1"/>
          </p:cNvSpPr>
          <p:nvPr>
            <p:ph type="body" sz="quarter" idx="31"/>
          </p:nvPr>
        </p:nvSpPr>
        <p:spPr/>
        <p:txBody>
          <a:bodyPr/>
          <a:lstStyle/>
          <a:p>
            <a:endParaRPr lang="en-ES"/>
          </a:p>
        </p:txBody>
      </p:sp>
      <p:sp>
        <p:nvSpPr>
          <p:cNvPr id="7" name="Text Placeholder 6">
            <a:extLst>
              <a:ext uri="{FF2B5EF4-FFF2-40B4-BE49-F238E27FC236}">
                <a16:creationId xmlns:a16="http://schemas.microsoft.com/office/drawing/2014/main" id="{D838F1CC-B970-78C2-78F7-6F9522ED4192}"/>
              </a:ext>
            </a:extLst>
          </p:cNvPr>
          <p:cNvSpPr>
            <a:spLocks noGrp="1"/>
          </p:cNvSpPr>
          <p:nvPr>
            <p:ph type="body" sz="quarter" idx="46"/>
          </p:nvPr>
        </p:nvSpPr>
        <p:spPr/>
        <p:txBody>
          <a:bodyPr/>
          <a:lstStyle/>
          <a:p>
            <a:endParaRPr lang="en-ES"/>
          </a:p>
        </p:txBody>
      </p:sp>
      <p:sp>
        <p:nvSpPr>
          <p:cNvPr id="3" name="Text Placeholder 2">
            <a:extLst>
              <a:ext uri="{FF2B5EF4-FFF2-40B4-BE49-F238E27FC236}">
                <a16:creationId xmlns:a16="http://schemas.microsoft.com/office/drawing/2014/main" id="{A4666F2E-338C-D35B-592E-414E8C948F5C}"/>
              </a:ext>
            </a:extLst>
          </p:cNvPr>
          <p:cNvSpPr>
            <a:spLocks noGrp="1"/>
          </p:cNvSpPr>
          <p:nvPr>
            <p:ph type="body" sz="quarter" idx="34"/>
          </p:nvPr>
        </p:nvSpPr>
        <p:spPr/>
        <p:txBody>
          <a:bodyPr/>
          <a:lstStyle/>
          <a:p>
            <a:endParaRPr lang="en-ES"/>
          </a:p>
        </p:txBody>
      </p:sp>
      <p:sp>
        <p:nvSpPr>
          <p:cNvPr id="6" name="Text Placeholder 5">
            <a:extLst>
              <a:ext uri="{FF2B5EF4-FFF2-40B4-BE49-F238E27FC236}">
                <a16:creationId xmlns:a16="http://schemas.microsoft.com/office/drawing/2014/main" id="{2BB4D4C4-76B2-17C3-8473-A77D309EE346}"/>
              </a:ext>
            </a:extLst>
          </p:cNvPr>
          <p:cNvSpPr>
            <a:spLocks noGrp="1"/>
          </p:cNvSpPr>
          <p:nvPr>
            <p:ph type="body" sz="quarter" idx="45"/>
          </p:nvPr>
        </p:nvSpPr>
        <p:spPr/>
        <p:txBody>
          <a:bodyPr/>
          <a:lstStyle/>
          <a:p>
            <a:endParaRPr lang="en-ES"/>
          </a:p>
        </p:txBody>
      </p:sp>
      <p:sp>
        <p:nvSpPr>
          <p:cNvPr id="4" name="Text Placeholder 3">
            <a:extLst>
              <a:ext uri="{FF2B5EF4-FFF2-40B4-BE49-F238E27FC236}">
                <a16:creationId xmlns:a16="http://schemas.microsoft.com/office/drawing/2014/main" id="{1CC52E1B-8525-4563-C283-215592996FF7}"/>
              </a:ext>
            </a:extLst>
          </p:cNvPr>
          <p:cNvSpPr>
            <a:spLocks noGrp="1"/>
          </p:cNvSpPr>
          <p:nvPr>
            <p:ph type="body" sz="quarter" idx="35"/>
          </p:nvPr>
        </p:nvSpPr>
        <p:spPr/>
        <p:txBody>
          <a:bodyPr/>
          <a:lstStyle/>
          <a:p>
            <a:endParaRPr lang="en-ES"/>
          </a:p>
        </p:txBody>
      </p:sp>
      <p:sp>
        <p:nvSpPr>
          <p:cNvPr id="11" name="Text Placeholder 10">
            <a:extLst>
              <a:ext uri="{FF2B5EF4-FFF2-40B4-BE49-F238E27FC236}">
                <a16:creationId xmlns:a16="http://schemas.microsoft.com/office/drawing/2014/main" id="{077B8930-2B00-4C5C-2E9D-24C8ABCA5D49}"/>
              </a:ext>
            </a:extLst>
          </p:cNvPr>
          <p:cNvSpPr>
            <a:spLocks noGrp="1"/>
          </p:cNvSpPr>
          <p:nvPr>
            <p:ph type="body" sz="quarter" idx="50"/>
          </p:nvPr>
        </p:nvSpPr>
        <p:spPr/>
        <p:txBody>
          <a:bodyPr/>
          <a:lstStyle/>
          <a:p>
            <a:endParaRPr lang="en-ES"/>
          </a:p>
        </p:txBody>
      </p:sp>
      <p:sp>
        <p:nvSpPr>
          <p:cNvPr id="8" name="Text Placeholder 7">
            <a:extLst>
              <a:ext uri="{FF2B5EF4-FFF2-40B4-BE49-F238E27FC236}">
                <a16:creationId xmlns:a16="http://schemas.microsoft.com/office/drawing/2014/main" id="{DD2EFFFB-C7CD-D218-4756-369B342C57E1}"/>
              </a:ext>
            </a:extLst>
          </p:cNvPr>
          <p:cNvSpPr>
            <a:spLocks noGrp="1"/>
          </p:cNvSpPr>
          <p:nvPr>
            <p:ph type="body" sz="quarter" idx="47"/>
          </p:nvPr>
        </p:nvSpPr>
        <p:spPr/>
        <p:txBody>
          <a:bodyPr/>
          <a:lstStyle/>
          <a:p>
            <a:endParaRPr lang="en-ES"/>
          </a:p>
        </p:txBody>
      </p:sp>
      <p:sp>
        <p:nvSpPr>
          <p:cNvPr id="10" name="Text Placeholder 9">
            <a:extLst>
              <a:ext uri="{FF2B5EF4-FFF2-40B4-BE49-F238E27FC236}">
                <a16:creationId xmlns:a16="http://schemas.microsoft.com/office/drawing/2014/main" id="{7AD51585-3549-0581-62BF-203558486D32}"/>
              </a:ext>
            </a:extLst>
          </p:cNvPr>
          <p:cNvSpPr>
            <a:spLocks noGrp="1"/>
          </p:cNvSpPr>
          <p:nvPr>
            <p:ph type="body" sz="quarter" idx="49"/>
          </p:nvPr>
        </p:nvSpPr>
        <p:spPr/>
        <p:txBody>
          <a:bodyPr/>
          <a:lstStyle/>
          <a:p>
            <a:endParaRPr lang="en-ES"/>
          </a:p>
        </p:txBody>
      </p:sp>
      <p:sp>
        <p:nvSpPr>
          <p:cNvPr id="9" name="Text Placeholder 8">
            <a:extLst>
              <a:ext uri="{FF2B5EF4-FFF2-40B4-BE49-F238E27FC236}">
                <a16:creationId xmlns:a16="http://schemas.microsoft.com/office/drawing/2014/main" id="{4CD7BCDE-89BA-4620-A93C-087DBA765C14}"/>
              </a:ext>
            </a:extLst>
          </p:cNvPr>
          <p:cNvSpPr>
            <a:spLocks noGrp="1"/>
          </p:cNvSpPr>
          <p:nvPr>
            <p:ph type="body" sz="quarter" idx="48"/>
          </p:nvPr>
        </p:nvSpPr>
        <p:spPr/>
        <p:txBody>
          <a:bodyPr/>
          <a:lstStyle/>
          <a:p>
            <a:endParaRPr lang="en-ES"/>
          </a:p>
        </p:txBody>
      </p:sp>
      <p:sp>
        <p:nvSpPr>
          <p:cNvPr id="12" name="Text Placeholder 11">
            <a:extLst>
              <a:ext uri="{FF2B5EF4-FFF2-40B4-BE49-F238E27FC236}">
                <a16:creationId xmlns:a16="http://schemas.microsoft.com/office/drawing/2014/main" id="{6C9178BA-520E-14DA-3A50-2AED8AAE3100}"/>
              </a:ext>
            </a:extLst>
          </p:cNvPr>
          <p:cNvSpPr>
            <a:spLocks noGrp="1"/>
          </p:cNvSpPr>
          <p:nvPr>
            <p:ph type="body" sz="quarter" idx="52"/>
          </p:nvPr>
        </p:nvSpPr>
        <p:spPr/>
        <p:txBody>
          <a:bodyPr/>
          <a:lstStyle/>
          <a:p>
            <a:endParaRPr lang="en-ES"/>
          </a:p>
        </p:txBody>
      </p:sp>
      <p:sp>
        <p:nvSpPr>
          <p:cNvPr id="13" name="Text Placeholder 12">
            <a:extLst>
              <a:ext uri="{FF2B5EF4-FFF2-40B4-BE49-F238E27FC236}">
                <a16:creationId xmlns:a16="http://schemas.microsoft.com/office/drawing/2014/main" id="{D79F59DD-ECB0-AB61-9721-475A744EEB46}"/>
              </a:ext>
            </a:extLst>
          </p:cNvPr>
          <p:cNvSpPr>
            <a:spLocks noGrp="1"/>
          </p:cNvSpPr>
          <p:nvPr>
            <p:ph type="body" sz="quarter" idx="53"/>
          </p:nvPr>
        </p:nvSpPr>
        <p:spPr/>
        <p:txBody>
          <a:bodyPr/>
          <a:lstStyle/>
          <a:p>
            <a:endParaRPr lang="en-ES"/>
          </a:p>
        </p:txBody>
      </p:sp>
      <p:sp>
        <p:nvSpPr>
          <p:cNvPr id="14" name="Text Placeholder 13">
            <a:extLst>
              <a:ext uri="{FF2B5EF4-FFF2-40B4-BE49-F238E27FC236}">
                <a16:creationId xmlns:a16="http://schemas.microsoft.com/office/drawing/2014/main" id="{1BB913F0-6677-B537-8477-1160F32DD44E}"/>
              </a:ext>
            </a:extLst>
          </p:cNvPr>
          <p:cNvSpPr>
            <a:spLocks noGrp="1"/>
          </p:cNvSpPr>
          <p:nvPr>
            <p:ph type="body" sz="quarter" idx="54"/>
          </p:nvPr>
        </p:nvSpPr>
        <p:spPr/>
        <p:txBody>
          <a:bodyPr/>
          <a:lstStyle/>
          <a:p>
            <a:endParaRPr lang="en-ES"/>
          </a:p>
        </p:txBody>
      </p:sp>
      <p:sp>
        <p:nvSpPr>
          <p:cNvPr id="15" name="Text Placeholder 14">
            <a:extLst>
              <a:ext uri="{FF2B5EF4-FFF2-40B4-BE49-F238E27FC236}">
                <a16:creationId xmlns:a16="http://schemas.microsoft.com/office/drawing/2014/main" id="{3B5665D3-108F-5113-5112-8167512E6312}"/>
              </a:ext>
            </a:extLst>
          </p:cNvPr>
          <p:cNvSpPr>
            <a:spLocks noGrp="1"/>
          </p:cNvSpPr>
          <p:nvPr>
            <p:ph type="body" sz="quarter" idx="55"/>
          </p:nvPr>
        </p:nvSpPr>
        <p:spPr/>
        <p:txBody>
          <a:bodyPr/>
          <a:lstStyle/>
          <a:p>
            <a:endParaRPr lang="en-ES"/>
          </a:p>
        </p:txBody>
      </p:sp>
    </p:spTree>
    <p:extLst>
      <p:ext uri="{BB962C8B-B14F-4D97-AF65-F5344CB8AC3E}">
        <p14:creationId xmlns:p14="http://schemas.microsoft.com/office/powerpoint/2010/main" val="2061510572"/>
      </p:ext>
    </p:extLst>
  </p:cSld>
  <p:clrMapOvr>
    <a:masterClrMapping/>
  </p:clrMapOvr>
</p:sld>
</file>

<file path=ppt/theme/theme1.xml><?xml version="1.0" encoding="utf-8"?>
<a:theme xmlns:a="http://schemas.openxmlformats.org/drawingml/2006/main" name="SAMK-pohjat">
  <a:themeElements>
    <a:clrScheme name="SAMK värit">
      <a:dk1>
        <a:srgbClr val="000000"/>
      </a:dk1>
      <a:lt1>
        <a:srgbClr val="FFFFFF"/>
      </a:lt1>
      <a:dk2>
        <a:srgbClr val="00A5CD"/>
      </a:dk2>
      <a:lt2>
        <a:srgbClr val="55CFED"/>
      </a:lt2>
      <a:accent1>
        <a:srgbClr val="EE8F37"/>
      </a:accent1>
      <a:accent2>
        <a:srgbClr val="9AD35E"/>
      </a:accent2>
      <a:accent3>
        <a:srgbClr val="F7D528"/>
      </a:accent3>
      <a:accent4>
        <a:srgbClr val="F06998"/>
      </a:accent4>
      <a:accent5>
        <a:srgbClr val="EC93FB"/>
      </a:accent5>
      <a:accent6>
        <a:srgbClr val="F8485E"/>
      </a:accent6>
      <a:hlink>
        <a:srgbClr val="005D93"/>
      </a:hlink>
      <a:folHlink>
        <a:srgbClr val="005D93"/>
      </a:folHlink>
    </a:clrScheme>
    <a:fontScheme name="UTU">
      <a:majorFont>
        <a:latin typeface="Playfair Display SemiBold"/>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K-poster-pohja-PP" id="{6E178E21-4252-8A46-8B76-8DAE01740E3F}" vid="{69DB4E22-0ADD-5743-9C3D-2874E5FCD649}"/>
    </a:ext>
  </a:extLst>
</a:theme>
</file>

<file path=ppt/theme/theme2.xml><?xml version="1.0" encoding="utf-8"?>
<a:theme xmlns:a="http://schemas.openxmlformats.org/drawingml/2006/main" name="Empty slide">
  <a:themeElements>
    <a:clrScheme name="UTU">
      <a:dk1>
        <a:sysClr val="windowText" lastClr="000000"/>
      </a:dk1>
      <a:lt1>
        <a:sysClr val="window" lastClr="FFFFFF"/>
      </a:lt1>
      <a:dk2>
        <a:srgbClr val="004A43"/>
      </a:dk2>
      <a:lt2>
        <a:srgbClr val="E4E4C8"/>
      </a:lt2>
      <a:accent1>
        <a:srgbClr val="004A43"/>
      </a:accent1>
      <a:accent2>
        <a:srgbClr val="ECCCE3"/>
      </a:accent2>
      <a:accent3>
        <a:srgbClr val="E4E4C8"/>
      </a:accent3>
      <a:accent4>
        <a:srgbClr val="ADCB00"/>
      </a:accent4>
      <a:accent5>
        <a:srgbClr val="8B5DCB"/>
      </a:accent5>
      <a:accent6>
        <a:srgbClr val="F8485E"/>
      </a:accent6>
      <a:hlink>
        <a:srgbClr val="8B5DCB"/>
      </a:hlink>
      <a:folHlink>
        <a:srgbClr val="F8485E"/>
      </a:folHlink>
    </a:clrScheme>
    <a:fontScheme name="UTU">
      <a:majorFont>
        <a:latin typeface="Playfair Display SemiBold"/>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K-poster-pohja-PP" id="{6E178E21-4252-8A46-8B76-8DAE01740E3F}" vid="{D1845CF3-B7A5-3F43-BB72-52C9F2E25A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EB2C814D96C2D94D9BF323F4A61EFFA2" ma:contentTypeVersion="1" ma:contentTypeDescription="Luo uusi asiakirja." ma:contentTypeScope="" ma:versionID="fb4183440d0e00e3aecf166a1c39334f">
  <xsd:schema xmlns:xsd="http://www.w3.org/2001/XMLSchema" xmlns:xs="http://www.w3.org/2001/XMLSchema" xmlns:p="http://schemas.microsoft.com/office/2006/metadata/properties" xmlns:ns1="http://schemas.microsoft.com/sharepoint/v3" targetNamespace="http://schemas.microsoft.com/office/2006/metadata/properties" ma:root="true" ma:fieldsID="fd992add4e3bc107ac41e75fb37a5a1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oituksen alkamispäivämäärä" ma:description="Ajoituksen alkamispäivämäärä on julkaisuominaisuuden luoma sivustosarake. Sillä määritetään päivämäärä ja kellonaika, jolloin vierailijat näkevät sivuston ensimmäisen kerran." ma:hidden="true" ma:internalName="PublishingStartDate">
      <xsd:simpleType>
        <xsd:restriction base="dms:Unknown"/>
      </xsd:simpleType>
    </xsd:element>
    <xsd:element name="PublishingExpirationDate" ma:index="9" nillable="true" ma:displayName="Ajoituksen päättymispäivämäärä" ma:description="Ajoituksen päättymispäivämäärä on julkaisuominaisuuden luoma sivustosarake. Sillä määritetään päivämäärä ja kellonaika, jolloin vierailijat eivät enää näe tätä sivustoa."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39B44D5F-2EE5-4C62-94E3-EE5BC0A591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001CD3-ED80-4809-9A10-AA643117ABE0}">
  <ds:schemaRefs>
    <ds:schemaRef ds:uri="http://schemas.microsoft.com/sharepoint/v3/contenttype/forms"/>
  </ds:schemaRefs>
</ds:datastoreItem>
</file>

<file path=customXml/itemProps3.xml><?xml version="1.0" encoding="utf-8"?>
<ds:datastoreItem xmlns:ds="http://schemas.openxmlformats.org/officeDocument/2006/customXml" ds:itemID="{BFE52917-9B6A-4348-9C2E-9A17CA6BC9A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SAMK-pohjat</Template>
  <TotalTime>131</TotalTime>
  <Words>637</Words>
  <Application>Microsoft Macintosh PowerPoint</Application>
  <PresentationFormat>Custom</PresentationFormat>
  <Paragraphs>83</Paragraphs>
  <Slides>13</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Aptos</vt:lpstr>
      <vt:lpstr>Arial</vt:lpstr>
      <vt:lpstr>Calibri</vt:lpstr>
      <vt:lpstr>Helvetica</vt:lpstr>
      <vt:lpstr>Helvetica Oblique</vt:lpstr>
      <vt:lpstr>Noto Sans</vt:lpstr>
      <vt:lpstr>SAMK-pohjat</vt:lpstr>
      <vt:lpstr>Empty slide</vt:lpstr>
      <vt:lpstr>Posteri-ohje / Poster 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Satakunta University of Applied Sciences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template</dc:title>
  <dc:subject/>
  <dc:creator>SAMK Communication / Jatta Lehtonen</dc:creator>
  <cp:keywords/>
  <dc:description/>
  <cp:lastModifiedBy>Jatta Lehtonen</cp:lastModifiedBy>
  <cp:revision>3</cp:revision>
  <dcterms:created xsi:type="dcterms:W3CDTF">2026-03-18T11:27:32Z</dcterms:created>
  <dcterms:modified xsi:type="dcterms:W3CDTF">2026-09-18T11:55:12Z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0x010100EB2C814D96C2D94D9BF323F4A61EFFA2</vt:lpwstr>
  </property>
</Properties>
</file>