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  <p:sldMasterId id="2147483770" r:id="rId2"/>
    <p:sldMasterId id="2147483797" r:id="rId3"/>
    <p:sldMasterId id="2147483810" r:id="rId4"/>
  </p:sldMasterIdLst>
  <p:notesMasterIdLst>
    <p:notesMasterId r:id="rId10"/>
  </p:notesMasterIdLst>
  <p:handoutMasterIdLst>
    <p:handoutMasterId r:id="rId11"/>
  </p:handoutMasterIdLst>
  <p:sldIdLst>
    <p:sldId id="330" r:id="rId5"/>
    <p:sldId id="278" r:id="rId6"/>
    <p:sldId id="336" r:id="rId7"/>
    <p:sldId id="325" r:id="rId8"/>
    <p:sldId id="326" r:id="rId9"/>
  </p:sldIdLst>
  <p:sldSz cx="10691813" cy="1511935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hjeet" id="{62161926-95AF-5D4E-B3D7-A11DD2986C1B}">
          <p14:sldIdLst/>
        </p14:section>
        <p14:section name="Kansi" id="{C1C3A38C-63BB-9848-8C64-4ACB40CA6AF7}">
          <p14:sldIdLst/>
        </p14:section>
        <p14:section name="Yritysesittely" id="{EA14C0C6-BEC1-3940-ADC5-BF8CE8FE2E6B}">
          <p14:sldIdLst/>
        </p14:section>
        <p14:section name="Esimerkit" id="{E836F9DF-8926-8B48-856B-EB3535470B95}">
          <p14:sldIdLst>
            <p14:sldId id="330"/>
          </p14:sldIdLst>
        </p14:section>
        <p14:section name="Toolkit" id="{EEEC2A3C-8B6F-FF44-873D-A182D8C0F423}">
          <p14:sldIdLst>
            <p14:sldId id="278"/>
          </p14:sldIdLst>
        </p14:section>
        <p14:section name="Kaaviopankki" id="{6969D66C-8825-EF4B-95BB-33D172E56071}">
          <p14:sldIdLst>
            <p14:sldId id="336"/>
            <p14:sldId id="325"/>
            <p14:sldId id="32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5CD"/>
    <a:srgbClr val="FA0303"/>
    <a:srgbClr val="6EA000"/>
    <a:srgbClr val="BE005A"/>
    <a:srgbClr val="0078A0"/>
    <a:srgbClr val="EE9F2D"/>
    <a:srgbClr val="353238"/>
    <a:srgbClr val="7F1923"/>
    <a:srgbClr val="C70C0E"/>
    <a:srgbClr val="FF09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Normaali tyyl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19"/>
    <p:restoredTop sz="94110"/>
  </p:normalViewPr>
  <p:slideViewPr>
    <p:cSldViewPr snapToGrid="0" snapToObjects="1">
      <p:cViewPr varScale="1">
        <p:scale>
          <a:sx n="52" d="100"/>
          <a:sy n="52" d="100"/>
        </p:scale>
        <p:origin x="4168" y="200"/>
      </p:cViewPr>
      <p:guideLst/>
    </p:cSldViewPr>
  </p:slideViewPr>
  <p:outlineViewPr>
    <p:cViewPr>
      <p:scale>
        <a:sx n="33" d="100"/>
        <a:sy n="33" d="100"/>
      </p:scale>
      <p:origin x="0" y="-1280"/>
    </p:cViewPr>
  </p:outlineViewPr>
  <p:notesTextViewPr>
    <p:cViewPr>
      <p:scale>
        <a:sx n="85" d="100"/>
        <a:sy n="8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FI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Sarja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Taul1!$A$2:$A$5</c:f>
              <c:strCache>
                <c:ptCount val="4"/>
                <c:pt idx="0">
                  <c:v>Luokka 1</c:v>
                </c:pt>
                <c:pt idx="1">
                  <c:v>Luokka 2</c:v>
                </c:pt>
                <c:pt idx="2">
                  <c:v>Luokka 3</c:v>
                </c:pt>
                <c:pt idx="3">
                  <c:v>Luokka 4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21-7B41-9F05-B1D05E98AA4E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Sarja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Taul1!$A$2:$A$5</c:f>
              <c:strCache>
                <c:ptCount val="4"/>
                <c:pt idx="0">
                  <c:v>Luokka 1</c:v>
                </c:pt>
                <c:pt idx="1">
                  <c:v>Luokka 2</c:v>
                </c:pt>
                <c:pt idx="2">
                  <c:v>Luokka 3</c:v>
                </c:pt>
                <c:pt idx="3">
                  <c:v>Luokka 4</c:v>
                </c:pt>
              </c:strCache>
            </c:strRef>
          </c:cat>
          <c:val>
            <c:numRef>
              <c:f>Taul1!$C$2:$C$5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21-7B41-9F05-B1D05E98AA4E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Sarja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Taul1!$A$2:$A$5</c:f>
              <c:strCache>
                <c:ptCount val="4"/>
                <c:pt idx="0">
                  <c:v>Luokka 1</c:v>
                </c:pt>
                <c:pt idx="1">
                  <c:v>Luokka 2</c:v>
                </c:pt>
                <c:pt idx="2">
                  <c:v>Luokka 3</c:v>
                </c:pt>
                <c:pt idx="3">
                  <c:v>Luokka 4</c:v>
                </c:pt>
              </c:strCache>
            </c:strRef>
          </c:cat>
          <c:val>
            <c:numRef>
              <c:f>Taul1!$D$2:$D$5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21-7B41-9F05-B1D05E98AA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0355183"/>
        <c:axId val="220239791"/>
      </c:barChart>
      <c:catAx>
        <c:axId val="220355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FI"/>
          </a:p>
        </c:txPr>
        <c:crossAx val="220239791"/>
        <c:crosses val="autoZero"/>
        <c:auto val="1"/>
        <c:lblAlgn val="ctr"/>
        <c:lblOffset val="100"/>
        <c:noMultiLvlLbl val="0"/>
      </c:catAx>
      <c:valAx>
        <c:axId val="2202397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FI"/>
          </a:p>
        </c:txPr>
        <c:crossAx val="220355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dirty="0"/>
              <a:t>Otsikko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FI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Myynti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8A2-594B-99A7-C0DBD2151F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8A2-594B-99A7-C0DBD2151FE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8A2-594B-99A7-C0DBD2151FE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8A2-594B-99A7-C0DBD2151FEA}"/>
              </c:ext>
            </c:extLst>
          </c:dPt>
          <c:cat>
            <c:strRef>
              <c:f>Taul1!$A$2:$A$5</c:f>
              <c:strCache>
                <c:ptCount val="4"/>
                <c:pt idx="0">
                  <c:v>1. neljännes</c:v>
                </c:pt>
                <c:pt idx="1">
                  <c:v>2. neljännes</c:v>
                </c:pt>
                <c:pt idx="2">
                  <c:v>3. neljännes</c:v>
                </c:pt>
                <c:pt idx="3">
                  <c:v>4. neljännes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8B-A44D-BFBB-DECB57C1A1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2F2D32F7-993C-654B-8BC8-46A0659F98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D54BC66-ABEB-164E-9196-C26AEF1ABEC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D8761C-4CA7-2F4B-8915-099E5AF3EB3A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3F75F61-00DC-9F4C-B4F7-DCA57F45B66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62D1452-172C-924A-9A04-406D8045F8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23064-E714-2F41-8A60-5D3A5CEBE7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94549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617D55-DA22-CA4D-AAB1-697DAFC8C98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5CC01-E7E3-5542-9F99-26ADC598C28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8997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PERUSDIAMALLI. Lisää asettelumalleja saat napsauttamalla ”Asettelu”.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0149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Voit ottaa tältä dialta ikoneita esitykseesi, muuttaa niiden kokoa tai väriä (</a:t>
            </a:r>
            <a:r>
              <a:rPr lang="fi-FI" dirty="0" err="1"/>
              <a:t>huom</a:t>
            </a:r>
            <a:r>
              <a:rPr lang="fi-FI" dirty="0"/>
              <a:t>! vain uudemmissa ppt-versioissa) valitsemalla ylävalikosta </a:t>
            </a:r>
            <a:r>
              <a:rPr lang="fi-FI" dirty="0" err="1"/>
              <a:t>Shape</a:t>
            </a:r>
            <a:r>
              <a:rPr lang="fi-FI" dirty="0"/>
              <a:t> </a:t>
            </a:r>
            <a:r>
              <a:rPr lang="fi-FI" dirty="0" err="1"/>
              <a:t>Fill</a:t>
            </a:r>
            <a:r>
              <a:rPr lang="fi-FI" dirty="0"/>
              <a:t>/Muodon täyttö ja haluamasi värin. Lisää ikoneita, jos nämä ei riitä: </a:t>
            </a:r>
            <a:r>
              <a:rPr lang="fi-FI" dirty="0" err="1"/>
              <a:t>Insert</a:t>
            </a:r>
            <a:r>
              <a:rPr lang="fi-FI" dirty="0"/>
              <a:t> &gt; </a:t>
            </a:r>
            <a:r>
              <a:rPr lang="fi-FI" dirty="0" err="1"/>
              <a:t>Icons</a:t>
            </a:r>
            <a:r>
              <a:rPr lang="fi-FI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5CC01-E7E3-5542-9F99-26ADC598C286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385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K perus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3A80E0B6-66FD-EF49-8078-30BAFDD271B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41024" y="0"/>
            <a:ext cx="6250789" cy="15119350"/>
          </a:xfrm>
          <a:custGeom>
            <a:avLst/>
            <a:gdLst>
              <a:gd name="connsiteX0" fmla="*/ 4076915 w 14255696"/>
              <a:gd name="connsiteY0" fmla="*/ 1625600 h 13716000"/>
              <a:gd name="connsiteX1" fmla="*/ 4102046 w 14255696"/>
              <a:gd name="connsiteY1" fmla="*/ 1665723 h 13716000"/>
              <a:gd name="connsiteX2" fmla="*/ 4102046 w 14255696"/>
              <a:gd name="connsiteY2" fmla="*/ 1625600 h 13716000"/>
              <a:gd name="connsiteX3" fmla="*/ 0 w 14255696"/>
              <a:gd name="connsiteY3" fmla="*/ 0 h 13716000"/>
              <a:gd name="connsiteX4" fmla="*/ 2578046 w 14255696"/>
              <a:gd name="connsiteY4" fmla="*/ 0 h 13716000"/>
              <a:gd name="connsiteX5" fmla="*/ 14255696 w 14255696"/>
              <a:gd name="connsiteY5" fmla="*/ 0 h 13716000"/>
              <a:gd name="connsiteX6" fmla="*/ 14255696 w 14255696"/>
              <a:gd name="connsiteY6" fmla="*/ 13716000 h 13716000"/>
              <a:gd name="connsiteX7" fmla="*/ 2823040 w 14255696"/>
              <a:gd name="connsiteY7" fmla="*/ 13715999 h 13716000"/>
              <a:gd name="connsiteX8" fmla="*/ 2578046 w 14255696"/>
              <a:gd name="connsiteY8" fmla="*/ 13715999 h 13716000"/>
              <a:gd name="connsiteX9" fmla="*/ 178996 w 14255696"/>
              <a:gd name="connsiteY9" fmla="*/ 13715999 h 13716000"/>
              <a:gd name="connsiteX10" fmla="*/ 202120 w 14255696"/>
              <a:gd name="connsiteY10" fmla="*/ 13710319 h 13716000"/>
              <a:gd name="connsiteX11" fmla="*/ 4059278 w 14255696"/>
              <a:gd name="connsiteY11" fmla="*/ 6666167 h 13716000"/>
              <a:gd name="connsiteX12" fmla="*/ 98188 w 14255696"/>
              <a:gd name="connsiteY12" fmla="*/ 24318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55696" h="13716000">
                <a:moveTo>
                  <a:pt x="4076915" y="1625600"/>
                </a:moveTo>
                <a:lnTo>
                  <a:pt x="4102046" y="1665723"/>
                </a:lnTo>
                <a:lnTo>
                  <a:pt x="4102046" y="1625600"/>
                </a:lnTo>
                <a:close/>
                <a:moveTo>
                  <a:pt x="0" y="0"/>
                </a:moveTo>
                <a:lnTo>
                  <a:pt x="2578046" y="0"/>
                </a:lnTo>
                <a:lnTo>
                  <a:pt x="14255696" y="0"/>
                </a:lnTo>
                <a:lnTo>
                  <a:pt x="14255696" y="13716000"/>
                </a:lnTo>
                <a:lnTo>
                  <a:pt x="2823040" y="13715999"/>
                </a:lnTo>
                <a:lnTo>
                  <a:pt x="2578046" y="13715999"/>
                </a:lnTo>
                <a:lnTo>
                  <a:pt x="178996" y="13715999"/>
                </a:lnTo>
                <a:lnTo>
                  <a:pt x="202120" y="13710319"/>
                </a:lnTo>
                <a:cubicBezTo>
                  <a:pt x="2491786" y="12987451"/>
                  <a:pt x="4133490" y="10049963"/>
                  <a:pt x="4059278" y="6666167"/>
                </a:cubicBezTo>
                <a:cubicBezTo>
                  <a:pt x="3986798" y="3361240"/>
                  <a:pt x="2304610" y="650391"/>
                  <a:pt x="98188" y="2431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5732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221B47-EEBF-FE44-A098-93B54366C6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455" y="2180413"/>
            <a:ext cx="4308322" cy="2536195"/>
          </a:xfrm>
        </p:spPr>
        <p:txBody>
          <a:bodyPr anchor="t">
            <a:noAutofit/>
          </a:bodyPr>
          <a:lstStyle>
            <a:lvl1pPr>
              <a:lnSpc>
                <a:spcPts val="9700"/>
              </a:lnSpc>
              <a:defRPr sz="97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3FA2D1-D144-6944-9BE7-EB1894E7D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19DE3-571B-6946-8861-58DD294EED00}" type="datetime1">
              <a:rPr lang="fi-FI" smtClean="0"/>
              <a:t>9.9.2026</a:t>
            </a:fld>
            <a:endParaRPr lang="fi-FI"/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16E480E9-9065-B64B-8D7B-8BB51EB822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110918" y="13210643"/>
            <a:ext cx="1073721" cy="1134930"/>
          </a:xfrm>
          <a:prstGeom prst="rect">
            <a:avLst/>
          </a:prstGeom>
        </p:spPr>
      </p:pic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5300DC22-B3A5-FB40-8E46-C1C6952665D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6458" y="5721641"/>
            <a:ext cx="4308321" cy="7217307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979286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K perus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2788B2C5-798F-084E-844E-38D49894DED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70231" y="0"/>
            <a:ext cx="4521582" cy="15119350"/>
          </a:xfrm>
          <a:solidFill>
            <a:schemeClr val="bg1">
              <a:lumMod val="8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5732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3FA2D1-D144-6944-9BE7-EB1894E7D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2EB3-F46B-6545-A0DE-DBA562245C5C}" type="datetime1">
              <a:rPr lang="fi-FI" smtClean="0"/>
              <a:t>9.9.2026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E339C1-9658-8640-9320-3EB787391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41604E-878A-0247-B30E-7FC3993C9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984D-7D33-7B43-9D14-72BCE5267E88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16E480E9-9065-B64B-8D7B-8BB51EB822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110918" y="13210643"/>
            <a:ext cx="1073721" cy="113493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85CCE2E5-9484-7B42-805D-B7C8B394E9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455" y="2180411"/>
            <a:ext cx="4308322" cy="2536195"/>
          </a:xfrm>
        </p:spPr>
        <p:txBody>
          <a:bodyPr anchor="t">
            <a:noAutofit/>
          </a:bodyPr>
          <a:lstStyle>
            <a:lvl1pPr>
              <a:lnSpc>
                <a:spcPts val="9700"/>
              </a:lnSpc>
              <a:defRPr sz="97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13" name="Tekstin paikkamerkki 10">
            <a:extLst>
              <a:ext uri="{FF2B5EF4-FFF2-40B4-BE49-F238E27FC236}">
                <a16:creationId xmlns:a16="http://schemas.microsoft.com/office/drawing/2014/main" id="{3B4EBC71-A18B-084E-B0D4-07E8A1C42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6458" y="5721641"/>
            <a:ext cx="4308321" cy="7217307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703443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K perus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5AF307E9-81E4-9846-AD31-9F686D1A54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2" y="13775164"/>
            <a:ext cx="850890" cy="804965"/>
          </a:xfrm>
        </p:spPr>
        <p:txBody>
          <a:bodyPr/>
          <a:lstStyle/>
          <a:p>
            <a:fld id="{6CE424FF-C046-6C4E-91A8-9C4D3D06DA66}" type="datetime1">
              <a:rPr lang="fi-FI" smtClean="0"/>
              <a:t>9.9.2026</a:t>
            </a:fld>
            <a:endParaRPr lang="fi-FI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1B8F61F4-C8EA-244D-B099-9323824F0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85952" y="13775164"/>
            <a:ext cx="4151987" cy="804965"/>
          </a:xfrm>
        </p:spPr>
        <p:txBody>
          <a:bodyPr/>
          <a:lstStyle/>
          <a:p>
            <a:r>
              <a:rPr lang="fi-FI"/>
              <a:t>Satakunnan ammattikorkeakoulu, koulutusala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CD6DD28-8667-DA43-BCBA-A30DA01CC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7940" y="13775164"/>
            <a:ext cx="618186" cy="804965"/>
          </a:xfrm>
        </p:spPr>
        <p:txBody>
          <a:bodyPr/>
          <a:lstStyle/>
          <a:p>
            <a:fld id="{2F74984D-7D33-7B43-9D14-72BCE5267E88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85099AC-AA5D-AB43-B45D-9E595F4BD0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9448" y="2180413"/>
            <a:ext cx="4308322" cy="2536195"/>
          </a:xfrm>
        </p:spPr>
        <p:txBody>
          <a:bodyPr anchor="t">
            <a:noAutofit/>
          </a:bodyPr>
          <a:lstStyle>
            <a:lvl1pPr>
              <a:lnSpc>
                <a:spcPts val="9700"/>
              </a:lnSpc>
              <a:defRPr sz="97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EB2447CE-551C-0442-9C45-DCC61BA99F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79452" y="5721641"/>
            <a:ext cx="4308321" cy="7217307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BD17D13D-F7D5-C642-B37F-2C7439EFC8A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" y="0"/>
            <a:ext cx="5345907" cy="15119350"/>
          </a:xfrm>
          <a:solidFill>
            <a:schemeClr val="bg1">
              <a:lumMod val="8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5732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20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K perusdia 4"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7000">
              <a:schemeClr val="accent1"/>
            </a:gs>
            <a:gs pos="100000">
              <a:schemeClr val="accent1">
                <a:lumMod val="75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3A80E0B6-66FD-EF49-8078-30BAFDD271B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41024" y="0"/>
            <a:ext cx="6250789" cy="15119350"/>
          </a:xfrm>
          <a:custGeom>
            <a:avLst/>
            <a:gdLst>
              <a:gd name="connsiteX0" fmla="*/ 4076915 w 14255696"/>
              <a:gd name="connsiteY0" fmla="*/ 1625600 h 13716000"/>
              <a:gd name="connsiteX1" fmla="*/ 4102046 w 14255696"/>
              <a:gd name="connsiteY1" fmla="*/ 1665723 h 13716000"/>
              <a:gd name="connsiteX2" fmla="*/ 4102046 w 14255696"/>
              <a:gd name="connsiteY2" fmla="*/ 1625600 h 13716000"/>
              <a:gd name="connsiteX3" fmla="*/ 0 w 14255696"/>
              <a:gd name="connsiteY3" fmla="*/ 0 h 13716000"/>
              <a:gd name="connsiteX4" fmla="*/ 2578046 w 14255696"/>
              <a:gd name="connsiteY4" fmla="*/ 0 h 13716000"/>
              <a:gd name="connsiteX5" fmla="*/ 14255696 w 14255696"/>
              <a:gd name="connsiteY5" fmla="*/ 0 h 13716000"/>
              <a:gd name="connsiteX6" fmla="*/ 14255696 w 14255696"/>
              <a:gd name="connsiteY6" fmla="*/ 13716000 h 13716000"/>
              <a:gd name="connsiteX7" fmla="*/ 2823040 w 14255696"/>
              <a:gd name="connsiteY7" fmla="*/ 13715999 h 13716000"/>
              <a:gd name="connsiteX8" fmla="*/ 2578046 w 14255696"/>
              <a:gd name="connsiteY8" fmla="*/ 13715999 h 13716000"/>
              <a:gd name="connsiteX9" fmla="*/ 178996 w 14255696"/>
              <a:gd name="connsiteY9" fmla="*/ 13715999 h 13716000"/>
              <a:gd name="connsiteX10" fmla="*/ 202120 w 14255696"/>
              <a:gd name="connsiteY10" fmla="*/ 13710319 h 13716000"/>
              <a:gd name="connsiteX11" fmla="*/ 4059278 w 14255696"/>
              <a:gd name="connsiteY11" fmla="*/ 6666167 h 13716000"/>
              <a:gd name="connsiteX12" fmla="*/ 98188 w 14255696"/>
              <a:gd name="connsiteY12" fmla="*/ 24318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55696" h="13716000">
                <a:moveTo>
                  <a:pt x="4076915" y="1625600"/>
                </a:moveTo>
                <a:lnTo>
                  <a:pt x="4102046" y="1665723"/>
                </a:lnTo>
                <a:lnTo>
                  <a:pt x="4102046" y="1625600"/>
                </a:lnTo>
                <a:close/>
                <a:moveTo>
                  <a:pt x="0" y="0"/>
                </a:moveTo>
                <a:lnTo>
                  <a:pt x="2578046" y="0"/>
                </a:lnTo>
                <a:lnTo>
                  <a:pt x="14255696" y="0"/>
                </a:lnTo>
                <a:lnTo>
                  <a:pt x="14255696" y="13716000"/>
                </a:lnTo>
                <a:lnTo>
                  <a:pt x="2823040" y="13715999"/>
                </a:lnTo>
                <a:lnTo>
                  <a:pt x="2578046" y="13715999"/>
                </a:lnTo>
                <a:lnTo>
                  <a:pt x="178996" y="13715999"/>
                </a:lnTo>
                <a:lnTo>
                  <a:pt x="202120" y="13710319"/>
                </a:lnTo>
                <a:cubicBezTo>
                  <a:pt x="2491786" y="12987451"/>
                  <a:pt x="4133490" y="10049963"/>
                  <a:pt x="4059278" y="6666167"/>
                </a:cubicBezTo>
                <a:cubicBezTo>
                  <a:pt x="3986798" y="3361240"/>
                  <a:pt x="2304610" y="650391"/>
                  <a:pt x="98188" y="2431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5732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3FA2D1-D144-6944-9BE7-EB1894E7D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F979BB-9858-3C46-AAF5-21924ACD83EF}" type="datetime1">
              <a:rPr lang="fi-FI" smtClean="0"/>
              <a:t>9.9.2026</a:t>
            </a:fld>
            <a:endParaRPr lang="fi-FI" dirty="0"/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16E480E9-9065-B64B-8D7B-8BB51EB822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110918" y="13210643"/>
            <a:ext cx="1073721" cy="1134930"/>
          </a:xfrm>
          <a:prstGeom prst="rect">
            <a:avLst/>
          </a:prstGeom>
        </p:spPr>
      </p:pic>
      <p:sp>
        <p:nvSpPr>
          <p:cNvPr id="12" name="Tekstin paikkamerkki 10">
            <a:extLst>
              <a:ext uri="{FF2B5EF4-FFF2-40B4-BE49-F238E27FC236}">
                <a16:creationId xmlns:a16="http://schemas.microsoft.com/office/drawing/2014/main" id="{F9FC28D3-946F-4D4E-A335-76ADF91D8D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35065" y="5721641"/>
            <a:ext cx="4308321" cy="72173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629DD66-8091-0E47-84D5-8199190EF3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455" y="2180413"/>
            <a:ext cx="4308322" cy="2536195"/>
          </a:xfrm>
        </p:spPr>
        <p:txBody>
          <a:bodyPr anchor="t">
            <a:noAutofit/>
          </a:bodyPr>
          <a:lstStyle>
            <a:lvl1pPr>
              <a:lnSpc>
                <a:spcPts val="9700"/>
              </a:lnSpc>
              <a:defRPr sz="9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17638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K perusdia 5"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/>
            </a:gs>
            <a:gs pos="100000">
              <a:schemeClr val="accent1">
                <a:lumMod val="75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092D7DFA-143E-034C-819C-D16AD7ACA94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345909" y="0"/>
            <a:ext cx="5345907" cy="15119350"/>
          </a:xfrm>
          <a:solidFill>
            <a:schemeClr val="bg1">
              <a:lumMod val="8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5732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376BDAF6-C283-8940-B909-FDB155D0E8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2" y="13775164"/>
            <a:ext cx="850890" cy="804965"/>
          </a:xfrm>
        </p:spPr>
        <p:txBody>
          <a:bodyPr/>
          <a:lstStyle/>
          <a:p>
            <a:fld id="{6CE424FF-C046-6C4E-91A8-9C4D3D06DA66}" type="datetime1">
              <a:rPr lang="fi-FI" smtClean="0"/>
              <a:t>9.9.2026</a:t>
            </a:fld>
            <a:endParaRPr lang="fi-FI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68BE053D-3EB9-4C47-8B4B-3F901FB9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85952" y="13775164"/>
            <a:ext cx="4151987" cy="804965"/>
          </a:xfrm>
        </p:spPr>
        <p:txBody>
          <a:bodyPr/>
          <a:lstStyle/>
          <a:p>
            <a:r>
              <a:rPr lang="fi-FI"/>
              <a:t>Satakunnan ammattikorkeakoulu, koulutusala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DF9981C7-845B-D942-8275-9DCAA8880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7940" y="13775164"/>
            <a:ext cx="618186" cy="804965"/>
          </a:xfrm>
        </p:spPr>
        <p:txBody>
          <a:bodyPr/>
          <a:lstStyle/>
          <a:p>
            <a:fld id="{2F74984D-7D33-7B43-9D14-72BCE5267E88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201415F-A7F7-1D42-923F-BECF43CBD9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456" y="2180413"/>
            <a:ext cx="4034767" cy="2536195"/>
          </a:xfrm>
        </p:spPr>
        <p:txBody>
          <a:bodyPr anchor="t">
            <a:noAutofit/>
          </a:bodyPr>
          <a:lstStyle>
            <a:lvl1pPr>
              <a:lnSpc>
                <a:spcPts val="9700"/>
              </a:lnSpc>
              <a:defRPr sz="9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12" name="Tekstin paikkamerkki 10">
            <a:extLst>
              <a:ext uri="{FF2B5EF4-FFF2-40B4-BE49-F238E27FC236}">
                <a16:creationId xmlns:a16="http://schemas.microsoft.com/office/drawing/2014/main" id="{953A7DD9-1B32-0A4A-9B5E-5DE11E0132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6458" y="5721641"/>
            <a:ext cx="3968728" cy="72173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DBFB0CC6-D72D-BB40-B28A-E163C6937D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110918" y="13210643"/>
            <a:ext cx="1073721" cy="113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24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K perusdia 6"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50000">
              <a:schemeClr val="accent4"/>
            </a:gs>
            <a:gs pos="100000">
              <a:srgbClr val="EE9F2D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3A80E0B6-66FD-EF49-8078-30BAFDD271B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41024" y="0"/>
            <a:ext cx="6250789" cy="15119350"/>
          </a:xfrm>
          <a:custGeom>
            <a:avLst/>
            <a:gdLst>
              <a:gd name="connsiteX0" fmla="*/ 4076915 w 14255696"/>
              <a:gd name="connsiteY0" fmla="*/ 1625600 h 13716000"/>
              <a:gd name="connsiteX1" fmla="*/ 4102046 w 14255696"/>
              <a:gd name="connsiteY1" fmla="*/ 1665723 h 13716000"/>
              <a:gd name="connsiteX2" fmla="*/ 4102046 w 14255696"/>
              <a:gd name="connsiteY2" fmla="*/ 1625600 h 13716000"/>
              <a:gd name="connsiteX3" fmla="*/ 0 w 14255696"/>
              <a:gd name="connsiteY3" fmla="*/ 0 h 13716000"/>
              <a:gd name="connsiteX4" fmla="*/ 2578046 w 14255696"/>
              <a:gd name="connsiteY4" fmla="*/ 0 h 13716000"/>
              <a:gd name="connsiteX5" fmla="*/ 14255696 w 14255696"/>
              <a:gd name="connsiteY5" fmla="*/ 0 h 13716000"/>
              <a:gd name="connsiteX6" fmla="*/ 14255696 w 14255696"/>
              <a:gd name="connsiteY6" fmla="*/ 13716000 h 13716000"/>
              <a:gd name="connsiteX7" fmla="*/ 2823040 w 14255696"/>
              <a:gd name="connsiteY7" fmla="*/ 13715999 h 13716000"/>
              <a:gd name="connsiteX8" fmla="*/ 2578046 w 14255696"/>
              <a:gd name="connsiteY8" fmla="*/ 13715999 h 13716000"/>
              <a:gd name="connsiteX9" fmla="*/ 178996 w 14255696"/>
              <a:gd name="connsiteY9" fmla="*/ 13715999 h 13716000"/>
              <a:gd name="connsiteX10" fmla="*/ 202120 w 14255696"/>
              <a:gd name="connsiteY10" fmla="*/ 13710319 h 13716000"/>
              <a:gd name="connsiteX11" fmla="*/ 4059278 w 14255696"/>
              <a:gd name="connsiteY11" fmla="*/ 6666167 h 13716000"/>
              <a:gd name="connsiteX12" fmla="*/ 98188 w 14255696"/>
              <a:gd name="connsiteY12" fmla="*/ 24318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55696" h="13716000">
                <a:moveTo>
                  <a:pt x="4076915" y="1625600"/>
                </a:moveTo>
                <a:lnTo>
                  <a:pt x="4102046" y="1665723"/>
                </a:lnTo>
                <a:lnTo>
                  <a:pt x="4102046" y="1625600"/>
                </a:lnTo>
                <a:close/>
                <a:moveTo>
                  <a:pt x="0" y="0"/>
                </a:moveTo>
                <a:lnTo>
                  <a:pt x="2578046" y="0"/>
                </a:lnTo>
                <a:lnTo>
                  <a:pt x="14255696" y="0"/>
                </a:lnTo>
                <a:lnTo>
                  <a:pt x="14255696" y="13716000"/>
                </a:lnTo>
                <a:lnTo>
                  <a:pt x="2823040" y="13715999"/>
                </a:lnTo>
                <a:lnTo>
                  <a:pt x="2578046" y="13715999"/>
                </a:lnTo>
                <a:lnTo>
                  <a:pt x="178996" y="13715999"/>
                </a:lnTo>
                <a:lnTo>
                  <a:pt x="202120" y="13710319"/>
                </a:lnTo>
                <a:cubicBezTo>
                  <a:pt x="2491786" y="12987451"/>
                  <a:pt x="4133490" y="10049963"/>
                  <a:pt x="4059278" y="6666167"/>
                </a:cubicBezTo>
                <a:cubicBezTo>
                  <a:pt x="3986798" y="3361240"/>
                  <a:pt x="2304610" y="650391"/>
                  <a:pt x="98188" y="2431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5732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3FA2D1-D144-6944-9BE7-EB1894E7D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F979BB-9858-3C46-AAF5-21924ACD83EF}" type="datetime1">
              <a:rPr lang="fi-FI" smtClean="0"/>
              <a:t>9.9.2026</a:t>
            </a:fld>
            <a:endParaRPr lang="fi-FI" dirty="0"/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16E480E9-9065-B64B-8D7B-8BB51EB822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110918" y="13210643"/>
            <a:ext cx="1073721" cy="1134930"/>
          </a:xfrm>
          <a:prstGeom prst="rect">
            <a:avLst/>
          </a:prstGeom>
        </p:spPr>
      </p:pic>
      <p:sp>
        <p:nvSpPr>
          <p:cNvPr id="12" name="Tekstin paikkamerkki 10">
            <a:extLst>
              <a:ext uri="{FF2B5EF4-FFF2-40B4-BE49-F238E27FC236}">
                <a16:creationId xmlns:a16="http://schemas.microsoft.com/office/drawing/2014/main" id="{F9FC28D3-946F-4D4E-A335-76ADF91D8D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35065" y="5721641"/>
            <a:ext cx="4308321" cy="72173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629DD66-8091-0E47-84D5-8199190EF3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455" y="2180413"/>
            <a:ext cx="4308322" cy="2536195"/>
          </a:xfrm>
        </p:spPr>
        <p:txBody>
          <a:bodyPr anchor="t">
            <a:noAutofit/>
          </a:bodyPr>
          <a:lstStyle>
            <a:lvl1pPr>
              <a:lnSpc>
                <a:spcPts val="9700"/>
              </a:lnSpc>
              <a:defRPr sz="9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9655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K perusdia 7"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46000">
              <a:schemeClr val="accent4"/>
            </a:gs>
            <a:gs pos="100000">
              <a:srgbClr val="EE9F2D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092D7DFA-143E-034C-819C-D16AD7ACA94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345909" y="0"/>
            <a:ext cx="5345907" cy="15119350"/>
          </a:xfrm>
          <a:solidFill>
            <a:schemeClr val="bg1">
              <a:lumMod val="8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5732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376BDAF6-C283-8940-B909-FDB155D0E8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2" y="13775164"/>
            <a:ext cx="850890" cy="804965"/>
          </a:xfrm>
        </p:spPr>
        <p:txBody>
          <a:bodyPr/>
          <a:lstStyle/>
          <a:p>
            <a:fld id="{6CE424FF-C046-6C4E-91A8-9C4D3D06DA66}" type="datetime1">
              <a:rPr lang="fi-FI" smtClean="0"/>
              <a:t>9.9.2026</a:t>
            </a:fld>
            <a:endParaRPr lang="fi-FI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68BE053D-3EB9-4C47-8B4B-3F901FB9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85952" y="13775164"/>
            <a:ext cx="4151987" cy="804965"/>
          </a:xfrm>
        </p:spPr>
        <p:txBody>
          <a:bodyPr/>
          <a:lstStyle/>
          <a:p>
            <a:r>
              <a:rPr lang="fi-FI"/>
              <a:t>Satakunnan ammattikorkeakoulu, koulutusala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DF9981C7-845B-D942-8275-9DCAA8880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7940" y="13775164"/>
            <a:ext cx="618186" cy="804965"/>
          </a:xfrm>
        </p:spPr>
        <p:txBody>
          <a:bodyPr/>
          <a:lstStyle/>
          <a:p>
            <a:fld id="{2F74984D-7D33-7B43-9D14-72BCE5267E88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201415F-A7F7-1D42-923F-BECF43CBD9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456" y="2180413"/>
            <a:ext cx="4034767" cy="2536195"/>
          </a:xfrm>
        </p:spPr>
        <p:txBody>
          <a:bodyPr anchor="t">
            <a:noAutofit/>
          </a:bodyPr>
          <a:lstStyle>
            <a:lvl1pPr>
              <a:lnSpc>
                <a:spcPts val="9700"/>
              </a:lnSpc>
              <a:defRPr sz="9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12" name="Tekstin paikkamerkki 10">
            <a:extLst>
              <a:ext uri="{FF2B5EF4-FFF2-40B4-BE49-F238E27FC236}">
                <a16:creationId xmlns:a16="http://schemas.microsoft.com/office/drawing/2014/main" id="{953A7DD9-1B32-0A4A-9B5E-5DE11E0132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6458" y="5721641"/>
            <a:ext cx="3968728" cy="72173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DBFB0CC6-D72D-BB40-B28A-E163C6937D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110918" y="13210643"/>
            <a:ext cx="1073721" cy="113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383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K perusdia 8">
    <p:bg>
      <p:bgPr>
        <a:gradFill flip="none" rotWithShape="1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2"/>
            </a:gs>
            <a:gs pos="100000">
              <a:schemeClr val="accent2">
                <a:lumMod val="75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3A80E0B6-66FD-EF49-8078-30BAFDD271B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41024" y="0"/>
            <a:ext cx="6250789" cy="15119350"/>
          </a:xfrm>
          <a:custGeom>
            <a:avLst/>
            <a:gdLst>
              <a:gd name="connsiteX0" fmla="*/ 4076915 w 14255696"/>
              <a:gd name="connsiteY0" fmla="*/ 1625600 h 13716000"/>
              <a:gd name="connsiteX1" fmla="*/ 4102046 w 14255696"/>
              <a:gd name="connsiteY1" fmla="*/ 1665723 h 13716000"/>
              <a:gd name="connsiteX2" fmla="*/ 4102046 w 14255696"/>
              <a:gd name="connsiteY2" fmla="*/ 1625600 h 13716000"/>
              <a:gd name="connsiteX3" fmla="*/ 0 w 14255696"/>
              <a:gd name="connsiteY3" fmla="*/ 0 h 13716000"/>
              <a:gd name="connsiteX4" fmla="*/ 2578046 w 14255696"/>
              <a:gd name="connsiteY4" fmla="*/ 0 h 13716000"/>
              <a:gd name="connsiteX5" fmla="*/ 14255696 w 14255696"/>
              <a:gd name="connsiteY5" fmla="*/ 0 h 13716000"/>
              <a:gd name="connsiteX6" fmla="*/ 14255696 w 14255696"/>
              <a:gd name="connsiteY6" fmla="*/ 13716000 h 13716000"/>
              <a:gd name="connsiteX7" fmla="*/ 2823040 w 14255696"/>
              <a:gd name="connsiteY7" fmla="*/ 13715999 h 13716000"/>
              <a:gd name="connsiteX8" fmla="*/ 2578046 w 14255696"/>
              <a:gd name="connsiteY8" fmla="*/ 13715999 h 13716000"/>
              <a:gd name="connsiteX9" fmla="*/ 178996 w 14255696"/>
              <a:gd name="connsiteY9" fmla="*/ 13715999 h 13716000"/>
              <a:gd name="connsiteX10" fmla="*/ 202120 w 14255696"/>
              <a:gd name="connsiteY10" fmla="*/ 13710319 h 13716000"/>
              <a:gd name="connsiteX11" fmla="*/ 4059278 w 14255696"/>
              <a:gd name="connsiteY11" fmla="*/ 6666167 h 13716000"/>
              <a:gd name="connsiteX12" fmla="*/ 98188 w 14255696"/>
              <a:gd name="connsiteY12" fmla="*/ 24318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55696" h="13716000">
                <a:moveTo>
                  <a:pt x="4076915" y="1625600"/>
                </a:moveTo>
                <a:lnTo>
                  <a:pt x="4102046" y="1665723"/>
                </a:lnTo>
                <a:lnTo>
                  <a:pt x="4102046" y="1625600"/>
                </a:lnTo>
                <a:close/>
                <a:moveTo>
                  <a:pt x="0" y="0"/>
                </a:moveTo>
                <a:lnTo>
                  <a:pt x="2578046" y="0"/>
                </a:lnTo>
                <a:lnTo>
                  <a:pt x="14255696" y="0"/>
                </a:lnTo>
                <a:lnTo>
                  <a:pt x="14255696" y="13716000"/>
                </a:lnTo>
                <a:lnTo>
                  <a:pt x="2823040" y="13715999"/>
                </a:lnTo>
                <a:lnTo>
                  <a:pt x="2578046" y="13715999"/>
                </a:lnTo>
                <a:lnTo>
                  <a:pt x="178996" y="13715999"/>
                </a:lnTo>
                <a:lnTo>
                  <a:pt x="202120" y="13710319"/>
                </a:lnTo>
                <a:cubicBezTo>
                  <a:pt x="2491786" y="12987451"/>
                  <a:pt x="4133490" y="10049963"/>
                  <a:pt x="4059278" y="6666167"/>
                </a:cubicBezTo>
                <a:cubicBezTo>
                  <a:pt x="3986798" y="3361240"/>
                  <a:pt x="2304610" y="650391"/>
                  <a:pt x="98188" y="2431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5732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3FA2D1-D144-6944-9BE7-EB1894E7D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F979BB-9858-3C46-AAF5-21924ACD83EF}" type="datetime1">
              <a:rPr lang="fi-FI" smtClean="0"/>
              <a:t>9.9.2026</a:t>
            </a:fld>
            <a:endParaRPr lang="fi-FI" dirty="0"/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16E480E9-9065-B64B-8D7B-8BB51EB822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110918" y="13210643"/>
            <a:ext cx="1073721" cy="1134930"/>
          </a:xfrm>
          <a:prstGeom prst="rect">
            <a:avLst/>
          </a:prstGeom>
        </p:spPr>
      </p:pic>
      <p:sp>
        <p:nvSpPr>
          <p:cNvPr id="12" name="Tekstin paikkamerkki 10">
            <a:extLst>
              <a:ext uri="{FF2B5EF4-FFF2-40B4-BE49-F238E27FC236}">
                <a16:creationId xmlns:a16="http://schemas.microsoft.com/office/drawing/2014/main" id="{F9FC28D3-946F-4D4E-A335-76ADF91D8D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35065" y="5721641"/>
            <a:ext cx="4308321" cy="72173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629DD66-8091-0E47-84D5-8199190EF3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455" y="2180413"/>
            <a:ext cx="4308322" cy="2536195"/>
          </a:xfrm>
        </p:spPr>
        <p:txBody>
          <a:bodyPr anchor="t">
            <a:noAutofit/>
          </a:bodyPr>
          <a:lstStyle>
            <a:lvl1pPr>
              <a:lnSpc>
                <a:spcPts val="9700"/>
              </a:lnSpc>
              <a:defRPr sz="9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74572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K perusdia 9">
    <p:bg>
      <p:bgPr>
        <a:gradFill flip="none" rotWithShape="1">
          <a:gsLst>
            <a:gs pos="0">
              <a:schemeClr val="accent2">
                <a:lumMod val="60000"/>
                <a:lumOff val="40000"/>
              </a:schemeClr>
            </a:gs>
            <a:gs pos="45000">
              <a:schemeClr val="accent2"/>
            </a:gs>
            <a:gs pos="100000">
              <a:schemeClr val="accent2">
                <a:lumMod val="75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092D7DFA-143E-034C-819C-D16AD7ACA94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345909" y="0"/>
            <a:ext cx="5345907" cy="15119350"/>
          </a:xfrm>
          <a:solidFill>
            <a:schemeClr val="bg1">
              <a:lumMod val="8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5732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376BDAF6-C283-8940-B909-FDB155D0E8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2" y="13775164"/>
            <a:ext cx="850890" cy="804965"/>
          </a:xfrm>
        </p:spPr>
        <p:txBody>
          <a:bodyPr/>
          <a:lstStyle/>
          <a:p>
            <a:fld id="{6CE424FF-C046-6C4E-91A8-9C4D3D06DA66}" type="datetime1">
              <a:rPr lang="fi-FI" smtClean="0"/>
              <a:t>9.9.2026</a:t>
            </a:fld>
            <a:endParaRPr lang="fi-FI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68BE053D-3EB9-4C47-8B4B-3F901FB9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85952" y="13775164"/>
            <a:ext cx="4151987" cy="804965"/>
          </a:xfrm>
        </p:spPr>
        <p:txBody>
          <a:bodyPr/>
          <a:lstStyle/>
          <a:p>
            <a:r>
              <a:rPr lang="fi-FI"/>
              <a:t>Satakunnan ammattikorkeakoulu, koulutusala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DF9981C7-845B-D942-8275-9DCAA8880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7940" y="13775164"/>
            <a:ext cx="618186" cy="804965"/>
          </a:xfrm>
        </p:spPr>
        <p:txBody>
          <a:bodyPr/>
          <a:lstStyle/>
          <a:p>
            <a:fld id="{2F74984D-7D33-7B43-9D14-72BCE5267E88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201415F-A7F7-1D42-923F-BECF43CBD9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456" y="2180413"/>
            <a:ext cx="4034767" cy="2536195"/>
          </a:xfrm>
        </p:spPr>
        <p:txBody>
          <a:bodyPr anchor="t">
            <a:noAutofit/>
          </a:bodyPr>
          <a:lstStyle>
            <a:lvl1pPr>
              <a:lnSpc>
                <a:spcPts val="9700"/>
              </a:lnSpc>
              <a:defRPr sz="9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12" name="Tekstin paikkamerkki 10">
            <a:extLst>
              <a:ext uri="{FF2B5EF4-FFF2-40B4-BE49-F238E27FC236}">
                <a16:creationId xmlns:a16="http://schemas.microsoft.com/office/drawing/2014/main" id="{953A7DD9-1B32-0A4A-9B5E-5DE11E0132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6458" y="5721641"/>
            <a:ext cx="3968728" cy="72173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DBFB0CC6-D72D-BB40-B28A-E163C6937D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110918" y="13210643"/>
            <a:ext cx="1073721" cy="113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994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K perusdia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DBAF16A-C434-C74D-9E2E-E08C70E432C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-2" y="-3937"/>
            <a:ext cx="10691813" cy="15123287"/>
          </a:xfrm>
          <a:solidFill>
            <a:schemeClr val="bg1">
              <a:lumMod val="8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5732" b="0" i="0">
                <a:ln>
                  <a:noFill/>
                </a:ln>
                <a:solidFill>
                  <a:schemeClr val="tx1"/>
                </a:solidFill>
                <a:latin typeface="+mn-lt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44F39A7E-3AA3-374B-A452-E9BC24F84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36F0AE2-8CFA-D34D-8147-0A4C789BD838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0C81D9F8-253E-514B-B365-8B37B1E21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59F7CDA3-E893-3A41-BA27-AAB4E0033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1DCB846-C051-D544-87FD-FA8E5177F4AE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8DD0260D-1623-AD40-8640-63E42B9DC4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110918" y="13210643"/>
            <a:ext cx="1073721" cy="113493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1364DE26-3B72-7A4E-AF5B-E87EADB639F1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-3938"/>
            <a:ext cx="10691811" cy="15119346"/>
          </a:xfrm>
          <a:prstGeom prst="rect">
            <a:avLst/>
          </a:prstGeom>
        </p:spPr>
      </p:pic>
      <p:sp>
        <p:nvSpPr>
          <p:cNvPr id="13" name="Otsikko 11">
            <a:extLst>
              <a:ext uri="{FF2B5EF4-FFF2-40B4-BE49-F238E27FC236}">
                <a16:creationId xmlns:a16="http://schemas.microsoft.com/office/drawing/2014/main" id="{57865891-1D84-B046-9DAC-50B827E9A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4627" y="1688775"/>
            <a:ext cx="2378928" cy="5471075"/>
          </a:xfrm>
        </p:spPr>
        <p:txBody>
          <a:bodyPr anchor="ctr">
            <a:normAutofit/>
          </a:bodyPr>
          <a:lstStyle>
            <a:lvl1pPr algn="ctr">
              <a:defRPr sz="7937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0705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K perusdia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C5AACE57-7D02-6F41-B01D-3EC3F53FF3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200268" cy="15119350"/>
          </a:xfrm>
          <a:custGeom>
            <a:avLst/>
            <a:gdLst>
              <a:gd name="connsiteX0" fmla="*/ 0 w 3886200"/>
              <a:gd name="connsiteY0" fmla="*/ 0 h 6229350"/>
              <a:gd name="connsiteX1" fmla="*/ 3886200 w 3886200"/>
              <a:gd name="connsiteY1" fmla="*/ 0 h 6229350"/>
              <a:gd name="connsiteX2" fmla="*/ 3886200 w 3886200"/>
              <a:gd name="connsiteY2" fmla="*/ 6229350 h 6229350"/>
              <a:gd name="connsiteX3" fmla="*/ 0 w 3886200"/>
              <a:gd name="connsiteY3" fmla="*/ 6229350 h 622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86200" h="6229350">
                <a:moveTo>
                  <a:pt x="0" y="0"/>
                </a:moveTo>
                <a:lnTo>
                  <a:pt x="3886200" y="0"/>
                </a:lnTo>
                <a:lnTo>
                  <a:pt x="3886200" y="6229350"/>
                </a:lnTo>
                <a:lnTo>
                  <a:pt x="0" y="62293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 sz="4409"/>
            </a:lvl1pPr>
          </a:lstStyle>
          <a:p>
            <a:endParaRPr lang="en-US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3ACD4976-35D9-2747-AF05-E47824B559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0691811" cy="1511934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E77E42-E55F-E446-ABEA-C1A555B39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A68FE-28AB-8240-8833-9A9AB043C0F6}" type="datetime1">
              <a:rPr lang="fi-FI" smtClean="0"/>
              <a:t>9.9.2026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AA72E8-54FB-7B49-B4CD-BDA7568ED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0B6F4E-0758-374E-A36B-3C8AF6560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984D-7D33-7B43-9D14-72BCE5267E88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EC4BA6E4-A64E-8C45-8AD7-0D94BC88EC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66408" y="8637501"/>
            <a:ext cx="2759267" cy="4141489"/>
          </a:xfrm>
        </p:spPr>
        <p:txBody>
          <a:bodyPr>
            <a:noAutofit/>
          </a:bodyPr>
          <a:lstStyle>
            <a:lvl1pPr marL="0" indent="0">
              <a:buNone/>
              <a:defRPr sz="3970"/>
            </a:lvl1pPr>
            <a:lvl2pPr marL="1007994" indent="0">
              <a:buNone/>
              <a:defRPr sz="3970"/>
            </a:lvl2pPr>
            <a:lvl3pPr marL="2015985" indent="0">
              <a:buNone/>
              <a:defRPr sz="3970"/>
            </a:lvl3pPr>
            <a:lvl4pPr marL="3023979" indent="0">
              <a:buNone/>
              <a:defRPr sz="3970"/>
            </a:lvl4pPr>
            <a:lvl5pPr marL="4031973" indent="0">
              <a:buNone/>
              <a:defRPr sz="397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0" name="Otsikko 11">
            <a:extLst>
              <a:ext uri="{FF2B5EF4-FFF2-40B4-BE49-F238E27FC236}">
                <a16:creationId xmlns:a16="http://schemas.microsoft.com/office/drawing/2014/main" id="{09E406E1-A26D-0A43-8CC7-59BD5D81B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4627" y="1688775"/>
            <a:ext cx="2378928" cy="5471075"/>
          </a:xfrm>
        </p:spPr>
        <p:txBody>
          <a:bodyPr anchor="ctr">
            <a:normAutofit/>
          </a:bodyPr>
          <a:lstStyle>
            <a:lvl1pPr algn="ctr">
              <a:defRPr sz="7937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8898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K perusdia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D6CBF3-C696-5F42-87E8-5B63C0FC67F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36455" y="9872049"/>
            <a:ext cx="2114696" cy="2771449"/>
          </a:xfrm>
        </p:spPr>
        <p:txBody>
          <a:bodyPr>
            <a:noAutofit/>
          </a:bodyPr>
          <a:lstStyle>
            <a:lvl1pPr marL="0" indent="0">
              <a:buNone/>
              <a:defRPr sz="3086"/>
            </a:lvl1pPr>
            <a:lvl2pPr marL="1007994" indent="0">
              <a:buNone/>
              <a:defRPr sz="3527"/>
            </a:lvl2pPr>
            <a:lvl3pPr marL="2015985" indent="0">
              <a:buNone/>
              <a:defRPr sz="3527"/>
            </a:lvl3pPr>
            <a:lvl4pPr marL="3023979" indent="0">
              <a:buNone/>
              <a:defRPr sz="3527"/>
            </a:lvl4pPr>
            <a:lvl5pPr marL="4031973" indent="0">
              <a:buNone/>
              <a:defRPr sz="3527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363684-B53F-D54E-8A98-60373C37A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8E1CF-CE7E-5342-AE8A-CDB02A363C41}" type="datetime1">
              <a:rPr lang="fi-FI" smtClean="0"/>
              <a:t>9.9.2026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AEF52A-5C21-FC42-9BD0-0BB7F74D4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6B8056-9DFE-184B-8323-D2683710A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984D-7D33-7B43-9D14-72BCE5267E88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D945FA08-B290-E041-A01E-D93B86D5F9F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837877" y="3856588"/>
            <a:ext cx="2117481" cy="5323376"/>
          </a:xfrm>
          <a:prstGeom prst="ellipse">
            <a:avLst/>
          </a:prstGeom>
          <a:solidFill>
            <a:schemeClr val="bg1">
              <a:lumMod val="8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5732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6">
            <a:extLst>
              <a:ext uri="{FF2B5EF4-FFF2-40B4-BE49-F238E27FC236}">
                <a16:creationId xmlns:a16="http://schemas.microsoft.com/office/drawing/2014/main" id="{AFABC42E-3137-6745-B1AD-C1D3AF173D3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469808" y="3856588"/>
            <a:ext cx="2117481" cy="5323376"/>
          </a:xfrm>
          <a:prstGeom prst="ellipse">
            <a:avLst/>
          </a:prstGeom>
          <a:solidFill>
            <a:schemeClr val="bg1">
              <a:lumMod val="8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5732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20">
            <a:extLst>
              <a:ext uri="{FF2B5EF4-FFF2-40B4-BE49-F238E27FC236}">
                <a16:creationId xmlns:a16="http://schemas.microsoft.com/office/drawing/2014/main" id="{1EB7ACE8-F82A-4547-9452-9DE4EEC8C79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101739" y="3856588"/>
            <a:ext cx="2117481" cy="5323376"/>
          </a:xfrm>
          <a:prstGeom prst="ellipse">
            <a:avLst/>
          </a:prstGeom>
          <a:solidFill>
            <a:schemeClr val="bg1">
              <a:lumMod val="8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5732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22">
            <a:extLst>
              <a:ext uri="{FF2B5EF4-FFF2-40B4-BE49-F238E27FC236}">
                <a16:creationId xmlns:a16="http://schemas.microsoft.com/office/drawing/2014/main" id="{74A81B90-241C-DE43-8A9F-A26CEB22603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33670" y="3856588"/>
            <a:ext cx="2117481" cy="5323376"/>
          </a:xfrm>
          <a:prstGeom prst="ellipse">
            <a:avLst/>
          </a:prstGeom>
          <a:solidFill>
            <a:schemeClr val="bg1">
              <a:lumMod val="8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5732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93A78F46-4C40-3742-A686-B73B94F11895}"/>
              </a:ext>
            </a:extLst>
          </p:cNvPr>
          <p:cNvSpPr>
            <a:spLocks noGrp="1"/>
          </p:cNvSpPr>
          <p:nvPr>
            <p:ph sz="half" idx="34" hasCustomPrompt="1"/>
          </p:nvPr>
        </p:nvSpPr>
        <p:spPr>
          <a:xfrm>
            <a:off x="3106736" y="9872049"/>
            <a:ext cx="2114696" cy="2771449"/>
          </a:xfrm>
        </p:spPr>
        <p:txBody>
          <a:bodyPr>
            <a:noAutofit/>
          </a:bodyPr>
          <a:lstStyle>
            <a:lvl1pPr marL="0" indent="0">
              <a:buNone/>
              <a:defRPr sz="3086"/>
            </a:lvl1pPr>
            <a:lvl2pPr marL="1007994" indent="0">
              <a:buNone/>
              <a:defRPr sz="3527"/>
            </a:lvl2pPr>
            <a:lvl3pPr marL="2015985" indent="0">
              <a:buNone/>
              <a:defRPr sz="3527"/>
            </a:lvl3pPr>
            <a:lvl4pPr marL="3023979" indent="0">
              <a:buNone/>
              <a:defRPr sz="3527"/>
            </a:lvl4pPr>
            <a:lvl5pPr marL="4031973" indent="0">
              <a:buNone/>
              <a:defRPr sz="3527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621A8D5E-E66A-314F-9F17-EC5A534B67F4}"/>
              </a:ext>
            </a:extLst>
          </p:cNvPr>
          <p:cNvSpPr>
            <a:spLocks noGrp="1"/>
          </p:cNvSpPr>
          <p:nvPr>
            <p:ph sz="half" idx="35" hasCustomPrompt="1"/>
          </p:nvPr>
        </p:nvSpPr>
        <p:spPr>
          <a:xfrm>
            <a:off x="5477019" y="9872049"/>
            <a:ext cx="2114696" cy="2771449"/>
          </a:xfrm>
        </p:spPr>
        <p:txBody>
          <a:bodyPr>
            <a:noAutofit/>
          </a:bodyPr>
          <a:lstStyle>
            <a:lvl1pPr marL="0" indent="0">
              <a:buNone/>
              <a:defRPr sz="3086"/>
            </a:lvl1pPr>
            <a:lvl2pPr marL="1007994" indent="0">
              <a:buNone/>
              <a:defRPr sz="3527"/>
            </a:lvl2pPr>
            <a:lvl3pPr marL="2015985" indent="0">
              <a:buNone/>
              <a:defRPr sz="3527"/>
            </a:lvl3pPr>
            <a:lvl4pPr marL="3023979" indent="0">
              <a:buNone/>
              <a:defRPr sz="3527"/>
            </a:lvl4pPr>
            <a:lvl5pPr marL="4031973" indent="0">
              <a:buNone/>
              <a:defRPr sz="3527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673E4443-4C83-FF48-A70A-886D8C7E7C0C}"/>
              </a:ext>
            </a:extLst>
          </p:cNvPr>
          <p:cNvSpPr>
            <a:spLocks noGrp="1"/>
          </p:cNvSpPr>
          <p:nvPr>
            <p:ph sz="half" idx="36" hasCustomPrompt="1"/>
          </p:nvPr>
        </p:nvSpPr>
        <p:spPr>
          <a:xfrm>
            <a:off x="7823714" y="9872049"/>
            <a:ext cx="2114696" cy="2771449"/>
          </a:xfrm>
        </p:spPr>
        <p:txBody>
          <a:bodyPr>
            <a:noAutofit/>
          </a:bodyPr>
          <a:lstStyle>
            <a:lvl1pPr marL="0" indent="0">
              <a:buNone/>
              <a:defRPr sz="3086"/>
            </a:lvl1pPr>
            <a:lvl2pPr marL="1007994" indent="0">
              <a:buNone/>
              <a:defRPr sz="3527"/>
            </a:lvl2pPr>
            <a:lvl3pPr marL="2015985" indent="0">
              <a:buNone/>
              <a:defRPr sz="3527"/>
            </a:lvl3pPr>
            <a:lvl4pPr marL="3023979" indent="0">
              <a:buNone/>
              <a:defRPr sz="3527"/>
            </a:lvl4pPr>
            <a:lvl5pPr marL="4031973" indent="0">
              <a:buNone/>
              <a:defRPr sz="3527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Otsikko 1">
            <a:extLst>
              <a:ext uri="{FF2B5EF4-FFF2-40B4-BE49-F238E27FC236}">
                <a16:creationId xmlns:a16="http://schemas.microsoft.com/office/drawing/2014/main" id="{6CD631F9-E21D-564B-9F50-7668AA717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4" y="804971"/>
            <a:ext cx="9221689" cy="2922375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Freeform: Shape 9">
            <a:extLst>
              <a:ext uri="{FF2B5EF4-FFF2-40B4-BE49-F238E27FC236}">
                <a16:creationId xmlns:a16="http://schemas.microsoft.com/office/drawing/2014/main" id="{10A782E0-8469-1D4F-99C6-11611C7DC5AA}"/>
              </a:ext>
            </a:extLst>
          </p:cNvPr>
          <p:cNvSpPr/>
          <p:nvPr userDrawn="1"/>
        </p:nvSpPr>
        <p:spPr>
          <a:xfrm rot="16200000">
            <a:off x="-1305089" y="2110063"/>
            <a:ext cx="3102930" cy="492747"/>
          </a:xfrm>
          <a:custGeom>
            <a:avLst/>
            <a:gdLst>
              <a:gd name="connsiteX0" fmla="*/ 0 w 1407461"/>
              <a:gd name="connsiteY0" fmla="*/ 0 h 561885"/>
              <a:gd name="connsiteX1" fmla="*/ 1407461 w 1407461"/>
              <a:gd name="connsiteY1" fmla="*/ 0 h 561885"/>
              <a:gd name="connsiteX2" fmla="*/ 1370167 w 1407461"/>
              <a:gd name="connsiteY2" fmla="*/ 120141 h 561885"/>
              <a:gd name="connsiteX3" fmla="*/ 703730 w 1407461"/>
              <a:gd name="connsiteY3" fmla="*/ 561885 h 561885"/>
              <a:gd name="connsiteX4" fmla="*/ 37294 w 1407461"/>
              <a:gd name="connsiteY4" fmla="*/ 120141 h 561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7461" h="561885">
                <a:moveTo>
                  <a:pt x="0" y="0"/>
                </a:moveTo>
                <a:lnTo>
                  <a:pt x="1407461" y="0"/>
                </a:lnTo>
                <a:lnTo>
                  <a:pt x="1370167" y="120141"/>
                </a:lnTo>
                <a:cubicBezTo>
                  <a:pt x="1260368" y="379736"/>
                  <a:pt x="1003321" y="561885"/>
                  <a:pt x="703730" y="561885"/>
                </a:cubicBezTo>
                <a:cubicBezTo>
                  <a:pt x="404140" y="561885"/>
                  <a:pt x="147093" y="379736"/>
                  <a:pt x="37294" y="12014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rgbClr val="0078A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70"/>
          </a:p>
        </p:txBody>
      </p:sp>
    </p:spTree>
    <p:extLst>
      <p:ext uri="{BB962C8B-B14F-4D97-AF65-F5344CB8AC3E}">
        <p14:creationId xmlns:p14="http://schemas.microsoft.com/office/powerpoint/2010/main" val="2264722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K perusdia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779C976E-3122-034D-BFBD-82C6E423610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84977" y="1739924"/>
            <a:ext cx="4629937" cy="10921427"/>
          </a:xfrm>
          <a:solidFill>
            <a:schemeClr val="bg1">
              <a:lumMod val="85000"/>
            </a:schemeClr>
          </a:solidFill>
        </p:spPr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0EDAE95E-6B81-5545-BE24-C4B01D18F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4" y="1886119"/>
            <a:ext cx="3698895" cy="3102935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9577B8D6-9D24-374B-94F8-403AC49FF0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5062" y="6464224"/>
            <a:ext cx="3698978" cy="619712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42A0706-B475-6C47-ADD6-FAB45821779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1EE16CE-4BD4-0546-B2C4-4B4758CCB496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14DCA81-5450-FE4A-9680-C11EF44D30B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D9165EC-D11C-0442-A49A-4B16661CCFE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722872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K perusdia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4D76137-E171-A742-B497-2AF072D83CC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" y="4921201"/>
            <a:ext cx="10691813" cy="10198149"/>
          </a:xfrm>
          <a:solidFill>
            <a:schemeClr val="bg1">
              <a:lumMod val="8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5732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E4E0834-E23B-8E46-85F2-9361F53F3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4" y="1101428"/>
            <a:ext cx="9221689" cy="2922375"/>
          </a:xfrm>
        </p:spPr>
        <p:txBody>
          <a:bodyPr>
            <a:normAutofit/>
          </a:bodyPr>
          <a:lstStyle>
            <a:lvl1pPr>
              <a:defRPr sz="97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Freeform: Shape 9">
            <a:extLst>
              <a:ext uri="{FF2B5EF4-FFF2-40B4-BE49-F238E27FC236}">
                <a16:creationId xmlns:a16="http://schemas.microsoft.com/office/drawing/2014/main" id="{A8AC9F98-D672-7B45-BAD4-47C83F59F14E}"/>
              </a:ext>
            </a:extLst>
          </p:cNvPr>
          <p:cNvSpPr/>
          <p:nvPr userDrawn="1"/>
        </p:nvSpPr>
        <p:spPr>
          <a:xfrm rot="16200000">
            <a:off x="-1305089" y="2406519"/>
            <a:ext cx="3102930" cy="492747"/>
          </a:xfrm>
          <a:custGeom>
            <a:avLst/>
            <a:gdLst>
              <a:gd name="connsiteX0" fmla="*/ 0 w 1407461"/>
              <a:gd name="connsiteY0" fmla="*/ 0 h 561885"/>
              <a:gd name="connsiteX1" fmla="*/ 1407461 w 1407461"/>
              <a:gd name="connsiteY1" fmla="*/ 0 h 561885"/>
              <a:gd name="connsiteX2" fmla="*/ 1370167 w 1407461"/>
              <a:gd name="connsiteY2" fmla="*/ 120141 h 561885"/>
              <a:gd name="connsiteX3" fmla="*/ 703730 w 1407461"/>
              <a:gd name="connsiteY3" fmla="*/ 561885 h 561885"/>
              <a:gd name="connsiteX4" fmla="*/ 37294 w 1407461"/>
              <a:gd name="connsiteY4" fmla="*/ 120141 h 561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7461" h="561885">
                <a:moveTo>
                  <a:pt x="0" y="0"/>
                </a:moveTo>
                <a:lnTo>
                  <a:pt x="1407461" y="0"/>
                </a:lnTo>
                <a:lnTo>
                  <a:pt x="1370167" y="120141"/>
                </a:lnTo>
                <a:cubicBezTo>
                  <a:pt x="1260368" y="379736"/>
                  <a:pt x="1003321" y="561885"/>
                  <a:pt x="703730" y="561885"/>
                </a:cubicBezTo>
                <a:cubicBezTo>
                  <a:pt x="404140" y="561885"/>
                  <a:pt x="147093" y="379736"/>
                  <a:pt x="37294" y="12014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rgbClr val="0078A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70"/>
          </a:p>
        </p:txBody>
      </p:sp>
    </p:spTree>
    <p:extLst>
      <p:ext uri="{BB962C8B-B14F-4D97-AF65-F5344CB8AC3E}">
        <p14:creationId xmlns:p14="http://schemas.microsoft.com/office/powerpoint/2010/main" val="21060601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MK perusdia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0EDAE95E-6B81-5545-BE24-C4B01D18F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4" y="1886119"/>
            <a:ext cx="3698895" cy="3102935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9577B8D6-9D24-374B-94F8-403AC49FF0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5062" y="6464224"/>
            <a:ext cx="3698978" cy="619712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42A0706-B475-6C47-ADD6-FAB45821779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1EE16CE-4BD4-0546-B2C4-4B4758CCB496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14DCA81-5450-FE4A-9680-C11EF44D30B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D9165EC-D11C-0442-A49A-4B16661CCFE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Freeform: Shape 9">
            <a:extLst>
              <a:ext uri="{FF2B5EF4-FFF2-40B4-BE49-F238E27FC236}">
                <a16:creationId xmlns:a16="http://schemas.microsoft.com/office/drawing/2014/main" id="{8B1DCF0B-026A-8C41-8F80-8688F70296D8}"/>
              </a:ext>
            </a:extLst>
          </p:cNvPr>
          <p:cNvSpPr/>
          <p:nvPr userDrawn="1"/>
        </p:nvSpPr>
        <p:spPr>
          <a:xfrm rot="16200000">
            <a:off x="-1305089" y="3191215"/>
            <a:ext cx="3102930" cy="492747"/>
          </a:xfrm>
          <a:custGeom>
            <a:avLst/>
            <a:gdLst>
              <a:gd name="connsiteX0" fmla="*/ 0 w 1407461"/>
              <a:gd name="connsiteY0" fmla="*/ 0 h 561885"/>
              <a:gd name="connsiteX1" fmla="*/ 1407461 w 1407461"/>
              <a:gd name="connsiteY1" fmla="*/ 0 h 561885"/>
              <a:gd name="connsiteX2" fmla="*/ 1370167 w 1407461"/>
              <a:gd name="connsiteY2" fmla="*/ 120141 h 561885"/>
              <a:gd name="connsiteX3" fmla="*/ 703730 w 1407461"/>
              <a:gd name="connsiteY3" fmla="*/ 561885 h 561885"/>
              <a:gd name="connsiteX4" fmla="*/ 37294 w 1407461"/>
              <a:gd name="connsiteY4" fmla="*/ 120141 h 561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7461" h="561885">
                <a:moveTo>
                  <a:pt x="0" y="0"/>
                </a:moveTo>
                <a:lnTo>
                  <a:pt x="1407461" y="0"/>
                </a:lnTo>
                <a:lnTo>
                  <a:pt x="1370167" y="120141"/>
                </a:lnTo>
                <a:cubicBezTo>
                  <a:pt x="1260368" y="379736"/>
                  <a:pt x="1003321" y="561885"/>
                  <a:pt x="703730" y="561885"/>
                </a:cubicBezTo>
                <a:cubicBezTo>
                  <a:pt x="404140" y="561885"/>
                  <a:pt x="147093" y="379736"/>
                  <a:pt x="37294" y="12014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rgbClr val="0078A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970"/>
          </a:p>
        </p:txBody>
      </p:sp>
      <p:sp>
        <p:nvSpPr>
          <p:cNvPr id="10" name="Picture Placeholder 22">
            <a:extLst>
              <a:ext uri="{FF2B5EF4-FFF2-40B4-BE49-F238E27FC236}">
                <a16:creationId xmlns:a16="http://schemas.microsoft.com/office/drawing/2014/main" id="{C9CF2B24-9C65-354A-A48E-951BE05480C8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084876" y="1665074"/>
            <a:ext cx="4610844" cy="11591729"/>
          </a:xfrm>
          <a:prstGeom prst="ellipse">
            <a:avLst/>
          </a:prstGeom>
          <a:solidFill>
            <a:schemeClr val="bg1">
              <a:lumMod val="8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5732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447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AMK täysin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48065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TTAJILLE perus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5AF307E9-81E4-9846-AD31-9F686D1A54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062" y="13775164"/>
            <a:ext cx="850890" cy="804965"/>
          </a:xfrm>
        </p:spPr>
        <p:txBody>
          <a:bodyPr/>
          <a:lstStyle/>
          <a:p>
            <a:fld id="{6CE424FF-C046-6C4E-91A8-9C4D3D06DA66}" type="datetime1">
              <a:rPr lang="fi-FI" smtClean="0"/>
              <a:t>9.9.2026</a:t>
            </a:fld>
            <a:endParaRPr lang="fi-FI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1B8F61F4-C8EA-244D-B099-9323824F0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85952" y="13775164"/>
            <a:ext cx="4151987" cy="804965"/>
          </a:xfrm>
        </p:spPr>
        <p:txBody>
          <a:bodyPr/>
          <a:lstStyle/>
          <a:p>
            <a:r>
              <a:rPr lang="fi-FI"/>
              <a:t>Satakunnan ammattikorkeakoulu, koulutusala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CD6DD28-8667-DA43-BCBA-A30DA01CC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37940" y="13775164"/>
            <a:ext cx="618186" cy="804965"/>
          </a:xfrm>
        </p:spPr>
        <p:txBody>
          <a:bodyPr/>
          <a:lstStyle/>
          <a:p>
            <a:fld id="{2F74984D-7D33-7B43-9D14-72BCE5267E88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85099AC-AA5D-AB43-B45D-9E595F4BD0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9448" y="2180413"/>
            <a:ext cx="4308322" cy="2536195"/>
          </a:xfrm>
        </p:spPr>
        <p:txBody>
          <a:bodyPr anchor="t">
            <a:noAutofit/>
          </a:bodyPr>
          <a:lstStyle>
            <a:lvl1pPr>
              <a:lnSpc>
                <a:spcPts val="9700"/>
              </a:lnSpc>
              <a:defRPr sz="9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EB2447CE-551C-0442-9C45-DCC61BA99F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79452" y="5721641"/>
            <a:ext cx="4308321" cy="7217307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42070B32-8320-E840-A9FC-3D735189E692}"/>
              </a:ext>
            </a:extLst>
          </p:cNvPr>
          <p:cNvCxnSpPr/>
          <p:nvPr userDrawn="1"/>
        </p:nvCxnSpPr>
        <p:spPr>
          <a:xfrm>
            <a:off x="5878056" y="5099075"/>
            <a:ext cx="4309714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BD17D13D-F7D5-C642-B37F-2C7439EFC8A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" y="0"/>
            <a:ext cx="5345907" cy="15119350"/>
          </a:xfrm>
          <a:solidFill>
            <a:schemeClr val="bg1">
              <a:lumMod val="8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5732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3033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TTAJILLE perus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4D76137-E171-A742-B497-2AF072D83CC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" y="2"/>
            <a:ext cx="5345907" cy="15119350"/>
          </a:xfrm>
          <a:solidFill>
            <a:schemeClr val="bg1">
              <a:lumMod val="8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5732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E4E0834-E23B-8E46-85F2-9361F53F39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2152" y="8771435"/>
            <a:ext cx="4497617" cy="4205113"/>
          </a:xfrm>
        </p:spPr>
        <p:txBody>
          <a:bodyPr>
            <a:normAutofit/>
          </a:bodyPr>
          <a:lstStyle>
            <a:lvl1pPr>
              <a:defRPr sz="793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28D7E77B-4406-C44D-BC00-7D220210BE3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72154" y="2"/>
            <a:ext cx="4919661" cy="8388404"/>
          </a:xfrm>
          <a:solidFill>
            <a:schemeClr val="bg1">
              <a:lumMod val="8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5732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cxnSp>
        <p:nvCxnSpPr>
          <p:cNvPr id="6" name="Suora yhdysviiva 5">
            <a:extLst>
              <a:ext uri="{FF2B5EF4-FFF2-40B4-BE49-F238E27FC236}">
                <a16:creationId xmlns:a16="http://schemas.microsoft.com/office/drawing/2014/main" id="{74AC780C-7F12-E14F-A502-4E41CF3B3D20}"/>
              </a:ext>
            </a:extLst>
          </p:cNvPr>
          <p:cNvCxnSpPr>
            <a:cxnSpLocks/>
          </p:cNvCxnSpPr>
          <p:nvPr userDrawn="1"/>
        </p:nvCxnSpPr>
        <p:spPr>
          <a:xfrm>
            <a:off x="5843373" y="12971508"/>
            <a:ext cx="4365824" cy="50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17624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TTAJILLE perus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2788B2C5-798F-084E-844E-38D49894DED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70231" y="0"/>
            <a:ext cx="4521582" cy="15119350"/>
          </a:xfrm>
          <a:solidFill>
            <a:schemeClr val="bg1">
              <a:lumMod val="8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5732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3FA2D1-D144-6944-9BE7-EB1894E7D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22EB3-F46B-6545-A0DE-DBA562245C5C}" type="datetime1">
              <a:rPr lang="fi-FI" smtClean="0"/>
              <a:t>9.9.2026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E339C1-9658-8640-9320-3EB787391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41604E-878A-0247-B30E-7FC3993C9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984D-7D33-7B43-9D14-72BCE5267E88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16E480E9-9065-B64B-8D7B-8BB51EB822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110918" y="13210643"/>
            <a:ext cx="1073721" cy="113493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85CCE2E5-9484-7B42-805D-B7C8B394E9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455" y="1499650"/>
            <a:ext cx="4308322" cy="2536195"/>
          </a:xfrm>
        </p:spPr>
        <p:txBody>
          <a:bodyPr anchor="t">
            <a:noAutofit/>
          </a:bodyPr>
          <a:lstStyle>
            <a:lvl1pPr>
              <a:lnSpc>
                <a:spcPts val="9700"/>
              </a:lnSpc>
              <a:defRPr sz="9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13" name="Tekstin paikkamerkki 10">
            <a:extLst>
              <a:ext uri="{FF2B5EF4-FFF2-40B4-BE49-F238E27FC236}">
                <a16:creationId xmlns:a16="http://schemas.microsoft.com/office/drawing/2014/main" id="{3B4EBC71-A18B-084E-B0D4-07E8A1C42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6458" y="5721641"/>
            <a:ext cx="4308321" cy="7217307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cxnSp>
        <p:nvCxnSpPr>
          <p:cNvPr id="3" name="Suora yhdysviiva 2">
            <a:extLst>
              <a:ext uri="{FF2B5EF4-FFF2-40B4-BE49-F238E27FC236}">
                <a16:creationId xmlns:a16="http://schemas.microsoft.com/office/drawing/2014/main" id="{26B67A1E-672D-1444-99F3-871EEBEC1CCE}"/>
              </a:ext>
            </a:extLst>
          </p:cNvPr>
          <p:cNvCxnSpPr/>
          <p:nvPr userDrawn="1"/>
        </p:nvCxnSpPr>
        <p:spPr>
          <a:xfrm>
            <a:off x="735062" y="4885420"/>
            <a:ext cx="4309714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58967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TTAJILLE perus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93CEF4CB-1B5E-B646-B52C-9C3918ABB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9700">
                <a:solidFill>
                  <a:schemeClr val="accent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44F39A7E-3AA3-374B-A452-E9BC24F84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640EF8-721F-E645-B08F-A2E69A30A98D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0C81D9F8-253E-514B-B365-8B37B1E21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59F7CDA3-E893-3A41-BA27-AAB4E0033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DCB846-C051-D544-87FD-FA8E5177F4AE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3" name="Tekstin paikkamerkki 12">
            <a:extLst>
              <a:ext uri="{FF2B5EF4-FFF2-40B4-BE49-F238E27FC236}">
                <a16:creationId xmlns:a16="http://schemas.microsoft.com/office/drawing/2014/main" id="{C4BDA4D6-C6E5-2648-8BEF-1BFA26A1A0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5063" y="4126329"/>
            <a:ext cx="5196536" cy="913460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409"/>
            </a:lvl1pPr>
            <a:lvl2pPr>
              <a:lnSpc>
                <a:spcPct val="100000"/>
              </a:lnSpc>
              <a:defRPr sz="4409"/>
            </a:lvl2pPr>
            <a:lvl3pPr>
              <a:lnSpc>
                <a:spcPct val="100000"/>
              </a:lnSpc>
              <a:defRPr sz="4409"/>
            </a:lvl3pPr>
            <a:lvl4pPr>
              <a:lnSpc>
                <a:spcPct val="100000"/>
              </a:lnSpc>
              <a:defRPr sz="4409"/>
            </a:lvl4pPr>
            <a:lvl5pPr>
              <a:lnSpc>
                <a:spcPct val="100000"/>
              </a:lnSpc>
              <a:defRPr sz="4409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C68CE2EC-A836-F445-9157-934EF8E5381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501906" y="4126327"/>
            <a:ext cx="3454846" cy="9134607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5732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A7569EA5-C6B0-3941-98C3-6A8F2B52E658}"/>
              </a:ext>
            </a:extLst>
          </p:cNvPr>
          <p:cNvCxnSpPr>
            <a:cxnSpLocks/>
          </p:cNvCxnSpPr>
          <p:nvPr userDrawn="1"/>
        </p:nvCxnSpPr>
        <p:spPr>
          <a:xfrm>
            <a:off x="735064" y="3727341"/>
            <a:ext cx="922168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78802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TTAJILLE perusdi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3F422-4960-2D4D-90B8-F5A097C44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9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3FCC4-F7D4-694D-B867-A6AA9BC91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064" y="4024830"/>
            <a:ext cx="4470229" cy="907861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84106-D1AC-304B-88C5-EFD1D1D25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F617-5609-E149-8689-2EA56CE3E3B4}" type="datetime1">
              <a:rPr lang="fi-FI" smtClean="0"/>
              <a:t>9.9.2026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CC7BAB-D798-2944-9050-1D38E1561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B0225-2588-6241-97D3-001FE6A15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984D-7D33-7B43-9D14-72BCE5267E88}" type="slidenum">
              <a:rPr lang="fi-FI" smtClean="0"/>
              <a:t>‹#›</a:t>
            </a:fld>
            <a:endParaRPr lang="fi-FI"/>
          </a:p>
        </p:txBody>
      </p:sp>
      <p:cxnSp>
        <p:nvCxnSpPr>
          <p:cNvPr id="7" name="Suora yhdysviiva 6">
            <a:extLst>
              <a:ext uri="{FF2B5EF4-FFF2-40B4-BE49-F238E27FC236}">
                <a16:creationId xmlns:a16="http://schemas.microsoft.com/office/drawing/2014/main" id="{A899A626-60A6-A544-87AC-E41A520220A6}"/>
              </a:ext>
            </a:extLst>
          </p:cNvPr>
          <p:cNvCxnSpPr>
            <a:cxnSpLocks/>
          </p:cNvCxnSpPr>
          <p:nvPr userDrawn="1"/>
        </p:nvCxnSpPr>
        <p:spPr>
          <a:xfrm>
            <a:off x="735064" y="3727341"/>
            <a:ext cx="922168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isällön paikkamerkki 8">
            <a:extLst>
              <a:ext uri="{FF2B5EF4-FFF2-40B4-BE49-F238E27FC236}">
                <a16:creationId xmlns:a16="http://schemas.microsoft.com/office/drawing/2014/main" id="{F85C6C3A-8041-7D42-A557-541123BBC8B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524" y="4016878"/>
            <a:ext cx="4470229" cy="907861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6534391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PETTAJILLE perusdi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3F422-4960-2D4D-90B8-F5A097C44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9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3FCC4-F7D4-694D-B867-A6AA9BC914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84106-D1AC-304B-88C5-EFD1D1D25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0F617-5609-E149-8689-2EA56CE3E3B4}" type="datetime1">
              <a:rPr lang="fi-FI" smtClean="0"/>
              <a:t>9.9.2026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CC7BAB-D798-2944-9050-1D38E1561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B0225-2588-6241-97D3-001FE6A15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984D-7D33-7B43-9D14-72BCE5267E88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>
            <a:extLst>
              <a:ext uri="{FF2B5EF4-FFF2-40B4-BE49-F238E27FC236}">
                <a16:creationId xmlns:a16="http://schemas.microsoft.com/office/drawing/2014/main" id="{50D269EA-A788-214C-9BB4-B133E1DC0958}"/>
              </a:ext>
            </a:extLst>
          </p:cNvPr>
          <p:cNvCxnSpPr>
            <a:cxnSpLocks/>
          </p:cNvCxnSpPr>
          <p:nvPr userDrawn="1"/>
        </p:nvCxnSpPr>
        <p:spPr>
          <a:xfrm>
            <a:off x="735064" y="3727341"/>
            <a:ext cx="922168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96638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OPETTAJILLE perusdia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F61FC-14FA-B84B-9EC8-A519183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804971"/>
            <a:ext cx="9221689" cy="2922375"/>
          </a:xfrm>
        </p:spPr>
        <p:txBody>
          <a:bodyPr>
            <a:normAutofit/>
          </a:bodyPr>
          <a:lstStyle>
            <a:lvl1pPr>
              <a:defRPr sz="9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7457F7-8B0F-3D45-9064-B29D9D812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455" y="3706342"/>
            <a:ext cx="4523138" cy="1816421"/>
          </a:xfrm>
        </p:spPr>
        <p:txBody>
          <a:bodyPr anchor="b"/>
          <a:lstStyle>
            <a:lvl1pPr marL="0" indent="0">
              <a:buNone/>
              <a:defRPr sz="5291" b="1"/>
            </a:lvl1pPr>
            <a:lvl2pPr marL="1007994" indent="0">
              <a:buNone/>
              <a:defRPr sz="4409" b="1"/>
            </a:lvl2pPr>
            <a:lvl3pPr marL="2015985" indent="0">
              <a:buNone/>
              <a:defRPr sz="3970" b="1"/>
            </a:lvl3pPr>
            <a:lvl4pPr marL="3023979" indent="0">
              <a:buNone/>
              <a:defRPr sz="3527" b="1"/>
            </a:lvl4pPr>
            <a:lvl5pPr marL="4031973" indent="0">
              <a:buNone/>
              <a:defRPr sz="3527" b="1"/>
            </a:lvl5pPr>
            <a:lvl6pPr marL="5039965" indent="0">
              <a:buNone/>
              <a:defRPr sz="3527" b="1"/>
            </a:lvl6pPr>
            <a:lvl7pPr marL="6047959" indent="0">
              <a:buNone/>
              <a:defRPr sz="3527" b="1"/>
            </a:lvl7pPr>
            <a:lvl8pPr marL="7055952" indent="0">
              <a:buNone/>
              <a:defRPr sz="3527" b="1"/>
            </a:lvl8pPr>
            <a:lvl9pPr marL="8063944" indent="0">
              <a:buNone/>
              <a:defRPr sz="352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D6CBF3-C696-5F42-87E8-5B63C0FC67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455" y="5522762"/>
            <a:ext cx="4523138" cy="74313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4C5B6D-31B8-144A-B551-46EB1A42B2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2730" y="3706342"/>
            <a:ext cx="4545413" cy="1816421"/>
          </a:xfrm>
        </p:spPr>
        <p:txBody>
          <a:bodyPr anchor="b"/>
          <a:lstStyle>
            <a:lvl1pPr marL="0" indent="0">
              <a:buNone/>
              <a:defRPr sz="5291" b="1"/>
            </a:lvl1pPr>
            <a:lvl2pPr marL="1007994" indent="0">
              <a:buNone/>
              <a:defRPr sz="4409" b="1"/>
            </a:lvl2pPr>
            <a:lvl3pPr marL="2015985" indent="0">
              <a:buNone/>
              <a:defRPr sz="3970" b="1"/>
            </a:lvl3pPr>
            <a:lvl4pPr marL="3023979" indent="0">
              <a:buNone/>
              <a:defRPr sz="3527" b="1"/>
            </a:lvl4pPr>
            <a:lvl5pPr marL="4031973" indent="0">
              <a:buNone/>
              <a:defRPr sz="3527" b="1"/>
            </a:lvl5pPr>
            <a:lvl6pPr marL="5039965" indent="0">
              <a:buNone/>
              <a:defRPr sz="3527" b="1"/>
            </a:lvl6pPr>
            <a:lvl7pPr marL="6047959" indent="0">
              <a:buNone/>
              <a:defRPr sz="3527" b="1"/>
            </a:lvl7pPr>
            <a:lvl8pPr marL="7055952" indent="0">
              <a:buNone/>
              <a:defRPr sz="3527" b="1"/>
            </a:lvl8pPr>
            <a:lvl9pPr marL="8063944" indent="0">
              <a:buNone/>
              <a:defRPr sz="352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80680C-0CAC-9D41-B7B3-2B458C05DD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2730" y="5522762"/>
            <a:ext cx="4545413" cy="74313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363684-B53F-D54E-8A98-60373C37A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9F7AB-5B11-2C4E-8F92-FE5A3CF3D0CC}" type="datetime1">
              <a:rPr lang="fi-FI" smtClean="0"/>
              <a:t>9.9.2026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AEF52A-5C21-FC42-9BD0-0BB7F74D4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6B8056-9DFE-184B-8323-D2683710A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984D-7D33-7B43-9D14-72BCE5267E88}" type="slidenum">
              <a:rPr lang="fi-FI" smtClean="0"/>
              <a:t>‹#›</a:t>
            </a:fld>
            <a:endParaRPr lang="fi-FI"/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772793B5-719A-B946-8FB0-0985E7256F09}"/>
              </a:ext>
            </a:extLst>
          </p:cNvPr>
          <p:cNvCxnSpPr>
            <a:cxnSpLocks/>
          </p:cNvCxnSpPr>
          <p:nvPr userDrawn="1"/>
        </p:nvCxnSpPr>
        <p:spPr>
          <a:xfrm>
            <a:off x="735064" y="3727341"/>
            <a:ext cx="922168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9272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PETTAJILLE perusdia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3D4CD-24F2-3E43-AAD9-4E363734F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9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D66EF8-2836-4247-ABEE-4D7B29B1A9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5910" y="13775164"/>
            <a:ext cx="1002357" cy="804965"/>
          </a:xfrm>
        </p:spPr>
        <p:txBody>
          <a:bodyPr/>
          <a:lstStyle/>
          <a:p>
            <a:fld id="{822EC41F-AD3B-6848-8F16-C2D97E451411}" type="datetime1">
              <a:rPr lang="fi-FI" smtClean="0"/>
              <a:t>9.9.2026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02F37A-362C-FB48-9302-55A2F9512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73A8AB-33B7-4C47-AFF9-C15A0F6D1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984D-7D33-7B43-9D14-72BCE5267E88}" type="slidenum">
              <a:rPr lang="fi-FI" smtClean="0"/>
              <a:t>‹#›</a:t>
            </a:fld>
            <a:endParaRPr lang="fi-FI"/>
          </a:p>
        </p:txBody>
      </p:sp>
      <p:cxnSp>
        <p:nvCxnSpPr>
          <p:cNvPr id="6" name="Suora yhdysviiva 5">
            <a:extLst>
              <a:ext uri="{FF2B5EF4-FFF2-40B4-BE49-F238E27FC236}">
                <a16:creationId xmlns:a16="http://schemas.microsoft.com/office/drawing/2014/main" id="{61443402-E98F-A340-97EA-C3F7EAE09081}"/>
              </a:ext>
            </a:extLst>
          </p:cNvPr>
          <p:cNvCxnSpPr>
            <a:cxnSpLocks/>
          </p:cNvCxnSpPr>
          <p:nvPr userDrawn="1"/>
        </p:nvCxnSpPr>
        <p:spPr>
          <a:xfrm>
            <a:off x="735064" y="3727341"/>
            <a:ext cx="9221689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7902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PETTAJILLE perusdia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C199F-6D2A-C34F-9C10-AC374AD32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1750054"/>
            <a:ext cx="3448388" cy="2358899"/>
          </a:xfrm>
        </p:spPr>
        <p:txBody>
          <a:bodyPr anchor="b"/>
          <a:lstStyle>
            <a:lvl1pPr>
              <a:defRPr sz="7055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5CFEF-3B83-C94B-9D96-14429425D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5413" y="2176912"/>
            <a:ext cx="5412730" cy="10744538"/>
          </a:xfrm>
        </p:spPr>
        <p:txBody>
          <a:bodyPr/>
          <a:lstStyle>
            <a:lvl1pPr>
              <a:defRPr sz="7055"/>
            </a:lvl1pPr>
            <a:lvl2pPr>
              <a:defRPr sz="6175"/>
            </a:lvl2pPr>
            <a:lvl3pPr>
              <a:defRPr sz="5291"/>
            </a:lvl3pPr>
            <a:lvl4pPr>
              <a:defRPr sz="4409"/>
            </a:lvl4pPr>
            <a:lvl5pPr>
              <a:defRPr sz="4409"/>
            </a:lvl5pPr>
            <a:lvl6pPr>
              <a:defRPr sz="4409"/>
            </a:lvl6pPr>
            <a:lvl7pPr>
              <a:defRPr sz="4409"/>
            </a:lvl7pPr>
            <a:lvl8pPr>
              <a:defRPr sz="4409"/>
            </a:lvl8pPr>
            <a:lvl9pPr>
              <a:defRPr sz="440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EEC1F-9A91-4849-835A-299CF444D0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5" y="4962661"/>
            <a:ext cx="3448388" cy="7976284"/>
          </a:xfrm>
        </p:spPr>
        <p:txBody>
          <a:bodyPr/>
          <a:lstStyle>
            <a:lvl1pPr marL="0" indent="0">
              <a:buNone/>
              <a:defRPr sz="3527"/>
            </a:lvl1pPr>
            <a:lvl2pPr marL="1007994" indent="0">
              <a:buNone/>
              <a:defRPr sz="3086"/>
            </a:lvl2pPr>
            <a:lvl3pPr marL="2015985" indent="0">
              <a:buNone/>
              <a:defRPr sz="2646"/>
            </a:lvl3pPr>
            <a:lvl4pPr marL="3023979" indent="0">
              <a:buNone/>
              <a:defRPr sz="2205"/>
            </a:lvl4pPr>
            <a:lvl5pPr marL="4031973" indent="0">
              <a:buNone/>
              <a:defRPr sz="2205"/>
            </a:lvl5pPr>
            <a:lvl6pPr marL="5039965" indent="0">
              <a:buNone/>
              <a:defRPr sz="2205"/>
            </a:lvl6pPr>
            <a:lvl7pPr marL="6047959" indent="0">
              <a:buNone/>
              <a:defRPr sz="2205"/>
            </a:lvl7pPr>
            <a:lvl8pPr marL="7055952" indent="0">
              <a:buNone/>
              <a:defRPr sz="2205"/>
            </a:lvl8pPr>
            <a:lvl9pPr marL="8063944" indent="0">
              <a:buNone/>
              <a:defRPr sz="220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3FAFD5-08D9-8741-AF95-BA7BF145E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FAC08-47FE-BB46-957B-10FC8E53E707}" type="datetime1">
              <a:rPr lang="fi-FI" smtClean="0"/>
              <a:t>9.9.2026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FC2D77-0517-9043-87E7-B7086031A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E18880-493D-F44E-8AFF-BD9185BC9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984D-7D33-7B43-9D14-72BCE5267E88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>
            <a:extLst>
              <a:ext uri="{FF2B5EF4-FFF2-40B4-BE49-F238E27FC236}">
                <a16:creationId xmlns:a16="http://schemas.microsoft.com/office/drawing/2014/main" id="{9912FC20-4C0D-8543-B6FD-F2BDBC593C39}"/>
              </a:ext>
            </a:extLst>
          </p:cNvPr>
          <p:cNvCxnSpPr>
            <a:cxnSpLocks/>
          </p:cNvCxnSpPr>
          <p:nvPr userDrawn="1"/>
        </p:nvCxnSpPr>
        <p:spPr>
          <a:xfrm>
            <a:off x="735064" y="4535805"/>
            <a:ext cx="344978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4324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PETTAJILLE logo/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F2DEB9-B6FE-7642-AA27-9ABB50368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1B5E5-60F4-534C-AC8B-B1F09A122E89}" type="datetime1">
              <a:rPr lang="fi-FI" smtClean="0"/>
              <a:t>9.9.2026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C1E54B-7462-6D4D-8EA0-E6B29C5CD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3DF7E-A898-7A44-8A16-662C7D4C7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984D-7D33-7B43-9D14-72BCE5267E8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34606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PETTAJILL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25794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OPETTAJILLE täysin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38076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17072015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61222268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55124893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35693741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05098841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43214674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4512094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00594147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84279884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16543910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30715803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AMK perusdia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779C976E-3122-034D-BFBD-82C6E423610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84977" y="1739924"/>
            <a:ext cx="4629937" cy="10921427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ES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0EDAE95E-6B81-5545-BE24-C4B01D18F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4" y="1886119"/>
            <a:ext cx="3698895" cy="3102935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9577B8D6-9D24-374B-94F8-403AC49FF0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5062" y="6464224"/>
            <a:ext cx="3698978" cy="619712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42A0706-B475-6C47-ADD6-FAB45821779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1EE16CE-4BD4-0546-B2C4-4B4758CCB496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14DCA81-5450-FE4A-9680-C11EF44D30B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D9165EC-D11C-0442-A49A-4B16661CCFE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858958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66016082"/>
      </p:ext>
    </p:extLst>
  </p:cSld>
  <p:clrMapOvr>
    <a:masterClrMapping/>
  </p:clrMapOvr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27887525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98822440"/>
      </p:ext>
    </p:extLst>
  </p:cSld>
  <p:clrMapOvr>
    <a:masterClrMapping/>
  </p:clrMapOvr>
  <p:hf sldNum="0"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56092554"/>
      </p:ext>
    </p:extLst>
  </p:cSld>
  <p:clrMapOvr>
    <a:masterClrMapping/>
  </p:clrMapOvr>
  <p:hf sldNum="0"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30577429"/>
      </p:ext>
    </p:extLst>
  </p:cSld>
  <p:clrMapOvr>
    <a:masterClrMapping/>
  </p:clrMapOvr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72112397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48476495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42204794"/>
      </p:ext>
    </p:extLst>
  </p:cSld>
  <p:clrMapOvr>
    <a:masterClrMapping/>
  </p:clrMapOvr>
  <p:hf sldNum="0"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45652668"/>
      </p:ext>
    </p:extLst>
  </p:cSld>
  <p:clrMapOvr>
    <a:masterClrMapping/>
  </p:clrMapOvr>
  <p:hf sldNum="0"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21448858"/>
      </p:ext>
    </p:extLst>
  </p:cSld>
  <p:clrMapOvr>
    <a:masterClrMapping/>
  </p:clrMapOvr>
  <p:hf sldNum="0"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2097396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image" Target="../media/image3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3.sv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E85388-9556-CE48-965F-41C63CBAD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4" y="804971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EEEF3-B6FF-194E-8D6C-5740BFA8A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64" y="4024830"/>
            <a:ext cx="9221689" cy="9078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70334D-E555-924E-8CEE-9BF6F8FF75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66003" y="13775164"/>
            <a:ext cx="100235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4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CA6D5-D6A9-6346-B628-D11A302A7B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062" y="13775164"/>
            <a:ext cx="453093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4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Satakunnan ammattikorkeakoulu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82BAE-AEC4-B546-9E42-CE9E9CD627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90811" y="13775164"/>
            <a:ext cx="587485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4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83076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46" r:id="rId2"/>
    <p:sldLayoutId id="2147483795" r:id="rId3"/>
    <p:sldLayoutId id="2147483751" r:id="rId4"/>
    <p:sldLayoutId id="2147483748" r:id="rId5"/>
    <p:sldLayoutId id="2147483791" r:id="rId6"/>
    <p:sldLayoutId id="2147483792" r:id="rId7"/>
    <p:sldLayoutId id="2147483793" r:id="rId8"/>
    <p:sldLayoutId id="2147483794" r:id="rId9"/>
    <p:sldLayoutId id="2147483755" r:id="rId10"/>
    <p:sldLayoutId id="2147483756" r:id="rId11"/>
    <p:sldLayoutId id="2147483752" r:id="rId12"/>
    <p:sldLayoutId id="2147483757" r:id="rId13"/>
    <p:sldLayoutId id="2147483758" r:id="rId14"/>
    <p:sldLayoutId id="2147483796" r:id="rId15"/>
    <p:sldLayoutId id="2147483762" r:id="rId16"/>
  </p:sldLayoutIdLst>
  <p:hf sldNum="0" hdr="0" ftr="0" dt="0"/>
  <p:txStyles>
    <p:titleStyle>
      <a:lvl1pPr algn="l" defTabSz="2015985" rtl="0" eaLnBrk="1" latinLnBrk="0" hangingPunct="1">
        <a:lnSpc>
          <a:spcPct val="100000"/>
        </a:lnSpc>
        <a:spcBef>
          <a:spcPct val="0"/>
        </a:spcBef>
        <a:buNone/>
        <a:defRPr sz="9700" b="1" kern="1200" spc="-11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503998" indent="-503998" algn="l" defTabSz="2015985" rtl="0" eaLnBrk="1" latinLnBrk="0" hangingPunct="1">
        <a:lnSpc>
          <a:spcPct val="100000"/>
        </a:lnSpc>
        <a:spcBef>
          <a:spcPts val="2205"/>
        </a:spcBef>
        <a:buFont typeface="Arial" panose="020B0604020202020204" pitchFamily="34" charset="0"/>
        <a:buChar char="•"/>
        <a:defRPr sz="5291" b="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1pPr>
      <a:lvl2pPr marL="1511992" indent="-503998" algn="l" defTabSz="2015985" rtl="0" eaLnBrk="1" latinLnBrk="0" hangingPunct="1">
        <a:lnSpc>
          <a:spcPct val="100000"/>
        </a:lnSpc>
        <a:spcBef>
          <a:spcPts val="110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2pPr>
      <a:lvl3pPr marL="2519983" indent="-503998" algn="l" defTabSz="2015985" rtl="0" eaLnBrk="1" latinLnBrk="0" hangingPunct="1">
        <a:lnSpc>
          <a:spcPct val="100000"/>
        </a:lnSpc>
        <a:spcBef>
          <a:spcPts val="1105"/>
        </a:spcBef>
        <a:buFont typeface="Arial" panose="020B0604020202020204" pitchFamily="34" charset="0"/>
        <a:buChar char="•"/>
        <a:defRPr sz="397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3pPr>
      <a:lvl4pPr marL="3527977" indent="-503998" algn="l" defTabSz="2015985" rtl="0" eaLnBrk="1" latinLnBrk="0" hangingPunct="1">
        <a:lnSpc>
          <a:spcPct val="100000"/>
        </a:lnSpc>
        <a:spcBef>
          <a:spcPts val="1105"/>
        </a:spcBef>
        <a:buFont typeface="Arial" panose="020B0604020202020204" pitchFamily="34" charset="0"/>
        <a:buChar char="•"/>
        <a:defRPr sz="3527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4pPr>
      <a:lvl5pPr marL="4535967" indent="-503998" algn="l" defTabSz="2015985" rtl="0" eaLnBrk="1" latinLnBrk="0" hangingPunct="1">
        <a:lnSpc>
          <a:spcPct val="100000"/>
        </a:lnSpc>
        <a:spcBef>
          <a:spcPts val="1105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5pPr>
      <a:lvl6pPr marL="5543961" indent="-503998" algn="l" defTabSz="2015985" rtl="0" eaLnBrk="1" latinLnBrk="0" hangingPunct="1">
        <a:lnSpc>
          <a:spcPct val="90000"/>
        </a:lnSpc>
        <a:spcBef>
          <a:spcPts val="1105"/>
        </a:spcBef>
        <a:buFont typeface="Arial" panose="020B0604020202020204" pitchFamily="34" charset="0"/>
        <a:buChar char="•"/>
        <a:defRPr sz="3970" kern="1200">
          <a:solidFill>
            <a:schemeClr val="tx1"/>
          </a:solidFill>
          <a:latin typeface="+mn-lt"/>
          <a:ea typeface="+mn-ea"/>
          <a:cs typeface="+mn-cs"/>
        </a:defRPr>
      </a:lvl6pPr>
      <a:lvl7pPr marL="6551954" indent="-503998" algn="l" defTabSz="2015985" rtl="0" eaLnBrk="1" latinLnBrk="0" hangingPunct="1">
        <a:lnSpc>
          <a:spcPct val="90000"/>
        </a:lnSpc>
        <a:spcBef>
          <a:spcPts val="1105"/>
        </a:spcBef>
        <a:buFont typeface="Arial" panose="020B0604020202020204" pitchFamily="34" charset="0"/>
        <a:buChar char="•"/>
        <a:defRPr sz="3970" kern="1200">
          <a:solidFill>
            <a:schemeClr val="tx1"/>
          </a:solidFill>
          <a:latin typeface="+mn-lt"/>
          <a:ea typeface="+mn-ea"/>
          <a:cs typeface="+mn-cs"/>
        </a:defRPr>
      </a:lvl7pPr>
      <a:lvl8pPr marL="7559946" indent="-503998" algn="l" defTabSz="2015985" rtl="0" eaLnBrk="1" latinLnBrk="0" hangingPunct="1">
        <a:lnSpc>
          <a:spcPct val="90000"/>
        </a:lnSpc>
        <a:spcBef>
          <a:spcPts val="1105"/>
        </a:spcBef>
        <a:buFont typeface="Arial" panose="020B0604020202020204" pitchFamily="34" charset="0"/>
        <a:buChar char="•"/>
        <a:defRPr sz="3970" kern="1200">
          <a:solidFill>
            <a:schemeClr val="tx1"/>
          </a:solidFill>
          <a:latin typeface="+mn-lt"/>
          <a:ea typeface="+mn-ea"/>
          <a:cs typeface="+mn-cs"/>
        </a:defRPr>
      </a:lvl8pPr>
      <a:lvl9pPr marL="8567942" indent="-503998" algn="l" defTabSz="2015985" rtl="0" eaLnBrk="1" latinLnBrk="0" hangingPunct="1">
        <a:lnSpc>
          <a:spcPct val="90000"/>
        </a:lnSpc>
        <a:spcBef>
          <a:spcPts val="1105"/>
        </a:spcBef>
        <a:buFont typeface="Arial" panose="020B0604020202020204" pitchFamily="34" charset="0"/>
        <a:buChar char="•"/>
        <a:defRPr sz="39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2015985" rtl="0" eaLnBrk="1" latinLnBrk="0" hangingPunct="1">
        <a:defRPr sz="3970" kern="1200">
          <a:solidFill>
            <a:schemeClr val="tx1"/>
          </a:solidFill>
          <a:latin typeface="+mn-lt"/>
          <a:ea typeface="+mn-ea"/>
          <a:cs typeface="+mn-cs"/>
        </a:defRPr>
      </a:lvl1pPr>
      <a:lvl2pPr marL="1007994" algn="l" defTabSz="2015985" rtl="0" eaLnBrk="1" latinLnBrk="0" hangingPunct="1">
        <a:defRPr sz="3970" kern="1200">
          <a:solidFill>
            <a:schemeClr val="tx1"/>
          </a:solidFill>
          <a:latin typeface="+mn-lt"/>
          <a:ea typeface="+mn-ea"/>
          <a:cs typeface="+mn-cs"/>
        </a:defRPr>
      </a:lvl2pPr>
      <a:lvl3pPr marL="2015985" algn="l" defTabSz="2015985" rtl="0" eaLnBrk="1" latinLnBrk="0" hangingPunct="1">
        <a:defRPr sz="3970" kern="1200">
          <a:solidFill>
            <a:schemeClr val="tx1"/>
          </a:solidFill>
          <a:latin typeface="+mn-lt"/>
          <a:ea typeface="+mn-ea"/>
          <a:cs typeface="+mn-cs"/>
        </a:defRPr>
      </a:lvl3pPr>
      <a:lvl4pPr marL="3023979" algn="l" defTabSz="2015985" rtl="0" eaLnBrk="1" latinLnBrk="0" hangingPunct="1">
        <a:defRPr sz="3970" kern="1200">
          <a:solidFill>
            <a:schemeClr val="tx1"/>
          </a:solidFill>
          <a:latin typeface="+mn-lt"/>
          <a:ea typeface="+mn-ea"/>
          <a:cs typeface="+mn-cs"/>
        </a:defRPr>
      </a:lvl4pPr>
      <a:lvl5pPr marL="4031973" algn="l" defTabSz="2015985" rtl="0" eaLnBrk="1" latinLnBrk="0" hangingPunct="1">
        <a:defRPr sz="3970" kern="1200">
          <a:solidFill>
            <a:schemeClr val="tx1"/>
          </a:solidFill>
          <a:latin typeface="+mn-lt"/>
          <a:ea typeface="+mn-ea"/>
          <a:cs typeface="+mn-cs"/>
        </a:defRPr>
      </a:lvl5pPr>
      <a:lvl6pPr marL="5039965" algn="l" defTabSz="2015985" rtl="0" eaLnBrk="1" latinLnBrk="0" hangingPunct="1">
        <a:defRPr sz="3970" kern="1200">
          <a:solidFill>
            <a:schemeClr val="tx1"/>
          </a:solidFill>
          <a:latin typeface="+mn-lt"/>
          <a:ea typeface="+mn-ea"/>
          <a:cs typeface="+mn-cs"/>
        </a:defRPr>
      </a:lvl6pPr>
      <a:lvl7pPr marL="6047959" algn="l" defTabSz="2015985" rtl="0" eaLnBrk="1" latinLnBrk="0" hangingPunct="1">
        <a:defRPr sz="3970" kern="1200">
          <a:solidFill>
            <a:schemeClr val="tx1"/>
          </a:solidFill>
          <a:latin typeface="+mn-lt"/>
          <a:ea typeface="+mn-ea"/>
          <a:cs typeface="+mn-cs"/>
        </a:defRPr>
      </a:lvl7pPr>
      <a:lvl8pPr marL="7055952" algn="l" defTabSz="2015985" rtl="0" eaLnBrk="1" latinLnBrk="0" hangingPunct="1">
        <a:defRPr sz="3970" kern="1200">
          <a:solidFill>
            <a:schemeClr val="tx1"/>
          </a:solidFill>
          <a:latin typeface="+mn-lt"/>
          <a:ea typeface="+mn-ea"/>
          <a:cs typeface="+mn-cs"/>
        </a:defRPr>
      </a:lvl8pPr>
      <a:lvl9pPr marL="8063944" algn="l" defTabSz="2015985" rtl="0" eaLnBrk="1" latinLnBrk="0" hangingPunct="1">
        <a:defRPr sz="39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E85388-9556-CE48-965F-41C63CBAD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4" y="804971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EEEF3-B6FF-194E-8D6C-5740BFA8A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64" y="4024830"/>
            <a:ext cx="9221689" cy="9078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70334D-E555-924E-8CEE-9BF6F8FF75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66003" y="13775164"/>
            <a:ext cx="100235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4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CA6D5-D6A9-6346-B628-D11A302A7B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062" y="13775164"/>
            <a:ext cx="453093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4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Satakunnan ammattikorkeakoulu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82BAE-AEC4-B546-9E42-CE9E9CD627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90811" y="13775164"/>
            <a:ext cx="587485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4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1A7392-20C9-7748-B911-573040F212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9035712" y="13029016"/>
            <a:ext cx="1223546" cy="149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550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9" r:id="rId10"/>
    <p:sldLayoutId id="2147483788" r:id="rId11"/>
    <p:sldLayoutId id="2147483790" r:id="rId12"/>
  </p:sldLayoutIdLst>
  <p:hf sldNum="0" hdr="0" ftr="0" dt="0"/>
  <p:txStyles>
    <p:titleStyle>
      <a:lvl1pPr algn="l" defTabSz="2015985" rtl="0" eaLnBrk="1" latinLnBrk="0" hangingPunct="1">
        <a:lnSpc>
          <a:spcPct val="100000"/>
        </a:lnSpc>
        <a:spcBef>
          <a:spcPct val="0"/>
        </a:spcBef>
        <a:buNone/>
        <a:defRPr sz="9700" b="1" kern="1200" spc="-11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503998" indent="-503998" algn="l" defTabSz="2015985" rtl="0" eaLnBrk="1" latinLnBrk="0" hangingPunct="1">
        <a:lnSpc>
          <a:spcPct val="100000"/>
        </a:lnSpc>
        <a:spcBef>
          <a:spcPts val="2205"/>
        </a:spcBef>
        <a:buFont typeface="Arial" panose="020B0604020202020204" pitchFamily="34" charset="0"/>
        <a:buChar char="•"/>
        <a:defRPr sz="5291" b="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1pPr>
      <a:lvl2pPr marL="1511992" indent="-503998" algn="l" defTabSz="2015985" rtl="0" eaLnBrk="1" latinLnBrk="0" hangingPunct="1">
        <a:lnSpc>
          <a:spcPct val="100000"/>
        </a:lnSpc>
        <a:spcBef>
          <a:spcPts val="110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2pPr>
      <a:lvl3pPr marL="2519983" indent="-503998" algn="l" defTabSz="2015985" rtl="0" eaLnBrk="1" latinLnBrk="0" hangingPunct="1">
        <a:lnSpc>
          <a:spcPct val="100000"/>
        </a:lnSpc>
        <a:spcBef>
          <a:spcPts val="1105"/>
        </a:spcBef>
        <a:buFont typeface="Arial" panose="020B0604020202020204" pitchFamily="34" charset="0"/>
        <a:buChar char="•"/>
        <a:defRPr sz="397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3pPr>
      <a:lvl4pPr marL="3527977" indent="-503998" algn="l" defTabSz="2015985" rtl="0" eaLnBrk="1" latinLnBrk="0" hangingPunct="1">
        <a:lnSpc>
          <a:spcPct val="100000"/>
        </a:lnSpc>
        <a:spcBef>
          <a:spcPts val="1105"/>
        </a:spcBef>
        <a:buFont typeface="Arial" panose="020B0604020202020204" pitchFamily="34" charset="0"/>
        <a:buChar char="•"/>
        <a:defRPr sz="3527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4pPr>
      <a:lvl5pPr marL="4535967" indent="-503998" algn="l" defTabSz="2015985" rtl="0" eaLnBrk="1" latinLnBrk="0" hangingPunct="1">
        <a:lnSpc>
          <a:spcPct val="100000"/>
        </a:lnSpc>
        <a:spcBef>
          <a:spcPts val="1105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5pPr>
      <a:lvl6pPr marL="5543961" indent="-503998" algn="l" defTabSz="2015985" rtl="0" eaLnBrk="1" latinLnBrk="0" hangingPunct="1">
        <a:lnSpc>
          <a:spcPct val="90000"/>
        </a:lnSpc>
        <a:spcBef>
          <a:spcPts val="1105"/>
        </a:spcBef>
        <a:buFont typeface="Arial" panose="020B0604020202020204" pitchFamily="34" charset="0"/>
        <a:buChar char="•"/>
        <a:defRPr sz="3970" kern="1200">
          <a:solidFill>
            <a:schemeClr val="tx1"/>
          </a:solidFill>
          <a:latin typeface="+mn-lt"/>
          <a:ea typeface="+mn-ea"/>
          <a:cs typeface="+mn-cs"/>
        </a:defRPr>
      </a:lvl6pPr>
      <a:lvl7pPr marL="6551954" indent="-503998" algn="l" defTabSz="2015985" rtl="0" eaLnBrk="1" latinLnBrk="0" hangingPunct="1">
        <a:lnSpc>
          <a:spcPct val="90000"/>
        </a:lnSpc>
        <a:spcBef>
          <a:spcPts val="1105"/>
        </a:spcBef>
        <a:buFont typeface="Arial" panose="020B0604020202020204" pitchFamily="34" charset="0"/>
        <a:buChar char="•"/>
        <a:defRPr sz="3970" kern="1200">
          <a:solidFill>
            <a:schemeClr val="tx1"/>
          </a:solidFill>
          <a:latin typeface="+mn-lt"/>
          <a:ea typeface="+mn-ea"/>
          <a:cs typeface="+mn-cs"/>
        </a:defRPr>
      </a:lvl7pPr>
      <a:lvl8pPr marL="7559946" indent="-503998" algn="l" defTabSz="2015985" rtl="0" eaLnBrk="1" latinLnBrk="0" hangingPunct="1">
        <a:lnSpc>
          <a:spcPct val="90000"/>
        </a:lnSpc>
        <a:spcBef>
          <a:spcPts val="1105"/>
        </a:spcBef>
        <a:buFont typeface="Arial" panose="020B0604020202020204" pitchFamily="34" charset="0"/>
        <a:buChar char="•"/>
        <a:defRPr sz="3970" kern="1200">
          <a:solidFill>
            <a:schemeClr val="tx1"/>
          </a:solidFill>
          <a:latin typeface="+mn-lt"/>
          <a:ea typeface="+mn-ea"/>
          <a:cs typeface="+mn-cs"/>
        </a:defRPr>
      </a:lvl8pPr>
      <a:lvl9pPr marL="8567942" indent="-503998" algn="l" defTabSz="2015985" rtl="0" eaLnBrk="1" latinLnBrk="0" hangingPunct="1">
        <a:lnSpc>
          <a:spcPct val="90000"/>
        </a:lnSpc>
        <a:spcBef>
          <a:spcPts val="1105"/>
        </a:spcBef>
        <a:buFont typeface="Arial" panose="020B0604020202020204" pitchFamily="34" charset="0"/>
        <a:buChar char="•"/>
        <a:defRPr sz="39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2015985" rtl="0" eaLnBrk="1" latinLnBrk="0" hangingPunct="1">
        <a:defRPr sz="3970" kern="1200">
          <a:solidFill>
            <a:schemeClr val="tx1"/>
          </a:solidFill>
          <a:latin typeface="+mn-lt"/>
          <a:ea typeface="+mn-ea"/>
          <a:cs typeface="+mn-cs"/>
        </a:defRPr>
      </a:lvl1pPr>
      <a:lvl2pPr marL="1007994" algn="l" defTabSz="2015985" rtl="0" eaLnBrk="1" latinLnBrk="0" hangingPunct="1">
        <a:defRPr sz="3970" kern="1200">
          <a:solidFill>
            <a:schemeClr val="tx1"/>
          </a:solidFill>
          <a:latin typeface="+mn-lt"/>
          <a:ea typeface="+mn-ea"/>
          <a:cs typeface="+mn-cs"/>
        </a:defRPr>
      </a:lvl2pPr>
      <a:lvl3pPr marL="2015985" algn="l" defTabSz="2015985" rtl="0" eaLnBrk="1" latinLnBrk="0" hangingPunct="1">
        <a:defRPr sz="3970" kern="1200">
          <a:solidFill>
            <a:schemeClr val="tx1"/>
          </a:solidFill>
          <a:latin typeface="+mn-lt"/>
          <a:ea typeface="+mn-ea"/>
          <a:cs typeface="+mn-cs"/>
        </a:defRPr>
      </a:lvl3pPr>
      <a:lvl4pPr marL="3023979" algn="l" defTabSz="2015985" rtl="0" eaLnBrk="1" latinLnBrk="0" hangingPunct="1">
        <a:defRPr sz="3970" kern="1200">
          <a:solidFill>
            <a:schemeClr val="tx1"/>
          </a:solidFill>
          <a:latin typeface="+mn-lt"/>
          <a:ea typeface="+mn-ea"/>
          <a:cs typeface="+mn-cs"/>
        </a:defRPr>
      </a:lvl4pPr>
      <a:lvl5pPr marL="4031973" algn="l" defTabSz="2015985" rtl="0" eaLnBrk="1" latinLnBrk="0" hangingPunct="1">
        <a:defRPr sz="3970" kern="1200">
          <a:solidFill>
            <a:schemeClr val="tx1"/>
          </a:solidFill>
          <a:latin typeface="+mn-lt"/>
          <a:ea typeface="+mn-ea"/>
          <a:cs typeface="+mn-cs"/>
        </a:defRPr>
      </a:lvl5pPr>
      <a:lvl6pPr marL="5039965" algn="l" defTabSz="2015985" rtl="0" eaLnBrk="1" latinLnBrk="0" hangingPunct="1">
        <a:defRPr sz="3970" kern="1200">
          <a:solidFill>
            <a:schemeClr val="tx1"/>
          </a:solidFill>
          <a:latin typeface="+mn-lt"/>
          <a:ea typeface="+mn-ea"/>
          <a:cs typeface="+mn-cs"/>
        </a:defRPr>
      </a:lvl6pPr>
      <a:lvl7pPr marL="6047959" algn="l" defTabSz="2015985" rtl="0" eaLnBrk="1" latinLnBrk="0" hangingPunct="1">
        <a:defRPr sz="3970" kern="1200">
          <a:solidFill>
            <a:schemeClr val="tx1"/>
          </a:solidFill>
          <a:latin typeface="+mn-lt"/>
          <a:ea typeface="+mn-ea"/>
          <a:cs typeface="+mn-cs"/>
        </a:defRPr>
      </a:lvl7pPr>
      <a:lvl8pPr marL="7055952" algn="l" defTabSz="2015985" rtl="0" eaLnBrk="1" latinLnBrk="0" hangingPunct="1">
        <a:defRPr sz="3970" kern="1200">
          <a:solidFill>
            <a:schemeClr val="tx1"/>
          </a:solidFill>
          <a:latin typeface="+mn-lt"/>
          <a:ea typeface="+mn-ea"/>
          <a:cs typeface="+mn-cs"/>
        </a:defRPr>
      </a:lvl8pPr>
      <a:lvl9pPr marL="8063944" algn="l" defTabSz="2015985" rtl="0" eaLnBrk="1" latinLnBrk="0" hangingPunct="1">
        <a:defRPr sz="39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1295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261DF-319B-2041-B303-0B653D7FB7BB}" type="datetime1">
              <a:rPr lang="fi-FI" smtClean="0"/>
              <a:t>9.9.2026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Satakunnan ammattikorkeakoulu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44598-1FF2-314E-A66C-D9563BD8040C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A5EB5960-791B-2C47-A8FF-F6BE4CF0847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9035712" y="13029016"/>
            <a:ext cx="1223546" cy="149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648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hf sldNum="0" hdr="0" ftr="0" dt="0"/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8.svg"/><Relationship Id="rId21" Type="http://schemas.openxmlformats.org/officeDocument/2006/relationships/image" Target="../media/image23.svg"/><Relationship Id="rId34" Type="http://schemas.openxmlformats.org/officeDocument/2006/relationships/image" Target="../media/image36.svg"/><Relationship Id="rId42" Type="http://schemas.openxmlformats.org/officeDocument/2006/relationships/image" Target="../media/image44.svg"/><Relationship Id="rId47" Type="http://schemas.openxmlformats.org/officeDocument/2006/relationships/image" Target="../media/image49.svg"/><Relationship Id="rId50" Type="http://schemas.openxmlformats.org/officeDocument/2006/relationships/image" Target="../media/image52.svg"/><Relationship Id="rId55" Type="http://schemas.openxmlformats.org/officeDocument/2006/relationships/image" Target="../media/image57.svg"/><Relationship Id="rId63" Type="http://schemas.openxmlformats.org/officeDocument/2006/relationships/image" Target="../media/image65.sv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svg"/><Relationship Id="rId29" Type="http://schemas.openxmlformats.org/officeDocument/2006/relationships/image" Target="../media/image31.svg"/><Relationship Id="rId11" Type="http://schemas.openxmlformats.org/officeDocument/2006/relationships/image" Target="../media/image13.svg"/><Relationship Id="rId24" Type="http://schemas.openxmlformats.org/officeDocument/2006/relationships/image" Target="../media/image26.svg"/><Relationship Id="rId32" Type="http://schemas.openxmlformats.org/officeDocument/2006/relationships/image" Target="../media/image34.svg"/><Relationship Id="rId37" Type="http://schemas.openxmlformats.org/officeDocument/2006/relationships/image" Target="../media/image39.svg"/><Relationship Id="rId40" Type="http://schemas.openxmlformats.org/officeDocument/2006/relationships/image" Target="../media/image42.svg"/><Relationship Id="rId45" Type="http://schemas.openxmlformats.org/officeDocument/2006/relationships/image" Target="../media/image47.svg"/><Relationship Id="rId53" Type="http://schemas.openxmlformats.org/officeDocument/2006/relationships/image" Target="../media/image55.svg"/><Relationship Id="rId58" Type="http://schemas.openxmlformats.org/officeDocument/2006/relationships/image" Target="../media/image60.svg"/><Relationship Id="rId66" Type="http://schemas.openxmlformats.org/officeDocument/2006/relationships/image" Target="../media/image68.svg"/><Relationship Id="rId5" Type="http://schemas.openxmlformats.org/officeDocument/2006/relationships/image" Target="../media/image7.svg"/><Relationship Id="rId61" Type="http://schemas.openxmlformats.org/officeDocument/2006/relationships/image" Target="../media/image63.svg"/><Relationship Id="rId19" Type="http://schemas.openxmlformats.org/officeDocument/2006/relationships/image" Target="../media/image21.svg"/><Relationship Id="rId14" Type="http://schemas.openxmlformats.org/officeDocument/2006/relationships/image" Target="../media/image16.svg"/><Relationship Id="rId22" Type="http://schemas.openxmlformats.org/officeDocument/2006/relationships/image" Target="../media/image24.svg"/><Relationship Id="rId27" Type="http://schemas.openxmlformats.org/officeDocument/2006/relationships/image" Target="../media/image29.svg"/><Relationship Id="rId30" Type="http://schemas.openxmlformats.org/officeDocument/2006/relationships/image" Target="../media/image32.svg"/><Relationship Id="rId35" Type="http://schemas.openxmlformats.org/officeDocument/2006/relationships/image" Target="../media/image37.svg"/><Relationship Id="rId43" Type="http://schemas.openxmlformats.org/officeDocument/2006/relationships/image" Target="../media/image45.svg"/><Relationship Id="rId48" Type="http://schemas.openxmlformats.org/officeDocument/2006/relationships/image" Target="../media/image50.svg"/><Relationship Id="rId56" Type="http://schemas.openxmlformats.org/officeDocument/2006/relationships/image" Target="../media/image58.svg"/><Relationship Id="rId64" Type="http://schemas.openxmlformats.org/officeDocument/2006/relationships/image" Target="../media/image66.svg"/><Relationship Id="rId8" Type="http://schemas.openxmlformats.org/officeDocument/2006/relationships/image" Target="../media/image10.svg"/><Relationship Id="rId51" Type="http://schemas.openxmlformats.org/officeDocument/2006/relationships/image" Target="../media/image53.svg"/><Relationship Id="rId3" Type="http://schemas.openxmlformats.org/officeDocument/2006/relationships/image" Target="../media/image5.svg"/><Relationship Id="rId12" Type="http://schemas.openxmlformats.org/officeDocument/2006/relationships/image" Target="../media/image14.svg"/><Relationship Id="rId17" Type="http://schemas.openxmlformats.org/officeDocument/2006/relationships/image" Target="../media/image19.svg"/><Relationship Id="rId25" Type="http://schemas.openxmlformats.org/officeDocument/2006/relationships/image" Target="../media/image27.svg"/><Relationship Id="rId33" Type="http://schemas.openxmlformats.org/officeDocument/2006/relationships/image" Target="../media/image35.svg"/><Relationship Id="rId38" Type="http://schemas.openxmlformats.org/officeDocument/2006/relationships/image" Target="../media/image40.svg"/><Relationship Id="rId46" Type="http://schemas.openxmlformats.org/officeDocument/2006/relationships/image" Target="../media/image48.svg"/><Relationship Id="rId59" Type="http://schemas.openxmlformats.org/officeDocument/2006/relationships/image" Target="../media/image61.svg"/><Relationship Id="rId20" Type="http://schemas.openxmlformats.org/officeDocument/2006/relationships/image" Target="../media/image22.svg"/><Relationship Id="rId41" Type="http://schemas.openxmlformats.org/officeDocument/2006/relationships/image" Target="../media/image43.svg"/><Relationship Id="rId54" Type="http://schemas.openxmlformats.org/officeDocument/2006/relationships/image" Target="../media/image56.svg"/><Relationship Id="rId62" Type="http://schemas.openxmlformats.org/officeDocument/2006/relationships/image" Target="../media/image64.sv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8.svg"/><Relationship Id="rId15" Type="http://schemas.openxmlformats.org/officeDocument/2006/relationships/image" Target="../media/image17.svg"/><Relationship Id="rId23" Type="http://schemas.openxmlformats.org/officeDocument/2006/relationships/image" Target="../media/image25.svg"/><Relationship Id="rId28" Type="http://schemas.openxmlformats.org/officeDocument/2006/relationships/image" Target="../media/image30.svg"/><Relationship Id="rId36" Type="http://schemas.openxmlformats.org/officeDocument/2006/relationships/image" Target="../media/image38.svg"/><Relationship Id="rId49" Type="http://schemas.openxmlformats.org/officeDocument/2006/relationships/image" Target="../media/image51.svg"/><Relationship Id="rId57" Type="http://schemas.openxmlformats.org/officeDocument/2006/relationships/image" Target="../media/image59.svg"/><Relationship Id="rId10" Type="http://schemas.openxmlformats.org/officeDocument/2006/relationships/image" Target="../media/image12.svg"/><Relationship Id="rId31" Type="http://schemas.openxmlformats.org/officeDocument/2006/relationships/image" Target="../media/image33.svg"/><Relationship Id="rId44" Type="http://schemas.openxmlformats.org/officeDocument/2006/relationships/image" Target="../media/image46.svg"/><Relationship Id="rId52" Type="http://schemas.openxmlformats.org/officeDocument/2006/relationships/image" Target="../media/image54.svg"/><Relationship Id="rId60" Type="http://schemas.openxmlformats.org/officeDocument/2006/relationships/image" Target="../media/image62.svg"/><Relationship Id="rId65" Type="http://schemas.openxmlformats.org/officeDocument/2006/relationships/image" Target="../media/image67.svg"/><Relationship Id="rId4" Type="http://schemas.openxmlformats.org/officeDocument/2006/relationships/image" Target="../media/image6.svg"/><Relationship Id="rId9" Type="http://schemas.openxmlformats.org/officeDocument/2006/relationships/image" Target="../media/image11.svg"/><Relationship Id="rId13" Type="http://schemas.openxmlformats.org/officeDocument/2006/relationships/image" Target="../media/image15.svg"/><Relationship Id="rId18" Type="http://schemas.openxmlformats.org/officeDocument/2006/relationships/image" Target="../media/image20.svg"/><Relationship Id="rId39" Type="http://schemas.openxmlformats.org/officeDocument/2006/relationships/image" Target="../media/image41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tsikko 22">
            <a:extLst>
              <a:ext uri="{FF2B5EF4-FFF2-40B4-BE49-F238E27FC236}">
                <a16:creationId xmlns:a16="http://schemas.microsoft.com/office/drawing/2014/main" id="{9EB9331E-0A15-B449-A94C-2D5994364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854" y="671837"/>
            <a:ext cx="9291723" cy="1689163"/>
          </a:xfrm>
        </p:spPr>
        <p:txBody>
          <a:bodyPr>
            <a:noAutofit/>
          </a:bodyPr>
          <a:lstStyle/>
          <a:p>
            <a:pPr algn="ctr"/>
            <a:r>
              <a:rPr lang="fi-FI" sz="4500" b="1" dirty="0" err="1">
                <a:latin typeface="Arial Black" panose="020B0604020202020204" pitchFamily="34" charset="0"/>
                <a:cs typeface="Arial Black" panose="020B0604020202020204" pitchFamily="34" charset="0"/>
              </a:rPr>
              <a:t>Heading</a:t>
            </a:r>
            <a:br>
              <a:rPr lang="fi-FI" sz="4500" b="1" dirty="0"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fi-FI" sz="4500" b="1" dirty="0" err="1">
                <a:latin typeface="Arial Black" panose="020B0604020202020204" pitchFamily="34" charset="0"/>
                <a:cs typeface="Arial Black" panose="020B0604020202020204" pitchFamily="34" charset="0"/>
              </a:rPr>
              <a:t>max</a:t>
            </a:r>
            <a:r>
              <a:rPr lang="fi-FI" sz="4500" b="1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fi-FI" sz="4500" b="1" dirty="0" err="1">
                <a:latin typeface="Arial Black" panose="020B0604020202020204" pitchFamily="34" charset="0"/>
                <a:cs typeface="Arial Black" panose="020B0604020202020204" pitchFamily="34" charset="0"/>
              </a:rPr>
              <a:t>two</a:t>
            </a:r>
            <a:r>
              <a:rPr lang="fi-FI" sz="4500" b="1" dirty="0"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fi-FI" sz="4500" b="1" dirty="0" err="1">
                <a:latin typeface="Arial Black" panose="020B0604020202020204" pitchFamily="34" charset="0"/>
                <a:cs typeface="Arial Black" panose="020B0604020202020204" pitchFamily="34" charset="0"/>
              </a:rPr>
              <a:t>rows</a:t>
            </a:r>
            <a:endParaRPr lang="fi-FI" sz="45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4" name="Tekstin paikkamerkki 23">
            <a:extLst>
              <a:ext uri="{FF2B5EF4-FFF2-40B4-BE49-F238E27FC236}">
                <a16:creationId xmlns:a16="http://schemas.microsoft.com/office/drawing/2014/main" id="{2C2FDB99-04C6-244F-B769-11E7F5329D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1887" y="2995418"/>
            <a:ext cx="4217988" cy="49538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25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fi-FI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5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fi-FI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5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fi-FI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5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fi-FI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5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endParaRPr lang="fi-FI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Kuvan paikkamerkki 9" descr="Kuva, joka sisältää kohteen henkilö, sisä, mies, nuori&#10;&#10;Kuvaus luotu automaattisesti">
            <a:extLst>
              <a:ext uri="{FF2B5EF4-FFF2-40B4-BE49-F238E27FC236}">
                <a16:creationId xmlns:a16="http://schemas.microsoft.com/office/drawing/2014/main" id="{9FD907F3-2D0A-6140-B091-A4CEBD3857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14460" r="14460"/>
          <a:stretch>
            <a:fillRect/>
          </a:stretch>
        </p:blipFill>
        <p:spPr>
          <a:xfrm>
            <a:off x="4850354" y="2995418"/>
            <a:ext cx="5279572" cy="4953860"/>
          </a:xfrm>
        </p:spPr>
      </p:pic>
      <p:sp>
        <p:nvSpPr>
          <p:cNvPr id="16" name="Freeform: Shape 9">
            <a:extLst>
              <a:ext uri="{FF2B5EF4-FFF2-40B4-BE49-F238E27FC236}">
                <a16:creationId xmlns:a16="http://schemas.microsoft.com/office/drawing/2014/main" id="{E7D4BE78-6C76-1B47-91D1-CE27C8362827}"/>
              </a:ext>
            </a:extLst>
          </p:cNvPr>
          <p:cNvSpPr/>
          <p:nvPr/>
        </p:nvSpPr>
        <p:spPr>
          <a:xfrm rot="16200000">
            <a:off x="-422787" y="966317"/>
            <a:ext cx="1407461" cy="561885"/>
          </a:xfrm>
          <a:custGeom>
            <a:avLst/>
            <a:gdLst>
              <a:gd name="connsiteX0" fmla="*/ 0 w 1407461"/>
              <a:gd name="connsiteY0" fmla="*/ 0 h 561885"/>
              <a:gd name="connsiteX1" fmla="*/ 1407461 w 1407461"/>
              <a:gd name="connsiteY1" fmla="*/ 0 h 561885"/>
              <a:gd name="connsiteX2" fmla="*/ 1370167 w 1407461"/>
              <a:gd name="connsiteY2" fmla="*/ 120141 h 561885"/>
              <a:gd name="connsiteX3" fmla="*/ 703730 w 1407461"/>
              <a:gd name="connsiteY3" fmla="*/ 561885 h 561885"/>
              <a:gd name="connsiteX4" fmla="*/ 37294 w 1407461"/>
              <a:gd name="connsiteY4" fmla="*/ 120141 h 561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7461" h="561885">
                <a:moveTo>
                  <a:pt x="0" y="0"/>
                </a:moveTo>
                <a:lnTo>
                  <a:pt x="1407461" y="0"/>
                </a:lnTo>
                <a:lnTo>
                  <a:pt x="1370167" y="120141"/>
                </a:lnTo>
                <a:cubicBezTo>
                  <a:pt x="1260368" y="379736"/>
                  <a:pt x="1003321" y="561885"/>
                  <a:pt x="703730" y="561885"/>
                </a:cubicBezTo>
                <a:cubicBezTo>
                  <a:pt x="404140" y="561885"/>
                  <a:pt x="147093" y="379736"/>
                  <a:pt x="37294" y="120141"/>
                </a:cubicBezTo>
                <a:close/>
              </a:path>
            </a:pathLst>
          </a:custGeom>
          <a:solidFill>
            <a:srgbClr val="00A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pic>
        <p:nvPicPr>
          <p:cNvPr id="17" name="Picture 8">
            <a:extLst>
              <a:ext uri="{FF2B5EF4-FFF2-40B4-BE49-F238E27FC236}">
                <a16:creationId xmlns:a16="http://schemas.microsoft.com/office/drawing/2014/main" id="{AE7FEFA0-F64B-B54A-9AF3-992A3C4036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92964" y="13832580"/>
            <a:ext cx="2051147" cy="995111"/>
          </a:xfrm>
          <a:prstGeom prst="rect">
            <a:avLst/>
          </a:prstGeom>
        </p:spPr>
      </p:pic>
      <p:sp>
        <p:nvSpPr>
          <p:cNvPr id="18" name="Tekstin paikkamerkki 23">
            <a:extLst>
              <a:ext uri="{FF2B5EF4-FFF2-40B4-BE49-F238E27FC236}">
                <a16:creationId xmlns:a16="http://schemas.microsoft.com/office/drawing/2014/main" id="{FBC88F85-CC95-CC48-8585-A7BDB5E9F0AB}"/>
              </a:ext>
            </a:extLst>
          </p:cNvPr>
          <p:cNvSpPr txBox="1">
            <a:spLocks/>
          </p:cNvSpPr>
          <p:nvPr/>
        </p:nvSpPr>
        <p:spPr>
          <a:xfrm>
            <a:off x="561886" y="8630674"/>
            <a:ext cx="9568039" cy="4953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7302" indent="-267302" algn="l" defTabSz="1069208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Char char="•"/>
              <a:defRPr sz="32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1906" indent="-267302" algn="l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36510" indent="-267302" algn="l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3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1114" indent="-267302" algn="l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05718" indent="-267302" algn="l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40322" indent="-267302" algn="l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74926" indent="-267302" algn="l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09530" indent="-267302" algn="l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44134" indent="-267302" algn="l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25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fi-FI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5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fi-FI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5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fi-FI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500" dirty="0" err="1"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fi-FI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5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endParaRPr lang="fi-FI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53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Freeform 96">
            <a:extLst>
              <a:ext uri="{FF2B5EF4-FFF2-40B4-BE49-F238E27FC236}">
                <a16:creationId xmlns:a16="http://schemas.microsoft.com/office/drawing/2014/main" id="{1C1A92ED-4145-DE45-9C61-093F62905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1838" y="2006341"/>
            <a:ext cx="681799" cy="657085"/>
          </a:xfrm>
          <a:custGeom>
            <a:avLst/>
            <a:gdLst>
              <a:gd name="T0" fmla="*/ 78442719 w 602"/>
              <a:gd name="T1" fmla="*/ 71923702 h 580"/>
              <a:gd name="T2" fmla="*/ 78442719 w 602"/>
              <a:gd name="T3" fmla="*/ 71923702 h 580"/>
              <a:gd name="T4" fmla="*/ 78442719 w 602"/>
              <a:gd name="T5" fmla="*/ 71923702 h 580"/>
              <a:gd name="T6" fmla="*/ 74657633 w 602"/>
              <a:gd name="T7" fmla="*/ 75578543 h 580"/>
              <a:gd name="T8" fmla="*/ 3654665 w 602"/>
              <a:gd name="T9" fmla="*/ 75578543 h 580"/>
              <a:gd name="T10" fmla="*/ 0 w 602"/>
              <a:gd name="T11" fmla="*/ 71923702 h 580"/>
              <a:gd name="T12" fmla="*/ 0 w 602"/>
              <a:gd name="T13" fmla="*/ 71923702 h 580"/>
              <a:gd name="T14" fmla="*/ 0 w 602"/>
              <a:gd name="T15" fmla="*/ 71923702 h 580"/>
              <a:gd name="T16" fmla="*/ 10180751 w 602"/>
              <a:gd name="T17" fmla="*/ 53518347 h 580"/>
              <a:gd name="T18" fmla="*/ 21274806 w 602"/>
              <a:gd name="T19" fmla="*/ 49733080 h 580"/>
              <a:gd name="T20" fmla="*/ 30411109 w 602"/>
              <a:gd name="T21" fmla="*/ 46077877 h 580"/>
              <a:gd name="T22" fmla="*/ 30411109 w 602"/>
              <a:gd name="T23" fmla="*/ 38637768 h 580"/>
              <a:gd name="T24" fmla="*/ 26756804 w 602"/>
              <a:gd name="T25" fmla="*/ 29500304 h 580"/>
              <a:gd name="T26" fmla="*/ 24929472 w 602"/>
              <a:gd name="T27" fmla="*/ 25845463 h 580"/>
              <a:gd name="T28" fmla="*/ 25843138 w 602"/>
              <a:gd name="T29" fmla="*/ 19318704 h 580"/>
              <a:gd name="T30" fmla="*/ 24929472 w 602"/>
              <a:gd name="T31" fmla="*/ 12009021 h 580"/>
              <a:gd name="T32" fmla="*/ 39678193 w 602"/>
              <a:gd name="T33" fmla="*/ 0 h 580"/>
              <a:gd name="T34" fmla="*/ 53513248 w 602"/>
              <a:gd name="T35" fmla="*/ 12009021 h 580"/>
              <a:gd name="T36" fmla="*/ 52599581 w 602"/>
              <a:gd name="T37" fmla="*/ 19318704 h 580"/>
              <a:gd name="T38" fmla="*/ 54426914 w 602"/>
              <a:gd name="T39" fmla="*/ 25845463 h 580"/>
              <a:gd name="T40" fmla="*/ 51685915 w 602"/>
              <a:gd name="T41" fmla="*/ 29500304 h 580"/>
              <a:gd name="T42" fmla="*/ 48031249 w 602"/>
              <a:gd name="T43" fmla="*/ 38637768 h 580"/>
              <a:gd name="T44" fmla="*/ 48031249 w 602"/>
              <a:gd name="T45" fmla="*/ 46077877 h 580"/>
              <a:gd name="T46" fmla="*/ 57167913 w 602"/>
              <a:gd name="T47" fmla="*/ 49733080 h 580"/>
              <a:gd name="T48" fmla="*/ 69175635 w 602"/>
              <a:gd name="T49" fmla="*/ 53518347 h 580"/>
              <a:gd name="T50" fmla="*/ 78442719 w 602"/>
              <a:gd name="T51" fmla="*/ 71923702 h 58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602" h="580">
                <a:moveTo>
                  <a:pt x="601" y="551"/>
                </a:moveTo>
                <a:lnTo>
                  <a:pt x="601" y="551"/>
                </a:lnTo>
                <a:cubicBezTo>
                  <a:pt x="601" y="572"/>
                  <a:pt x="594" y="579"/>
                  <a:pt x="572" y="579"/>
                </a:cubicBezTo>
                <a:cubicBezTo>
                  <a:pt x="28" y="579"/>
                  <a:pt x="28" y="579"/>
                  <a:pt x="28" y="579"/>
                </a:cubicBezTo>
                <a:cubicBezTo>
                  <a:pt x="14" y="579"/>
                  <a:pt x="0" y="572"/>
                  <a:pt x="0" y="551"/>
                </a:cubicBezTo>
                <a:cubicBezTo>
                  <a:pt x="0" y="551"/>
                  <a:pt x="0" y="452"/>
                  <a:pt x="78" y="410"/>
                </a:cubicBezTo>
                <a:cubicBezTo>
                  <a:pt x="120" y="388"/>
                  <a:pt x="106" y="410"/>
                  <a:pt x="163" y="381"/>
                </a:cubicBezTo>
                <a:cubicBezTo>
                  <a:pt x="219" y="360"/>
                  <a:pt x="233" y="353"/>
                  <a:pt x="233" y="353"/>
                </a:cubicBezTo>
                <a:cubicBezTo>
                  <a:pt x="233" y="296"/>
                  <a:pt x="233" y="296"/>
                  <a:pt x="233" y="296"/>
                </a:cubicBezTo>
                <a:cubicBezTo>
                  <a:pt x="233" y="296"/>
                  <a:pt x="212" y="275"/>
                  <a:pt x="205" y="226"/>
                </a:cubicBezTo>
                <a:cubicBezTo>
                  <a:pt x="191" y="233"/>
                  <a:pt x="191" y="212"/>
                  <a:pt x="191" y="198"/>
                </a:cubicBezTo>
                <a:cubicBezTo>
                  <a:pt x="191" y="183"/>
                  <a:pt x="184" y="148"/>
                  <a:pt x="198" y="148"/>
                </a:cubicBezTo>
                <a:cubicBezTo>
                  <a:pt x="191" y="127"/>
                  <a:pt x="191" y="99"/>
                  <a:pt x="191" y="92"/>
                </a:cubicBezTo>
                <a:cubicBezTo>
                  <a:pt x="198" y="49"/>
                  <a:pt x="240" y="0"/>
                  <a:pt x="304" y="0"/>
                </a:cubicBezTo>
                <a:cubicBezTo>
                  <a:pt x="375" y="0"/>
                  <a:pt x="410" y="49"/>
                  <a:pt x="410" y="92"/>
                </a:cubicBezTo>
                <a:cubicBezTo>
                  <a:pt x="410" y="99"/>
                  <a:pt x="410" y="127"/>
                  <a:pt x="403" y="148"/>
                </a:cubicBezTo>
                <a:cubicBezTo>
                  <a:pt x="424" y="148"/>
                  <a:pt x="417" y="183"/>
                  <a:pt x="417" y="198"/>
                </a:cubicBezTo>
                <a:cubicBezTo>
                  <a:pt x="417" y="212"/>
                  <a:pt x="410" y="233"/>
                  <a:pt x="396" y="226"/>
                </a:cubicBezTo>
                <a:cubicBezTo>
                  <a:pt x="389" y="275"/>
                  <a:pt x="368" y="296"/>
                  <a:pt x="368" y="296"/>
                </a:cubicBezTo>
                <a:cubicBezTo>
                  <a:pt x="368" y="353"/>
                  <a:pt x="368" y="353"/>
                  <a:pt x="368" y="353"/>
                </a:cubicBezTo>
                <a:cubicBezTo>
                  <a:pt x="368" y="353"/>
                  <a:pt x="382" y="360"/>
                  <a:pt x="438" y="381"/>
                </a:cubicBezTo>
                <a:cubicBezTo>
                  <a:pt x="502" y="410"/>
                  <a:pt x="481" y="388"/>
                  <a:pt x="530" y="410"/>
                </a:cubicBezTo>
                <a:cubicBezTo>
                  <a:pt x="601" y="452"/>
                  <a:pt x="601" y="551"/>
                  <a:pt x="601" y="551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>
              <a:solidFill>
                <a:schemeClr val="bg1"/>
              </a:solidFill>
            </a:endParaRPr>
          </a:p>
        </p:txBody>
      </p:sp>
      <p:pic>
        <p:nvPicPr>
          <p:cNvPr id="160" name="Graphic 159" descr="Handshake">
            <a:extLst>
              <a:ext uri="{FF2B5EF4-FFF2-40B4-BE49-F238E27FC236}">
                <a16:creationId xmlns:a16="http://schemas.microsoft.com/office/drawing/2014/main" id="{95417132-A218-1344-AC94-0A01BDF50C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771308" y="4664009"/>
            <a:ext cx="1298985" cy="1298985"/>
          </a:xfrm>
          <a:prstGeom prst="rect">
            <a:avLst/>
          </a:prstGeom>
        </p:spPr>
      </p:pic>
      <p:pic>
        <p:nvPicPr>
          <p:cNvPr id="144" name="Graphic 143" descr="Paperclip">
            <a:extLst>
              <a:ext uri="{FF2B5EF4-FFF2-40B4-BE49-F238E27FC236}">
                <a16:creationId xmlns:a16="http://schemas.microsoft.com/office/drawing/2014/main" id="{BCE890A8-7E70-0F46-825C-1DEF948CAF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58899" y="1912901"/>
            <a:ext cx="843974" cy="843974"/>
          </a:xfrm>
          <a:prstGeom prst="rect">
            <a:avLst/>
          </a:prstGeom>
        </p:spPr>
      </p:pic>
      <p:pic>
        <p:nvPicPr>
          <p:cNvPr id="146" name="Graphic 145" descr="Folder">
            <a:extLst>
              <a:ext uri="{FF2B5EF4-FFF2-40B4-BE49-F238E27FC236}">
                <a16:creationId xmlns:a16="http://schemas.microsoft.com/office/drawing/2014/main" id="{F71DB1A8-C888-4243-A981-4E2FBA15FD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93360" y="1912903"/>
            <a:ext cx="843974" cy="843974"/>
          </a:xfrm>
          <a:prstGeom prst="rect">
            <a:avLst/>
          </a:prstGeom>
        </p:spPr>
      </p:pic>
      <p:pic>
        <p:nvPicPr>
          <p:cNvPr id="148" name="Graphic 147" descr="Open Folder">
            <a:extLst>
              <a:ext uri="{FF2B5EF4-FFF2-40B4-BE49-F238E27FC236}">
                <a16:creationId xmlns:a16="http://schemas.microsoft.com/office/drawing/2014/main" id="{09EE1683-3C16-3F41-978E-AED3CC7D81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71511" y="1912903"/>
            <a:ext cx="843974" cy="843974"/>
          </a:xfrm>
          <a:prstGeom prst="rect">
            <a:avLst/>
          </a:prstGeom>
        </p:spPr>
      </p:pic>
      <p:pic>
        <p:nvPicPr>
          <p:cNvPr id="150" name="Graphic 149" descr="Paper">
            <a:extLst>
              <a:ext uri="{FF2B5EF4-FFF2-40B4-BE49-F238E27FC236}">
                <a16:creationId xmlns:a16="http://schemas.microsoft.com/office/drawing/2014/main" id="{09E2761A-2E4F-1443-90E6-F54A847908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3996956" y="1912901"/>
            <a:ext cx="843974" cy="843974"/>
          </a:xfrm>
          <a:prstGeom prst="rect">
            <a:avLst/>
          </a:prstGeom>
        </p:spPr>
      </p:pic>
      <p:pic>
        <p:nvPicPr>
          <p:cNvPr id="152" name="Graphic 151" descr="Document">
            <a:extLst>
              <a:ext uri="{FF2B5EF4-FFF2-40B4-BE49-F238E27FC236}">
                <a16:creationId xmlns:a16="http://schemas.microsoft.com/office/drawing/2014/main" id="{006110B6-F349-5C45-9D0B-0380DB0559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5518803" y="1912901"/>
            <a:ext cx="843974" cy="843974"/>
          </a:xfrm>
          <a:prstGeom prst="rect">
            <a:avLst/>
          </a:prstGeom>
        </p:spPr>
      </p:pic>
      <p:pic>
        <p:nvPicPr>
          <p:cNvPr id="154" name="Graphic 153" descr="Daily Calendar">
            <a:extLst>
              <a:ext uri="{FF2B5EF4-FFF2-40B4-BE49-F238E27FC236}">
                <a16:creationId xmlns:a16="http://schemas.microsoft.com/office/drawing/2014/main" id="{9B7DD2A9-C281-3440-A1BE-341E3412F3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689529" y="1912901"/>
            <a:ext cx="843974" cy="843974"/>
          </a:xfrm>
          <a:prstGeom prst="rect">
            <a:avLst/>
          </a:prstGeom>
        </p:spPr>
      </p:pic>
      <p:pic>
        <p:nvPicPr>
          <p:cNvPr id="156" name="Graphic 155" descr="Checklist">
            <a:extLst>
              <a:ext uri="{FF2B5EF4-FFF2-40B4-BE49-F238E27FC236}">
                <a16:creationId xmlns:a16="http://schemas.microsoft.com/office/drawing/2014/main" id="{EEFAE592-C681-294D-8B47-4E3F05A13A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15207" y="1912901"/>
            <a:ext cx="843974" cy="843974"/>
          </a:xfrm>
          <a:prstGeom prst="rect">
            <a:avLst/>
          </a:prstGeom>
        </p:spPr>
      </p:pic>
      <p:pic>
        <p:nvPicPr>
          <p:cNvPr id="158" name="Graphic 157" descr="Clipboard">
            <a:extLst>
              <a:ext uri="{FF2B5EF4-FFF2-40B4-BE49-F238E27FC236}">
                <a16:creationId xmlns:a16="http://schemas.microsoft.com/office/drawing/2014/main" id="{DDAEDCE7-6324-5845-BBAC-480C05512B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337052" y="1912901"/>
            <a:ext cx="843974" cy="843974"/>
          </a:xfrm>
          <a:prstGeom prst="rect">
            <a:avLst/>
          </a:prstGeom>
        </p:spPr>
      </p:pic>
      <p:pic>
        <p:nvPicPr>
          <p:cNvPr id="164" name="Graphic 163" descr="Laptop">
            <a:extLst>
              <a:ext uri="{FF2B5EF4-FFF2-40B4-BE49-F238E27FC236}">
                <a16:creationId xmlns:a16="http://schemas.microsoft.com/office/drawing/2014/main" id="{69041633-57BF-1441-94DB-9C14469A2C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953260" y="1912901"/>
            <a:ext cx="843974" cy="843974"/>
          </a:xfrm>
          <a:prstGeom prst="rect">
            <a:avLst/>
          </a:prstGeom>
        </p:spPr>
      </p:pic>
      <p:pic>
        <p:nvPicPr>
          <p:cNvPr id="166" name="Graphic 165" descr="Monitor">
            <a:extLst>
              <a:ext uri="{FF2B5EF4-FFF2-40B4-BE49-F238E27FC236}">
                <a16:creationId xmlns:a16="http://schemas.microsoft.com/office/drawing/2014/main" id="{264BB590-C0F9-4A4B-87C9-08ED750D3D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68589" y="1912903"/>
            <a:ext cx="843974" cy="843974"/>
          </a:xfrm>
          <a:prstGeom prst="rect">
            <a:avLst/>
          </a:prstGeom>
        </p:spPr>
      </p:pic>
      <p:pic>
        <p:nvPicPr>
          <p:cNvPr id="168" name="Graphic 167" descr="Smart Phone">
            <a:extLst>
              <a:ext uri="{FF2B5EF4-FFF2-40B4-BE49-F238E27FC236}">
                <a16:creationId xmlns:a16="http://schemas.microsoft.com/office/drawing/2014/main" id="{5B4EF34E-38D7-054F-BBF5-358F1ECAAE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12279" y="1912903"/>
            <a:ext cx="843974" cy="843974"/>
          </a:xfrm>
          <a:prstGeom prst="rect">
            <a:avLst/>
          </a:prstGeom>
        </p:spPr>
      </p:pic>
      <p:pic>
        <p:nvPicPr>
          <p:cNvPr id="170" name="Graphic 169" descr="Headphones">
            <a:extLst>
              <a:ext uri="{FF2B5EF4-FFF2-40B4-BE49-F238E27FC236}">
                <a16:creationId xmlns:a16="http://schemas.microsoft.com/office/drawing/2014/main" id="{17A552C7-F384-BA44-A452-F90F9560A6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335486" y="10941355"/>
            <a:ext cx="843974" cy="843974"/>
          </a:xfrm>
          <a:prstGeom prst="rect">
            <a:avLst/>
          </a:prstGeom>
        </p:spPr>
      </p:pic>
      <p:pic>
        <p:nvPicPr>
          <p:cNvPr id="172" name="Graphic 171" descr="Television">
            <a:extLst>
              <a:ext uri="{FF2B5EF4-FFF2-40B4-BE49-F238E27FC236}">
                <a16:creationId xmlns:a16="http://schemas.microsoft.com/office/drawing/2014/main" id="{6AC62E5B-FC05-BC48-9686-E9477E9A31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090434" y="1912903"/>
            <a:ext cx="843974" cy="843974"/>
          </a:xfrm>
          <a:prstGeom prst="rect">
            <a:avLst/>
          </a:prstGeom>
        </p:spPr>
      </p:pic>
      <p:pic>
        <p:nvPicPr>
          <p:cNvPr id="174" name="Graphic 173" descr="Bluetooth">
            <a:extLst>
              <a:ext uri="{FF2B5EF4-FFF2-40B4-BE49-F238E27FC236}">
                <a16:creationId xmlns:a16="http://schemas.microsoft.com/office/drawing/2014/main" id="{B3932A9F-A8B8-1445-B385-C6ED1A3DE9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555558" y="10941355"/>
            <a:ext cx="843974" cy="843974"/>
          </a:xfrm>
          <a:prstGeom prst="rect">
            <a:avLst/>
          </a:prstGeom>
        </p:spPr>
      </p:pic>
      <p:pic>
        <p:nvPicPr>
          <p:cNvPr id="176" name="Graphic 175" descr="Envelope">
            <a:extLst>
              <a:ext uri="{FF2B5EF4-FFF2-40B4-BE49-F238E27FC236}">
                <a16:creationId xmlns:a16="http://schemas.microsoft.com/office/drawing/2014/main" id="{A2D6B249-57F0-F14F-9355-3D47AA4C48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-2475107" y="1912901"/>
            <a:ext cx="843974" cy="843974"/>
          </a:xfrm>
          <a:prstGeom prst="rect">
            <a:avLst/>
          </a:prstGeom>
        </p:spPr>
      </p:pic>
      <p:pic>
        <p:nvPicPr>
          <p:cNvPr id="178" name="Graphic 177" descr="Receiver">
            <a:extLst>
              <a:ext uri="{FF2B5EF4-FFF2-40B4-BE49-F238E27FC236}">
                <a16:creationId xmlns:a16="http://schemas.microsoft.com/office/drawing/2014/main" id="{05CC8C4F-81B2-9441-AD8A-83663AEA4D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115411" y="10941355"/>
            <a:ext cx="843974" cy="843974"/>
          </a:xfrm>
          <a:prstGeom prst="rect">
            <a:avLst/>
          </a:prstGeom>
        </p:spPr>
      </p:pic>
      <p:pic>
        <p:nvPicPr>
          <p:cNvPr id="183" name="Graphic 182" descr="Call center">
            <a:extLst>
              <a:ext uri="{FF2B5EF4-FFF2-40B4-BE49-F238E27FC236}">
                <a16:creationId xmlns:a16="http://schemas.microsoft.com/office/drawing/2014/main" id="{AC1F276B-4E69-5145-BC5C-1C38C95DF8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-7185143" y="7955224"/>
            <a:ext cx="935826" cy="935823"/>
          </a:xfrm>
          <a:prstGeom prst="rect">
            <a:avLst/>
          </a:prstGeom>
        </p:spPr>
      </p:pic>
      <p:pic>
        <p:nvPicPr>
          <p:cNvPr id="197" name="Graphic 196" descr="Magnifying glass">
            <a:extLst>
              <a:ext uri="{FF2B5EF4-FFF2-40B4-BE49-F238E27FC236}">
                <a16:creationId xmlns:a16="http://schemas.microsoft.com/office/drawing/2014/main" id="{878EE0BA-C3CC-4D4C-8ACF-B6B20B905F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012167" y="6384792"/>
            <a:ext cx="935826" cy="935823"/>
          </a:xfrm>
          <a:prstGeom prst="rect">
            <a:avLst/>
          </a:prstGeom>
        </p:spPr>
      </p:pic>
      <p:pic>
        <p:nvPicPr>
          <p:cNvPr id="203" name="Graphic 202" descr="Shopping cart">
            <a:extLst>
              <a:ext uri="{FF2B5EF4-FFF2-40B4-BE49-F238E27FC236}">
                <a16:creationId xmlns:a16="http://schemas.microsoft.com/office/drawing/2014/main" id="{A879CB8A-FF87-8043-B917-C39AEDBCD3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-5653701" y="3382002"/>
            <a:ext cx="898704" cy="898702"/>
          </a:xfrm>
          <a:prstGeom prst="rect">
            <a:avLst/>
          </a:prstGeom>
        </p:spPr>
      </p:pic>
      <p:pic>
        <p:nvPicPr>
          <p:cNvPr id="205" name="Graphic 204" descr="Tag">
            <a:extLst>
              <a:ext uri="{FF2B5EF4-FFF2-40B4-BE49-F238E27FC236}">
                <a16:creationId xmlns:a16="http://schemas.microsoft.com/office/drawing/2014/main" id="{71B3D95B-058A-764A-97F0-9D4906E313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-7185143" y="3363442"/>
            <a:ext cx="935826" cy="935823"/>
          </a:xfrm>
          <a:prstGeom prst="rect">
            <a:avLst/>
          </a:prstGeom>
        </p:spPr>
      </p:pic>
      <p:pic>
        <p:nvPicPr>
          <p:cNvPr id="207" name="Graphic 206" descr="Pencil">
            <a:extLst>
              <a:ext uri="{FF2B5EF4-FFF2-40B4-BE49-F238E27FC236}">
                <a16:creationId xmlns:a16="http://schemas.microsoft.com/office/drawing/2014/main" id="{6190D045-EC3F-0B44-A4DF-38E35D6309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84849" y="3408210"/>
            <a:ext cx="846280" cy="846278"/>
          </a:xfrm>
          <a:prstGeom prst="rect">
            <a:avLst/>
          </a:prstGeom>
        </p:spPr>
      </p:pic>
      <p:pic>
        <p:nvPicPr>
          <p:cNvPr id="209" name="Graphic 208" descr="Ruler">
            <a:extLst>
              <a:ext uri="{FF2B5EF4-FFF2-40B4-BE49-F238E27FC236}">
                <a16:creationId xmlns:a16="http://schemas.microsoft.com/office/drawing/2014/main" id="{71E2BDF6-B053-FF4F-BEE5-171E64EF38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-1257047" y="3408210"/>
            <a:ext cx="846280" cy="846278"/>
          </a:xfrm>
          <a:prstGeom prst="rect">
            <a:avLst/>
          </a:prstGeom>
        </p:spPr>
      </p:pic>
      <p:pic>
        <p:nvPicPr>
          <p:cNvPr id="211" name="Graphic 210" descr="Scissors">
            <a:extLst>
              <a:ext uri="{FF2B5EF4-FFF2-40B4-BE49-F238E27FC236}">
                <a16:creationId xmlns:a16="http://schemas.microsoft.com/office/drawing/2014/main" id="{FC2A04B8-F422-1142-99F4-138E31B015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626746" y="3363444"/>
            <a:ext cx="935826" cy="935823"/>
          </a:xfrm>
          <a:prstGeom prst="rect">
            <a:avLst/>
          </a:prstGeom>
        </p:spPr>
      </p:pic>
      <p:pic>
        <p:nvPicPr>
          <p:cNvPr id="213" name="Graphic 212" descr="Books">
            <a:extLst>
              <a:ext uri="{FF2B5EF4-FFF2-40B4-BE49-F238E27FC236}">
                <a16:creationId xmlns:a16="http://schemas.microsoft.com/office/drawing/2014/main" id="{D1DE149F-9681-CE4C-8674-9919682C6A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158192" y="3363444"/>
            <a:ext cx="935826" cy="935823"/>
          </a:xfrm>
          <a:prstGeom prst="rect">
            <a:avLst/>
          </a:prstGeom>
        </p:spPr>
      </p:pic>
      <p:pic>
        <p:nvPicPr>
          <p:cNvPr id="215" name="Graphic 214" descr="Clock">
            <a:extLst>
              <a:ext uri="{FF2B5EF4-FFF2-40B4-BE49-F238E27FC236}">
                <a16:creationId xmlns:a16="http://schemas.microsoft.com/office/drawing/2014/main" id="{AD4BC6BE-6767-0140-9D18-8530BC3E85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-2788492" y="3363442"/>
            <a:ext cx="935826" cy="935823"/>
          </a:xfrm>
          <a:prstGeom prst="rect">
            <a:avLst/>
          </a:prstGeom>
        </p:spPr>
      </p:pic>
      <p:pic>
        <p:nvPicPr>
          <p:cNvPr id="217" name="Graphic 216" descr="Bell">
            <a:extLst>
              <a:ext uri="{FF2B5EF4-FFF2-40B4-BE49-F238E27FC236}">
                <a16:creationId xmlns:a16="http://schemas.microsoft.com/office/drawing/2014/main" id="{0A4531C6-8183-7B47-8D47-98BCC7BFAB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1537575" y="10895431"/>
            <a:ext cx="935826" cy="935823"/>
          </a:xfrm>
          <a:prstGeom prst="rect">
            <a:avLst/>
          </a:prstGeom>
        </p:spPr>
      </p:pic>
      <p:pic>
        <p:nvPicPr>
          <p:cNvPr id="219" name="Graphic 218" descr="Music">
            <a:extLst>
              <a:ext uri="{FF2B5EF4-FFF2-40B4-BE49-F238E27FC236}">
                <a16:creationId xmlns:a16="http://schemas.microsoft.com/office/drawing/2014/main" id="{EBBC500E-AE41-6F4C-82E5-E6F4CE90F5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3409350" y="10895431"/>
            <a:ext cx="935826" cy="935823"/>
          </a:xfrm>
          <a:prstGeom prst="rect">
            <a:avLst/>
          </a:prstGeom>
        </p:spPr>
      </p:pic>
      <p:pic>
        <p:nvPicPr>
          <p:cNvPr id="221" name="Graphic 220" descr="Clapping Hands">
            <a:extLst>
              <a:ext uri="{FF2B5EF4-FFF2-40B4-BE49-F238E27FC236}">
                <a16:creationId xmlns:a16="http://schemas.microsoft.com/office/drawing/2014/main" id="{21AE1C87-3A89-394E-8FB7-B19178689C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2223492" y="4793299"/>
            <a:ext cx="1040407" cy="1040404"/>
          </a:xfrm>
          <a:prstGeom prst="rect">
            <a:avLst/>
          </a:prstGeom>
        </p:spPr>
      </p:pic>
      <p:pic>
        <p:nvPicPr>
          <p:cNvPr id="223" name="Graphic 222" descr="Smiling Face with Solid Fill">
            <a:extLst>
              <a:ext uri="{FF2B5EF4-FFF2-40B4-BE49-F238E27FC236}">
                <a16:creationId xmlns:a16="http://schemas.microsoft.com/office/drawing/2014/main" id="{27012D1B-246F-FB49-9284-CAA8136019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7494117" y="3363444"/>
            <a:ext cx="935826" cy="935823"/>
          </a:xfrm>
          <a:prstGeom prst="rect">
            <a:avLst/>
          </a:prstGeom>
        </p:spPr>
      </p:pic>
      <p:pic>
        <p:nvPicPr>
          <p:cNvPr id="225" name="Graphic 224" descr="Smiling Face with No Fill">
            <a:extLst>
              <a:ext uri="{FF2B5EF4-FFF2-40B4-BE49-F238E27FC236}">
                <a16:creationId xmlns:a16="http://schemas.microsoft.com/office/drawing/2014/main" id="{D27748F8-5B67-5741-B913-43918F5B3C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5962671" y="3363444"/>
            <a:ext cx="935826" cy="935823"/>
          </a:xfrm>
          <a:prstGeom prst="rect">
            <a:avLst/>
          </a:prstGeom>
        </p:spPr>
      </p:pic>
      <p:pic>
        <p:nvPicPr>
          <p:cNvPr id="227" name="Graphic 226" descr="Neutral Face with Solid Fill">
            <a:extLst>
              <a:ext uri="{FF2B5EF4-FFF2-40B4-BE49-F238E27FC236}">
                <a16:creationId xmlns:a16="http://schemas.microsoft.com/office/drawing/2014/main" id="{C52DB586-1CE9-1241-9926-5D96A815C3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0557002" y="3363444"/>
            <a:ext cx="935826" cy="935823"/>
          </a:xfrm>
          <a:prstGeom prst="rect">
            <a:avLst/>
          </a:prstGeom>
        </p:spPr>
      </p:pic>
      <p:pic>
        <p:nvPicPr>
          <p:cNvPr id="229" name="Graphic 228" descr="Neutral Face with No Fill">
            <a:extLst>
              <a:ext uri="{FF2B5EF4-FFF2-40B4-BE49-F238E27FC236}">
                <a16:creationId xmlns:a16="http://schemas.microsoft.com/office/drawing/2014/main" id="{CB3484B5-D838-D846-8991-F1BF83D909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9025561" y="3363444"/>
            <a:ext cx="935826" cy="935823"/>
          </a:xfrm>
          <a:prstGeom prst="rect">
            <a:avLst/>
          </a:prstGeom>
        </p:spPr>
      </p:pic>
      <p:pic>
        <p:nvPicPr>
          <p:cNvPr id="231" name="Graphic 230" descr="Sad Face with Solid Fill">
            <a:extLst>
              <a:ext uri="{FF2B5EF4-FFF2-40B4-BE49-F238E27FC236}">
                <a16:creationId xmlns:a16="http://schemas.microsoft.com/office/drawing/2014/main" id="{E70E78EE-0C26-A44B-8DA9-78933D6FAF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6682775" y="3363442"/>
            <a:ext cx="935826" cy="935823"/>
          </a:xfrm>
          <a:prstGeom prst="rect">
            <a:avLst/>
          </a:prstGeom>
        </p:spPr>
      </p:pic>
      <p:pic>
        <p:nvPicPr>
          <p:cNvPr id="233" name="Graphic 232" descr="Sad Face with No Fill">
            <a:extLst>
              <a:ext uri="{FF2B5EF4-FFF2-40B4-BE49-F238E27FC236}">
                <a16:creationId xmlns:a16="http://schemas.microsoft.com/office/drawing/2014/main" id="{A86A1D46-FD5B-9142-9838-EBF1B6F477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15151333" y="3363442"/>
            <a:ext cx="935826" cy="935823"/>
          </a:xfrm>
          <a:prstGeom prst="rect">
            <a:avLst/>
          </a:prstGeom>
        </p:spPr>
      </p:pic>
      <p:pic>
        <p:nvPicPr>
          <p:cNvPr id="235" name="Graphic 234" descr="Grinning Face with Solid Fill">
            <a:extLst>
              <a:ext uri="{FF2B5EF4-FFF2-40B4-BE49-F238E27FC236}">
                <a16:creationId xmlns:a16="http://schemas.microsoft.com/office/drawing/2014/main" id="{2FBE97AB-72B0-C346-BC5A-102AF831B1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3619890" y="3363442"/>
            <a:ext cx="935826" cy="935823"/>
          </a:xfrm>
          <a:prstGeom prst="rect">
            <a:avLst/>
          </a:prstGeom>
        </p:spPr>
      </p:pic>
      <p:pic>
        <p:nvPicPr>
          <p:cNvPr id="237" name="Graphic 236" descr="Grinning Face with No Fill">
            <a:extLst>
              <a:ext uri="{FF2B5EF4-FFF2-40B4-BE49-F238E27FC236}">
                <a16:creationId xmlns:a16="http://schemas.microsoft.com/office/drawing/2014/main" id="{DFDAF3A2-C445-7848-9F94-434A066723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2088448" y="3363442"/>
            <a:ext cx="935826" cy="935823"/>
          </a:xfrm>
          <a:prstGeom prst="rect">
            <a:avLst/>
          </a:prstGeom>
        </p:spPr>
      </p:pic>
      <p:pic>
        <p:nvPicPr>
          <p:cNvPr id="239" name="Graphic 238" descr="Confused Face with Solid Fill">
            <a:extLst>
              <a:ext uri="{FF2B5EF4-FFF2-40B4-BE49-F238E27FC236}">
                <a16:creationId xmlns:a16="http://schemas.microsoft.com/office/drawing/2014/main" id="{49316D75-F2B8-C141-B9EE-61203A013A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-5791301" y="4845594"/>
            <a:ext cx="935826" cy="935823"/>
          </a:xfrm>
          <a:prstGeom prst="rect">
            <a:avLst/>
          </a:prstGeom>
        </p:spPr>
      </p:pic>
      <p:pic>
        <p:nvPicPr>
          <p:cNvPr id="241" name="Graphic 240" descr="Confused Face with No Fill">
            <a:extLst>
              <a:ext uri="{FF2B5EF4-FFF2-40B4-BE49-F238E27FC236}">
                <a16:creationId xmlns:a16="http://schemas.microsoft.com/office/drawing/2014/main" id="{7D61928E-2094-2443-B30A-01C5EC26B4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-7234538" y="4845594"/>
            <a:ext cx="935826" cy="935823"/>
          </a:xfrm>
          <a:prstGeom prst="rect">
            <a:avLst/>
          </a:prstGeom>
        </p:spPr>
      </p:pic>
      <p:pic>
        <p:nvPicPr>
          <p:cNvPr id="245" name="Graphic 244" descr="Raised Hand">
            <a:extLst>
              <a:ext uri="{FF2B5EF4-FFF2-40B4-BE49-F238E27FC236}">
                <a16:creationId xmlns:a16="http://schemas.microsoft.com/office/drawing/2014/main" id="{F73D516B-86B4-054B-BE28-5E3FA9E03E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780249" y="4845594"/>
            <a:ext cx="935826" cy="935823"/>
          </a:xfrm>
          <a:prstGeom prst="rect">
            <a:avLst/>
          </a:prstGeom>
        </p:spPr>
      </p:pic>
      <p:pic>
        <p:nvPicPr>
          <p:cNvPr id="247" name="Graphic 246" descr="Thumbs Up Sign">
            <a:extLst>
              <a:ext uri="{FF2B5EF4-FFF2-40B4-BE49-F238E27FC236}">
                <a16:creationId xmlns:a16="http://schemas.microsoft.com/office/drawing/2014/main" id="{F058ABE2-08DA-4B44-9D1B-2C0AF158DC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7893774" y="4845596"/>
            <a:ext cx="935826" cy="935823"/>
          </a:xfrm>
          <a:prstGeom prst="rect">
            <a:avLst/>
          </a:prstGeom>
        </p:spPr>
      </p:pic>
      <p:pic>
        <p:nvPicPr>
          <p:cNvPr id="249" name="Graphic 248" descr="Right Pointing Backhand Index ">
            <a:extLst>
              <a:ext uri="{FF2B5EF4-FFF2-40B4-BE49-F238E27FC236}">
                <a16:creationId xmlns:a16="http://schemas.microsoft.com/office/drawing/2014/main" id="{7204E5C8-6927-2B44-A95A-7A5AF3FB68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6450533" y="4845596"/>
            <a:ext cx="935826" cy="935823"/>
          </a:xfrm>
          <a:prstGeom prst="rect">
            <a:avLst/>
          </a:prstGeom>
        </p:spPr>
      </p:pic>
      <p:pic>
        <p:nvPicPr>
          <p:cNvPr id="251" name="Graphic 250" descr="Line Arrow: Straight">
            <a:extLst>
              <a:ext uri="{FF2B5EF4-FFF2-40B4-BE49-F238E27FC236}">
                <a16:creationId xmlns:a16="http://schemas.microsoft.com/office/drawing/2014/main" id="{86834369-3079-FB4B-8C7C-FE96EFEE03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-5526364" y="6384789"/>
            <a:ext cx="935826" cy="935823"/>
          </a:xfrm>
          <a:prstGeom prst="rect">
            <a:avLst/>
          </a:prstGeom>
        </p:spPr>
      </p:pic>
      <p:pic>
        <p:nvPicPr>
          <p:cNvPr id="253" name="Graphic 252" descr="Line Arrow: Rotate right">
            <a:extLst>
              <a:ext uri="{FF2B5EF4-FFF2-40B4-BE49-F238E27FC236}">
                <a16:creationId xmlns:a16="http://schemas.microsoft.com/office/drawing/2014/main" id="{4B57EB2C-07F2-E54A-9F04-8B9438D149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-7168694" y="6384789"/>
            <a:ext cx="935826" cy="935823"/>
          </a:xfrm>
          <a:prstGeom prst="rect">
            <a:avLst/>
          </a:prstGeom>
        </p:spPr>
      </p:pic>
      <p:pic>
        <p:nvPicPr>
          <p:cNvPr id="257" name="Graphic 256" descr="Volume">
            <a:extLst>
              <a:ext uri="{FF2B5EF4-FFF2-40B4-BE49-F238E27FC236}">
                <a16:creationId xmlns:a16="http://schemas.microsoft.com/office/drawing/2014/main" id="{C73A208C-A89A-444F-B700-CF335A75E1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9895334" y="11010204"/>
            <a:ext cx="706288" cy="706286"/>
          </a:xfrm>
          <a:prstGeom prst="rect">
            <a:avLst/>
          </a:prstGeom>
        </p:spPr>
      </p:pic>
      <p:pic>
        <p:nvPicPr>
          <p:cNvPr id="259" name="Graphic 258" descr="Power">
            <a:extLst>
              <a:ext uri="{FF2B5EF4-FFF2-40B4-BE49-F238E27FC236}">
                <a16:creationId xmlns:a16="http://schemas.microsoft.com/office/drawing/2014/main" id="{FB4272EA-63F8-704C-A504-CC4E01FDD2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-4348060" y="4941218"/>
            <a:ext cx="744578" cy="744576"/>
          </a:xfrm>
          <a:prstGeom prst="rect">
            <a:avLst/>
          </a:prstGeom>
        </p:spPr>
      </p:pic>
      <p:pic>
        <p:nvPicPr>
          <p:cNvPr id="265" name="Graphic 264" descr="Signal">
            <a:extLst>
              <a:ext uri="{FF2B5EF4-FFF2-40B4-BE49-F238E27FC236}">
                <a16:creationId xmlns:a16="http://schemas.microsoft.com/office/drawing/2014/main" id="{5386C927-3639-7145-9289-E450C9D3FC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-2241697" y="6384789"/>
            <a:ext cx="935826" cy="935823"/>
          </a:xfrm>
          <a:prstGeom prst="rect">
            <a:avLst/>
          </a:prstGeom>
        </p:spPr>
      </p:pic>
      <p:pic>
        <p:nvPicPr>
          <p:cNvPr id="267" name="Graphic 266" descr="Wi-Fi">
            <a:extLst>
              <a:ext uri="{FF2B5EF4-FFF2-40B4-BE49-F238E27FC236}">
                <a16:creationId xmlns:a16="http://schemas.microsoft.com/office/drawing/2014/main" id="{5C2AD2C7-80E0-3B47-AEF8-821C668776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-3096071" y="4845594"/>
            <a:ext cx="935826" cy="935823"/>
          </a:xfrm>
          <a:prstGeom prst="rect">
            <a:avLst/>
          </a:prstGeom>
        </p:spPr>
      </p:pic>
      <p:pic>
        <p:nvPicPr>
          <p:cNvPr id="269" name="Graphic 268" descr="Sunglasses">
            <a:extLst>
              <a:ext uri="{FF2B5EF4-FFF2-40B4-BE49-F238E27FC236}">
                <a16:creationId xmlns:a16="http://schemas.microsoft.com/office/drawing/2014/main" id="{1E085EF6-0A1B-9D4D-B5B3-6625116B03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-7224771" y="12336738"/>
            <a:ext cx="935826" cy="935823"/>
          </a:xfrm>
          <a:prstGeom prst="rect">
            <a:avLst/>
          </a:prstGeom>
        </p:spPr>
      </p:pic>
      <p:pic>
        <p:nvPicPr>
          <p:cNvPr id="271" name="Graphic 270" descr="Marker">
            <a:extLst>
              <a:ext uri="{FF2B5EF4-FFF2-40B4-BE49-F238E27FC236}">
                <a16:creationId xmlns:a16="http://schemas.microsoft.com/office/drawing/2014/main" id="{D2DD6A19-C466-254A-8265-9BE112C058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2676886" y="4845596"/>
            <a:ext cx="935826" cy="935823"/>
          </a:xfrm>
          <a:prstGeom prst="rect">
            <a:avLst/>
          </a:prstGeom>
        </p:spPr>
      </p:pic>
      <p:pic>
        <p:nvPicPr>
          <p:cNvPr id="273" name="Graphic 272" descr="Pin">
            <a:extLst>
              <a:ext uri="{FF2B5EF4-FFF2-40B4-BE49-F238E27FC236}">
                <a16:creationId xmlns:a16="http://schemas.microsoft.com/office/drawing/2014/main" id="{2815B365-475C-A24E-9DA5-F37A32CAC5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4120129" y="4878548"/>
            <a:ext cx="869909" cy="869907"/>
          </a:xfrm>
          <a:prstGeom prst="rect">
            <a:avLst/>
          </a:prstGeom>
        </p:spPr>
      </p:pic>
      <p:pic>
        <p:nvPicPr>
          <p:cNvPr id="275" name="Graphic 274" descr="Bookmark">
            <a:extLst>
              <a:ext uri="{FF2B5EF4-FFF2-40B4-BE49-F238E27FC236}">
                <a16:creationId xmlns:a16="http://schemas.microsoft.com/office/drawing/2014/main" id="{C12F317D-8E5E-6940-A422-D525341E01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-3884030" y="6384789"/>
            <a:ext cx="935826" cy="935823"/>
          </a:xfrm>
          <a:prstGeom prst="rect">
            <a:avLst/>
          </a:prstGeom>
        </p:spPr>
      </p:pic>
      <p:pic>
        <p:nvPicPr>
          <p:cNvPr id="277" name="Graphic 276" descr="Map with pin">
            <a:extLst>
              <a:ext uri="{FF2B5EF4-FFF2-40B4-BE49-F238E27FC236}">
                <a16:creationId xmlns:a16="http://schemas.microsoft.com/office/drawing/2014/main" id="{F8174F3B-A0C2-3948-B459-0DB6B81D39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1233645" y="4845596"/>
            <a:ext cx="935826" cy="935823"/>
          </a:xfrm>
          <a:prstGeom prst="rect">
            <a:avLst/>
          </a:prstGeom>
        </p:spPr>
      </p:pic>
      <p:pic>
        <p:nvPicPr>
          <p:cNvPr id="279" name="Graphic 278" descr="Lock">
            <a:extLst>
              <a:ext uri="{FF2B5EF4-FFF2-40B4-BE49-F238E27FC236}">
                <a16:creationId xmlns:a16="http://schemas.microsoft.com/office/drawing/2014/main" id="{15331CA9-C975-0D49-8225-3689C1A113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-1652832" y="4845594"/>
            <a:ext cx="935826" cy="935823"/>
          </a:xfrm>
          <a:prstGeom prst="rect">
            <a:avLst/>
          </a:prstGeom>
        </p:spPr>
      </p:pic>
      <p:pic>
        <p:nvPicPr>
          <p:cNvPr id="281" name="Graphic 280" descr="Unlock">
            <a:extLst>
              <a:ext uri="{FF2B5EF4-FFF2-40B4-BE49-F238E27FC236}">
                <a16:creationId xmlns:a16="http://schemas.microsoft.com/office/drawing/2014/main" id="{EF17F3A8-227F-B040-86B7-99B593AAD0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-209591" y="4845594"/>
            <a:ext cx="935826" cy="935823"/>
          </a:xfrm>
          <a:prstGeom prst="rect">
            <a:avLst/>
          </a:prstGeom>
        </p:spPr>
      </p:pic>
      <p:pic>
        <p:nvPicPr>
          <p:cNvPr id="283" name="Graphic 282" descr="Tools">
            <a:extLst>
              <a:ext uri="{FF2B5EF4-FFF2-40B4-BE49-F238E27FC236}">
                <a16:creationId xmlns:a16="http://schemas.microsoft.com/office/drawing/2014/main" id="{C3506DE8-31D9-0D44-BA73-62469F84A9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-599367" y="6384789"/>
            <a:ext cx="935826" cy="935823"/>
          </a:xfrm>
          <a:prstGeom prst="rect">
            <a:avLst/>
          </a:prstGeom>
        </p:spPr>
      </p:pic>
      <p:pic>
        <p:nvPicPr>
          <p:cNvPr id="191" name="Graphic 190" descr="Single gear">
            <a:extLst>
              <a:ext uri="{FF2B5EF4-FFF2-40B4-BE49-F238E27FC236}">
                <a16:creationId xmlns:a16="http://schemas.microsoft.com/office/drawing/2014/main" id="{00B0AE21-6003-B045-B511-F619BE41CD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15097917" y="9418832"/>
            <a:ext cx="935826" cy="935823"/>
          </a:xfrm>
          <a:prstGeom prst="rect">
            <a:avLst/>
          </a:prstGeom>
        </p:spPr>
      </p:pic>
      <p:pic>
        <p:nvPicPr>
          <p:cNvPr id="195" name="Graphic 194" descr="Lightbulb">
            <a:extLst>
              <a:ext uri="{FF2B5EF4-FFF2-40B4-BE49-F238E27FC236}">
                <a16:creationId xmlns:a16="http://schemas.microsoft.com/office/drawing/2014/main" id="{26BE9BF9-0DA9-EA45-A06A-06A263D9F0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16767382" y="4845594"/>
            <a:ext cx="935826" cy="935823"/>
          </a:xfrm>
          <a:prstGeom prst="rect">
            <a:avLst/>
          </a:prstGeom>
        </p:spPr>
      </p:pic>
      <p:sp>
        <p:nvSpPr>
          <p:cNvPr id="287" name="Freeform 124">
            <a:extLst>
              <a:ext uri="{FF2B5EF4-FFF2-40B4-BE49-F238E27FC236}">
                <a16:creationId xmlns:a16="http://schemas.microsoft.com/office/drawing/2014/main" id="{D6937812-76BE-6A41-9533-663A84899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42795" y="6462137"/>
            <a:ext cx="582862" cy="781127"/>
          </a:xfrm>
          <a:custGeom>
            <a:avLst/>
            <a:gdLst>
              <a:gd name="T0" fmla="*/ 29445126 w 454"/>
              <a:gd name="T1" fmla="*/ 78678142 h 609"/>
              <a:gd name="T2" fmla="*/ 29445126 w 454"/>
              <a:gd name="T3" fmla="*/ 78678142 h 609"/>
              <a:gd name="T4" fmla="*/ 0 w 454"/>
              <a:gd name="T5" fmla="*/ 29245613 h 609"/>
              <a:gd name="T6" fmla="*/ 29445126 w 454"/>
              <a:gd name="T7" fmla="*/ 0 h 609"/>
              <a:gd name="T8" fmla="*/ 58760594 w 454"/>
              <a:gd name="T9" fmla="*/ 29245613 h 609"/>
              <a:gd name="T10" fmla="*/ 29445126 w 454"/>
              <a:gd name="T11" fmla="*/ 78678142 h 609"/>
              <a:gd name="T12" fmla="*/ 29445126 w 454"/>
              <a:gd name="T13" fmla="*/ 10093638 h 609"/>
              <a:gd name="T14" fmla="*/ 29445126 w 454"/>
              <a:gd name="T15" fmla="*/ 10093638 h 609"/>
              <a:gd name="T16" fmla="*/ 10117575 w 454"/>
              <a:gd name="T17" fmla="*/ 29245613 h 609"/>
              <a:gd name="T18" fmla="*/ 29445126 w 454"/>
              <a:gd name="T19" fmla="*/ 49432889 h 609"/>
              <a:gd name="T20" fmla="*/ 49550979 w 454"/>
              <a:gd name="T21" fmla="*/ 29245613 h 609"/>
              <a:gd name="T22" fmla="*/ 29445126 w 454"/>
              <a:gd name="T23" fmla="*/ 10093638 h 609"/>
              <a:gd name="T24" fmla="*/ 39433044 w 454"/>
              <a:gd name="T25" fmla="*/ 32868804 h 609"/>
              <a:gd name="T26" fmla="*/ 39433044 w 454"/>
              <a:gd name="T27" fmla="*/ 32868804 h 609"/>
              <a:gd name="T28" fmla="*/ 20235510 w 454"/>
              <a:gd name="T29" fmla="*/ 32868804 h 609"/>
              <a:gd name="T30" fmla="*/ 16603311 w 454"/>
              <a:gd name="T31" fmla="*/ 29245613 h 609"/>
              <a:gd name="T32" fmla="*/ 20235510 w 454"/>
              <a:gd name="T33" fmla="*/ 25622062 h 609"/>
              <a:gd name="T34" fmla="*/ 39433044 w 454"/>
              <a:gd name="T35" fmla="*/ 25622062 h 609"/>
              <a:gd name="T36" fmla="*/ 43194900 w 454"/>
              <a:gd name="T37" fmla="*/ 29245613 h 609"/>
              <a:gd name="T38" fmla="*/ 39433044 w 454"/>
              <a:gd name="T39" fmla="*/ 32868804 h 609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54" h="609">
                <a:moveTo>
                  <a:pt x="227" y="608"/>
                </a:moveTo>
                <a:lnTo>
                  <a:pt x="227" y="608"/>
                </a:lnTo>
                <a:cubicBezTo>
                  <a:pt x="227" y="608"/>
                  <a:pt x="0" y="354"/>
                  <a:pt x="0" y="226"/>
                </a:cubicBezTo>
                <a:cubicBezTo>
                  <a:pt x="0" y="106"/>
                  <a:pt x="106" y="0"/>
                  <a:pt x="227" y="0"/>
                </a:cubicBezTo>
                <a:cubicBezTo>
                  <a:pt x="354" y="0"/>
                  <a:pt x="453" y="106"/>
                  <a:pt x="453" y="226"/>
                </a:cubicBezTo>
                <a:cubicBezTo>
                  <a:pt x="453" y="354"/>
                  <a:pt x="227" y="608"/>
                  <a:pt x="227" y="608"/>
                </a:cubicBezTo>
                <a:close/>
                <a:moveTo>
                  <a:pt x="227" y="78"/>
                </a:moveTo>
                <a:lnTo>
                  <a:pt x="227" y="78"/>
                </a:lnTo>
                <a:cubicBezTo>
                  <a:pt x="149" y="78"/>
                  <a:pt x="78" y="149"/>
                  <a:pt x="78" y="226"/>
                </a:cubicBezTo>
                <a:cubicBezTo>
                  <a:pt x="78" y="311"/>
                  <a:pt x="149" y="382"/>
                  <a:pt x="227" y="382"/>
                </a:cubicBezTo>
                <a:cubicBezTo>
                  <a:pt x="311" y="382"/>
                  <a:pt x="382" y="311"/>
                  <a:pt x="382" y="226"/>
                </a:cubicBezTo>
                <a:cubicBezTo>
                  <a:pt x="382" y="149"/>
                  <a:pt x="311" y="78"/>
                  <a:pt x="227" y="78"/>
                </a:cubicBezTo>
                <a:close/>
                <a:moveTo>
                  <a:pt x="304" y="254"/>
                </a:moveTo>
                <a:lnTo>
                  <a:pt x="304" y="254"/>
                </a:lnTo>
                <a:cubicBezTo>
                  <a:pt x="156" y="254"/>
                  <a:pt x="156" y="254"/>
                  <a:pt x="156" y="254"/>
                </a:cubicBezTo>
                <a:cubicBezTo>
                  <a:pt x="135" y="254"/>
                  <a:pt x="128" y="247"/>
                  <a:pt x="128" y="226"/>
                </a:cubicBezTo>
                <a:cubicBezTo>
                  <a:pt x="128" y="212"/>
                  <a:pt x="135" y="198"/>
                  <a:pt x="156" y="198"/>
                </a:cubicBezTo>
                <a:cubicBezTo>
                  <a:pt x="304" y="198"/>
                  <a:pt x="304" y="198"/>
                  <a:pt x="304" y="198"/>
                </a:cubicBezTo>
                <a:cubicBezTo>
                  <a:pt x="319" y="198"/>
                  <a:pt x="333" y="212"/>
                  <a:pt x="333" y="226"/>
                </a:cubicBezTo>
                <a:cubicBezTo>
                  <a:pt x="333" y="247"/>
                  <a:pt x="319" y="254"/>
                  <a:pt x="304" y="25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288" name="Freeform 125">
            <a:extLst>
              <a:ext uri="{FF2B5EF4-FFF2-40B4-BE49-F238E27FC236}">
                <a16:creationId xmlns:a16="http://schemas.microsoft.com/office/drawing/2014/main" id="{68F1FEBA-3FDD-D449-B876-4C272E63F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53414" y="6462137"/>
            <a:ext cx="582864" cy="781127"/>
          </a:xfrm>
          <a:custGeom>
            <a:avLst/>
            <a:gdLst>
              <a:gd name="T0" fmla="*/ 29445666 w 454"/>
              <a:gd name="T1" fmla="*/ 78678142 h 609"/>
              <a:gd name="T2" fmla="*/ 29445666 w 454"/>
              <a:gd name="T3" fmla="*/ 78678142 h 609"/>
              <a:gd name="T4" fmla="*/ 0 w 454"/>
              <a:gd name="T5" fmla="*/ 29245613 h 609"/>
              <a:gd name="T6" fmla="*/ 29445666 w 454"/>
              <a:gd name="T7" fmla="*/ 0 h 609"/>
              <a:gd name="T8" fmla="*/ 58761314 w 454"/>
              <a:gd name="T9" fmla="*/ 29245613 h 609"/>
              <a:gd name="T10" fmla="*/ 29445666 w 454"/>
              <a:gd name="T11" fmla="*/ 78678142 h 609"/>
              <a:gd name="T12" fmla="*/ 29445666 w 454"/>
              <a:gd name="T13" fmla="*/ 10093638 h 609"/>
              <a:gd name="T14" fmla="*/ 29445666 w 454"/>
              <a:gd name="T15" fmla="*/ 10093638 h 609"/>
              <a:gd name="T16" fmla="*/ 10117997 w 454"/>
              <a:gd name="T17" fmla="*/ 29245613 h 609"/>
              <a:gd name="T18" fmla="*/ 29445666 w 454"/>
              <a:gd name="T19" fmla="*/ 49432889 h 609"/>
              <a:gd name="T20" fmla="*/ 48643317 w 454"/>
              <a:gd name="T21" fmla="*/ 29245613 h 609"/>
              <a:gd name="T22" fmla="*/ 29445666 w 454"/>
              <a:gd name="T23" fmla="*/ 10093638 h 609"/>
              <a:gd name="T24" fmla="*/ 39433645 w 454"/>
              <a:gd name="T25" fmla="*/ 32868804 h 609"/>
              <a:gd name="T26" fmla="*/ 39433645 w 454"/>
              <a:gd name="T27" fmla="*/ 32868804 h 609"/>
              <a:gd name="T28" fmla="*/ 33077527 w 454"/>
              <a:gd name="T29" fmla="*/ 32868804 h 609"/>
              <a:gd name="T30" fmla="*/ 33077527 w 454"/>
              <a:gd name="T31" fmla="*/ 39339251 h 609"/>
              <a:gd name="T32" fmla="*/ 29445666 w 454"/>
              <a:gd name="T33" fmla="*/ 42962442 h 609"/>
              <a:gd name="T34" fmla="*/ 25683786 w 454"/>
              <a:gd name="T35" fmla="*/ 39339251 h 609"/>
              <a:gd name="T36" fmla="*/ 25683786 w 454"/>
              <a:gd name="T37" fmla="*/ 32868804 h 609"/>
              <a:gd name="T38" fmla="*/ 19327669 w 454"/>
              <a:gd name="T39" fmla="*/ 32868804 h 609"/>
              <a:gd name="T40" fmla="*/ 15565789 w 454"/>
              <a:gd name="T41" fmla="*/ 29245613 h 609"/>
              <a:gd name="T42" fmla="*/ 19327669 w 454"/>
              <a:gd name="T43" fmla="*/ 25622062 h 609"/>
              <a:gd name="T44" fmla="*/ 25683786 w 454"/>
              <a:gd name="T45" fmla="*/ 25622062 h 609"/>
              <a:gd name="T46" fmla="*/ 25683786 w 454"/>
              <a:gd name="T47" fmla="*/ 20187276 h 609"/>
              <a:gd name="T48" fmla="*/ 29445666 w 454"/>
              <a:gd name="T49" fmla="*/ 16434582 h 609"/>
              <a:gd name="T50" fmla="*/ 33077527 w 454"/>
              <a:gd name="T51" fmla="*/ 20187276 h 609"/>
              <a:gd name="T52" fmla="*/ 33077527 w 454"/>
              <a:gd name="T53" fmla="*/ 25622062 h 609"/>
              <a:gd name="T54" fmla="*/ 39433645 w 454"/>
              <a:gd name="T55" fmla="*/ 25622062 h 609"/>
              <a:gd name="T56" fmla="*/ 43195525 w 454"/>
              <a:gd name="T57" fmla="*/ 29245613 h 609"/>
              <a:gd name="T58" fmla="*/ 39433645 w 454"/>
              <a:gd name="T59" fmla="*/ 32868804 h 60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454" h="609">
                <a:moveTo>
                  <a:pt x="227" y="608"/>
                </a:moveTo>
                <a:lnTo>
                  <a:pt x="227" y="608"/>
                </a:lnTo>
                <a:cubicBezTo>
                  <a:pt x="227" y="608"/>
                  <a:pt x="0" y="354"/>
                  <a:pt x="0" y="226"/>
                </a:cubicBezTo>
                <a:cubicBezTo>
                  <a:pt x="0" y="106"/>
                  <a:pt x="99" y="0"/>
                  <a:pt x="227" y="0"/>
                </a:cubicBezTo>
                <a:cubicBezTo>
                  <a:pt x="354" y="0"/>
                  <a:pt x="453" y="106"/>
                  <a:pt x="453" y="226"/>
                </a:cubicBezTo>
                <a:cubicBezTo>
                  <a:pt x="453" y="354"/>
                  <a:pt x="227" y="608"/>
                  <a:pt x="227" y="608"/>
                </a:cubicBezTo>
                <a:close/>
                <a:moveTo>
                  <a:pt x="227" y="78"/>
                </a:moveTo>
                <a:lnTo>
                  <a:pt x="227" y="78"/>
                </a:lnTo>
                <a:cubicBezTo>
                  <a:pt x="142" y="78"/>
                  <a:pt x="78" y="149"/>
                  <a:pt x="78" y="226"/>
                </a:cubicBezTo>
                <a:cubicBezTo>
                  <a:pt x="78" y="311"/>
                  <a:pt x="142" y="382"/>
                  <a:pt x="227" y="382"/>
                </a:cubicBezTo>
                <a:cubicBezTo>
                  <a:pt x="311" y="382"/>
                  <a:pt x="375" y="311"/>
                  <a:pt x="375" y="226"/>
                </a:cubicBezTo>
                <a:cubicBezTo>
                  <a:pt x="375" y="149"/>
                  <a:pt x="311" y="78"/>
                  <a:pt x="227" y="78"/>
                </a:cubicBezTo>
                <a:close/>
                <a:moveTo>
                  <a:pt x="304" y="254"/>
                </a:moveTo>
                <a:lnTo>
                  <a:pt x="304" y="254"/>
                </a:lnTo>
                <a:cubicBezTo>
                  <a:pt x="255" y="254"/>
                  <a:pt x="255" y="254"/>
                  <a:pt x="255" y="254"/>
                </a:cubicBezTo>
                <a:cubicBezTo>
                  <a:pt x="255" y="304"/>
                  <a:pt x="255" y="304"/>
                  <a:pt x="255" y="304"/>
                </a:cubicBezTo>
                <a:cubicBezTo>
                  <a:pt x="255" y="318"/>
                  <a:pt x="241" y="332"/>
                  <a:pt x="227" y="332"/>
                </a:cubicBezTo>
                <a:cubicBezTo>
                  <a:pt x="213" y="332"/>
                  <a:pt x="198" y="318"/>
                  <a:pt x="198" y="304"/>
                </a:cubicBezTo>
                <a:cubicBezTo>
                  <a:pt x="198" y="254"/>
                  <a:pt x="198" y="254"/>
                  <a:pt x="198" y="254"/>
                </a:cubicBezTo>
                <a:cubicBezTo>
                  <a:pt x="149" y="254"/>
                  <a:pt x="149" y="254"/>
                  <a:pt x="149" y="254"/>
                </a:cubicBezTo>
                <a:cubicBezTo>
                  <a:pt x="135" y="254"/>
                  <a:pt x="120" y="247"/>
                  <a:pt x="120" y="226"/>
                </a:cubicBezTo>
                <a:cubicBezTo>
                  <a:pt x="120" y="212"/>
                  <a:pt x="135" y="198"/>
                  <a:pt x="149" y="198"/>
                </a:cubicBezTo>
                <a:cubicBezTo>
                  <a:pt x="198" y="198"/>
                  <a:pt x="198" y="198"/>
                  <a:pt x="198" y="198"/>
                </a:cubicBezTo>
                <a:cubicBezTo>
                  <a:pt x="198" y="156"/>
                  <a:pt x="198" y="156"/>
                  <a:pt x="198" y="156"/>
                </a:cubicBezTo>
                <a:cubicBezTo>
                  <a:pt x="198" y="134"/>
                  <a:pt x="213" y="127"/>
                  <a:pt x="227" y="127"/>
                </a:cubicBezTo>
                <a:cubicBezTo>
                  <a:pt x="241" y="127"/>
                  <a:pt x="255" y="134"/>
                  <a:pt x="255" y="156"/>
                </a:cubicBezTo>
                <a:cubicBezTo>
                  <a:pt x="255" y="198"/>
                  <a:pt x="255" y="198"/>
                  <a:pt x="255" y="198"/>
                </a:cubicBezTo>
                <a:cubicBezTo>
                  <a:pt x="304" y="198"/>
                  <a:pt x="304" y="198"/>
                  <a:pt x="304" y="198"/>
                </a:cubicBezTo>
                <a:cubicBezTo>
                  <a:pt x="318" y="198"/>
                  <a:pt x="333" y="212"/>
                  <a:pt x="333" y="226"/>
                </a:cubicBezTo>
                <a:cubicBezTo>
                  <a:pt x="333" y="247"/>
                  <a:pt x="318" y="254"/>
                  <a:pt x="304" y="25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289" name="Freeform 126">
            <a:extLst>
              <a:ext uri="{FF2B5EF4-FFF2-40B4-BE49-F238E27FC236}">
                <a16:creationId xmlns:a16="http://schemas.microsoft.com/office/drawing/2014/main" id="{4F1D1F4B-228C-4F4B-B489-DAC195DF3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4046" y="6462137"/>
            <a:ext cx="582862" cy="781127"/>
          </a:xfrm>
          <a:custGeom>
            <a:avLst/>
            <a:gdLst>
              <a:gd name="T0" fmla="*/ 29445126 w 454"/>
              <a:gd name="T1" fmla="*/ 78678142 h 609"/>
              <a:gd name="T2" fmla="*/ 29445126 w 454"/>
              <a:gd name="T3" fmla="*/ 78678142 h 609"/>
              <a:gd name="T4" fmla="*/ 0 w 454"/>
              <a:gd name="T5" fmla="*/ 29245613 h 609"/>
              <a:gd name="T6" fmla="*/ 29445126 w 454"/>
              <a:gd name="T7" fmla="*/ 0 h 609"/>
              <a:gd name="T8" fmla="*/ 58760594 w 454"/>
              <a:gd name="T9" fmla="*/ 29245613 h 609"/>
              <a:gd name="T10" fmla="*/ 29445126 w 454"/>
              <a:gd name="T11" fmla="*/ 78678142 h 609"/>
              <a:gd name="T12" fmla="*/ 29445126 w 454"/>
              <a:gd name="T13" fmla="*/ 10093638 h 609"/>
              <a:gd name="T14" fmla="*/ 29445126 w 454"/>
              <a:gd name="T15" fmla="*/ 10093638 h 609"/>
              <a:gd name="T16" fmla="*/ 9209615 w 454"/>
              <a:gd name="T17" fmla="*/ 29245613 h 609"/>
              <a:gd name="T18" fmla="*/ 29445126 w 454"/>
              <a:gd name="T19" fmla="*/ 49432889 h 609"/>
              <a:gd name="T20" fmla="*/ 48642659 w 454"/>
              <a:gd name="T21" fmla="*/ 29245613 h 609"/>
              <a:gd name="T22" fmla="*/ 29445126 w 454"/>
              <a:gd name="T23" fmla="*/ 10093638 h 609"/>
              <a:gd name="T24" fmla="*/ 29445126 w 454"/>
              <a:gd name="T25" fmla="*/ 39339251 h 609"/>
              <a:gd name="T26" fmla="*/ 29445126 w 454"/>
              <a:gd name="T27" fmla="*/ 39339251 h 609"/>
              <a:gd name="T28" fmla="*/ 19327551 w 454"/>
              <a:gd name="T29" fmla="*/ 29245613 h 609"/>
              <a:gd name="T30" fmla="*/ 29445126 w 454"/>
              <a:gd name="T31" fmla="*/ 20187276 h 609"/>
              <a:gd name="T32" fmla="*/ 38525084 w 454"/>
              <a:gd name="T33" fmla="*/ 29245613 h 609"/>
              <a:gd name="T34" fmla="*/ 29445126 w 454"/>
              <a:gd name="T35" fmla="*/ 39339251 h 60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54" h="609">
                <a:moveTo>
                  <a:pt x="227" y="608"/>
                </a:moveTo>
                <a:lnTo>
                  <a:pt x="227" y="608"/>
                </a:lnTo>
                <a:cubicBezTo>
                  <a:pt x="227" y="608"/>
                  <a:pt x="0" y="354"/>
                  <a:pt x="0" y="226"/>
                </a:cubicBezTo>
                <a:cubicBezTo>
                  <a:pt x="0" y="106"/>
                  <a:pt x="99" y="0"/>
                  <a:pt x="227" y="0"/>
                </a:cubicBezTo>
                <a:cubicBezTo>
                  <a:pt x="347" y="0"/>
                  <a:pt x="453" y="106"/>
                  <a:pt x="453" y="226"/>
                </a:cubicBezTo>
                <a:cubicBezTo>
                  <a:pt x="453" y="354"/>
                  <a:pt x="227" y="608"/>
                  <a:pt x="227" y="608"/>
                </a:cubicBezTo>
                <a:close/>
                <a:moveTo>
                  <a:pt x="227" y="78"/>
                </a:moveTo>
                <a:lnTo>
                  <a:pt x="227" y="78"/>
                </a:lnTo>
                <a:cubicBezTo>
                  <a:pt x="142" y="78"/>
                  <a:pt x="71" y="149"/>
                  <a:pt x="71" y="226"/>
                </a:cubicBezTo>
                <a:cubicBezTo>
                  <a:pt x="71" y="311"/>
                  <a:pt x="142" y="382"/>
                  <a:pt x="227" y="382"/>
                </a:cubicBezTo>
                <a:cubicBezTo>
                  <a:pt x="304" y="382"/>
                  <a:pt x="375" y="311"/>
                  <a:pt x="375" y="226"/>
                </a:cubicBezTo>
                <a:cubicBezTo>
                  <a:pt x="375" y="149"/>
                  <a:pt x="304" y="78"/>
                  <a:pt x="227" y="78"/>
                </a:cubicBezTo>
                <a:close/>
                <a:moveTo>
                  <a:pt x="227" y="304"/>
                </a:moveTo>
                <a:lnTo>
                  <a:pt x="227" y="304"/>
                </a:lnTo>
                <a:cubicBezTo>
                  <a:pt x="184" y="304"/>
                  <a:pt x="149" y="269"/>
                  <a:pt x="149" y="226"/>
                </a:cubicBezTo>
                <a:cubicBezTo>
                  <a:pt x="149" y="184"/>
                  <a:pt x="184" y="156"/>
                  <a:pt x="227" y="156"/>
                </a:cubicBezTo>
                <a:cubicBezTo>
                  <a:pt x="269" y="156"/>
                  <a:pt x="297" y="184"/>
                  <a:pt x="297" y="226"/>
                </a:cubicBezTo>
                <a:cubicBezTo>
                  <a:pt x="297" y="269"/>
                  <a:pt x="269" y="304"/>
                  <a:pt x="227" y="30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290" name="Freeform 127">
            <a:extLst>
              <a:ext uri="{FF2B5EF4-FFF2-40B4-BE49-F238E27FC236}">
                <a16:creationId xmlns:a16="http://schemas.microsoft.com/office/drawing/2014/main" id="{C2C9BE27-54EC-6047-B1C0-D5155252B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74675" y="6462137"/>
            <a:ext cx="582862" cy="781127"/>
          </a:xfrm>
          <a:custGeom>
            <a:avLst/>
            <a:gdLst>
              <a:gd name="T0" fmla="*/ 29445154 w 453"/>
              <a:gd name="T1" fmla="*/ 78678142 h 609"/>
              <a:gd name="T2" fmla="*/ 29445154 w 453"/>
              <a:gd name="T3" fmla="*/ 78678142 h 609"/>
              <a:gd name="T4" fmla="*/ 0 w 453"/>
              <a:gd name="T5" fmla="*/ 29245613 h 609"/>
              <a:gd name="T6" fmla="*/ 29445154 w 453"/>
              <a:gd name="T7" fmla="*/ 0 h 609"/>
              <a:gd name="T8" fmla="*/ 58889948 w 453"/>
              <a:gd name="T9" fmla="*/ 29245613 h 609"/>
              <a:gd name="T10" fmla="*/ 29445154 w 453"/>
              <a:gd name="T11" fmla="*/ 78678142 h 609"/>
              <a:gd name="T12" fmla="*/ 29445154 w 453"/>
              <a:gd name="T13" fmla="*/ 10093638 h 609"/>
              <a:gd name="T14" fmla="*/ 29445154 w 453"/>
              <a:gd name="T15" fmla="*/ 10093638 h 609"/>
              <a:gd name="T16" fmla="*/ 10162289 w 453"/>
              <a:gd name="T17" fmla="*/ 29245613 h 609"/>
              <a:gd name="T18" fmla="*/ 29445154 w 453"/>
              <a:gd name="T19" fmla="*/ 49432889 h 609"/>
              <a:gd name="T20" fmla="*/ 49769732 w 453"/>
              <a:gd name="T21" fmla="*/ 29245613 h 609"/>
              <a:gd name="T22" fmla="*/ 29445154 w 453"/>
              <a:gd name="T23" fmla="*/ 10093638 h 60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53" h="609">
                <a:moveTo>
                  <a:pt x="226" y="608"/>
                </a:moveTo>
                <a:lnTo>
                  <a:pt x="226" y="608"/>
                </a:lnTo>
                <a:cubicBezTo>
                  <a:pt x="226" y="608"/>
                  <a:pt x="0" y="354"/>
                  <a:pt x="0" y="226"/>
                </a:cubicBezTo>
                <a:cubicBezTo>
                  <a:pt x="0" y="106"/>
                  <a:pt x="106" y="0"/>
                  <a:pt x="226" y="0"/>
                </a:cubicBezTo>
                <a:cubicBezTo>
                  <a:pt x="354" y="0"/>
                  <a:pt x="452" y="106"/>
                  <a:pt x="452" y="226"/>
                </a:cubicBezTo>
                <a:cubicBezTo>
                  <a:pt x="452" y="354"/>
                  <a:pt x="226" y="608"/>
                  <a:pt x="226" y="608"/>
                </a:cubicBezTo>
                <a:close/>
                <a:moveTo>
                  <a:pt x="226" y="78"/>
                </a:moveTo>
                <a:lnTo>
                  <a:pt x="226" y="78"/>
                </a:lnTo>
                <a:cubicBezTo>
                  <a:pt x="149" y="78"/>
                  <a:pt x="78" y="149"/>
                  <a:pt x="78" y="226"/>
                </a:cubicBezTo>
                <a:cubicBezTo>
                  <a:pt x="78" y="311"/>
                  <a:pt x="149" y="382"/>
                  <a:pt x="226" y="382"/>
                </a:cubicBezTo>
                <a:cubicBezTo>
                  <a:pt x="311" y="382"/>
                  <a:pt x="382" y="311"/>
                  <a:pt x="382" y="226"/>
                </a:cubicBezTo>
                <a:cubicBezTo>
                  <a:pt x="382" y="149"/>
                  <a:pt x="311" y="78"/>
                  <a:pt x="226" y="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291" name="Freeform 128">
            <a:extLst>
              <a:ext uri="{FF2B5EF4-FFF2-40B4-BE49-F238E27FC236}">
                <a16:creationId xmlns:a16="http://schemas.microsoft.com/office/drawing/2014/main" id="{4435842E-9E24-164F-8FAE-5095B9DD6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87243" y="6515909"/>
            <a:ext cx="780924" cy="673583"/>
          </a:xfrm>
          <a:custGeom>
            <a:avLst/>
            <a:gdLst>
              <a:gd name="T0" fmla="*/ 60431965 w 609"/>
              <a:gd name="T1" fmla="*/ 54199644 h 524"/>
              <a:gd name="T2" fmla="*/ 60431965 w 609"/>
              <a:gd name="T3" fmla="*/ 46791299 h 524"/>
              <a:gd name="T4" fmla="*/ 67678707 w 609"/>
              <a:gd name="T5" fmla="*/ 27554619 h 524"/>
              <a:gd name="T6" fmla="*/ 66772909 w 609"/>
              <a:gd name="T7" fmla="*/ 26645025 h 524"/>
              <a:gd name="T8" fmla="*/ 65867111 w 609"/>
              <a:gd name="T9" fmla="*/ 26645025 h 524"/>
              <a:gd name="T10" fmla="*/ 64961313 w 609"/>
              <a:gd name="T11" fmla="*/ 25735070 h 524"/>
              <a:gd name="T12" fmla="*/ 64055516 w 609"/>
              <a:gd name="T13" fmla="*/ 25735070 h 524"/>
              <a:gd name="T14" fmla="*/ 63149718 w 609"/>
              <a:gd name="T15" fmla="*/ 24825476 h 524"/>
              <a:gd name="T16" fmla="*/ 61338122 w 609"/>
              <a:gd name="T17" fmla="*/ 24825476 h 524"/>
              <a:gd name="T18" fmla="*/ 60431965 w 609"/>
              <a:gd name="T19" fmla="*/ 24825476 h 524"/>
              <a:gd name="T20" fmla="*/ 59526167 w 609"/>
              <a:gd name="T21" fmla="*/ 23005566 h 524"/>
              <a:gd name="T22" fmla="*/ 58620369 w 609"/>
              <a:gd name="T23" fmla="*/ 21055868 h 524"/>
              <a:gd name="T24" fmla="*/ 57714571 w 609"/>
              <a:gd name="T25" fmla="*/ 19236319 h 524"/>
              <a:gd name="T26" fmla="*/ 56808774 w 609"/>
              <a:gd name="T27" fmla="*/ 17416769 h 524"/>
              <a:gd name="T28" fmla="*/ 21998871 w 609"/>
              <a:gd name="T29" fmla="*/ 17416769 h 524"/>
              <a:gd name="T30" fmla="*/ 21093073 w 609"/>
              <a:gd name="T31" fmla="*/ 19236319 h 524"/>
              <a:gd name="T32" fmla="*/ 20187276 w 609"/>
              <a:gd name="T33" fmla="*/ 21055868 h 524"/>
              <a:gd name="T34" fmla="*/ 19281478 w 609"/>
              <a:gd name="T35" fmla="*/ 23005566 h 524"/>
              <a:gd name="T36" fmla="*/ 18375680 w 609"/>
              <a:gd name="T37" fmla="*/ 24825476 h 524"/>
              <a:gd name="T38" fmla="*/ 17469523 w 609"/>
              <a:gd name="T39" fmla="*/ 24825476 h 524"/>
              <a:gd name="T40" fmla="*/ 15657927 w 609"/>
              <a:gd name="T41" fmla="*/ 24825476 h 524"/>
              <a:gd name="T42" fmla="*/ 14622627 w 609"/>
              <a:gd name="T43" fmla="*/ 25735070 h 524"/>
              <a:gd name="T44" fmla="*/ 13716829 w 609"/>
              <a:gd name="T45" fmla="*/ 25735070 h 524"/>
              <a:gd name="T46" fmla="*/ 12811031 w 609"/>
              <a:gd name="T47" fmla="*/ 26645025 h 524"/>
              <a:gd name="T48" fmla="*/ 11905233 w 609"/>
              <a:gd name="T49" fmla="*/ 26645025 h 524"/>
              <a:gd name="T50" fmla="*/ 10999436 w 609"/>
              <a:gd name="T51" fmla="*/ 27554619 h 524"/>
              <a:gd name="T52" fmla="*/ 18375680 w 609"/>
              <a:gd name="T53" fmla="*/ 46791299 h 524"/>
              <a:gd name="T54" fmla="*/ 18375680 w 609"/>
              <a:gd name="T55" fmla="*/ 54199644 h 524"/>
              <a:gd name="T56" fmla="*/ 12811031 w 609"/>
              <a:gd name="T57" fmla="*/ 18326364 h 524"/>
              <a:gd name="T58" fmla="*/ 65867111 w 609"/>
              <a:gd name="T59" fmla="*/ 18326364 h 524"/>
              <a:gd name="T60" fmla="*/ 60431965 w 609"/>
              <a:gd name="T61" fmla="*/ 54199644 h 524"/>
              <a:gd name="T62" fmla="*/ 25622062 w 609"/>
              <a:gd name="T63" fmla="*/ 45881344 h 524"/>
              <a:gd name="T64" fmla="*/ 36621498 w 609"/>
              <a:gd name="T65" fmla="*/ 33013628 h 524"/>
              <a:gd name="T66" fmla="*/ 42186147 w 609"/>
              <a:gd name="T67" fmla="*/ 33013628 h 524"/>
              <a:gd name="T68" fmla="*/ 53056080 w 609"/>
              <a:gd name="T69" fmla="*/ 45881344 h 524"/>
              <a:gd name="T70" fmla="*/ 53961878 w 609"/>
              <a:gd name="T71" fmla="*/ 47700893 h 524"/>
              <a:gd name="T72" fmla="*/ 47620933 w 609"/>
              <a:gd name="T73" fmla="*/ 50560546 h 524"/>
              <a:gd name="T74" fmla="*/ 43091945 w 609"/>
              <a:gd name="T75" fmla="*/ 44971389 h 524"/>
              <a:gd name="T76" fmla="*/ 39339251 w 609"/>
              <a:gd name="T77" fmla="*/ 67976954 h 524"/>
              <a:gd name="T78" fmla="*/ 35715700 w 609"/>
              <a:gd name="T79" fmla="*/ 44971389 h 524"/>
              <a:gd name="T80" fmla="*/ 31186711 w 609"/>
              <a:gd name="T81" fmla="*/ 50560546 h 524"/>
              <a:gd name="T82" fmla="*/ 24716265 w 609"/>
              <a:gd name="T83" fmla="*/ 47700893 h 52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09" h="524">
                <a:moveTo>
                  <a:pt x="467" y="417"/>
                </a:moveTo>
                <a:lnTo>
                  <a:pt x="467" y="417"/>
                </a:lnTo>
                <a:cubicBezTo>
                  <a:pt x="446" y="417"/>
                  <a:pt x="439" y="403"/>
                  <a:pt x="439" y="389"/>
                </a:cubicBezTo>
                <a:cubicBezTo>
                  <a:pt x="439" y="375"/>
                  <a:pt x="446" y="360"/>
                  <a:pt x="467" y="360"/>
                </a:cubicBezTo>
                <a:cubicBezTo>
                  <a:pt x="509" y="360"/>
                  <a:pt x="552" y="325"/>
                  <a:pt x="552" y="276"/>
                </a:cubicBezTo>
                <a:cubicBezTo>
                  <a:pt x="552" y="247"/>
                  <a:pt x="537" y="226"/>
                  <a:pt x="523" y="212"/>
                </a:cubicBezTo>
                <a:cubicBezTo>
                  <a:pt x="516" y="212"/>
                  <a:pt x="516" y="212"/>
                  <a:pt x="516" y="205"/>
                </a:cubicBezTo>
                <a:lnTo>
                  <a:pt x="509" y="205"/>
                </a:lnTo>
                <a:lnTo>
                  <a:pt x="502" y="198"/>
                </a:lnTo>
                <a:lnTo>
                  <a:pt x="495" y="198"/>
                </a:lnTo>
                <a:cubicBezTo>
                  <a:pt x="495" y="198"/>
                  <a:pt x="488" y="198"/>
                  <a:pt x="488" y="191"/>
                </a:cubicBezTo>
                <a:cubicBezTo>
                  <a:pt x="481" y="191"/>
                  <a:pt x="481" y="191"/>
                  <a:pt x="481" y="191"/>
                </a:cubicBezTo>
                <a:cubicBezTo>
                  <a:pt x="481" y="191"/>
                  <a:pt x="481" y="191"/>
                  <a:pt x="474" y="191"/>
                </a:cubicBezTo>
                <a:cubicBezTo>
                  <a:pt x="467" y="191"/>
                  <a:pt x="467" y="191"/>
                  <a:pt x="467" y="191"/>
                </a:cubicBezTo>
                <a:lnTo>
                  <a:pt x="460" y="191"/>
                </a:lnTo>
                <a:cubicBezTo>
                  <a:pt x="460" y="184"/>
                  <a:pt x="460" y="184"/>
                  <a:pt x="460" y="177"/>
                </a:cubicBezTo>
                <a:cubicBezTo>
                  <a:pt x="460" y="169"/>
                  <a:pt x="453" y="169"/>
                  <a:pt x="453" y="162"/>
                </a:cubicBezTo>
                <a:cubicBezTo>
                  <a:pt x="453" y="155"/>
                  <a:pt x="453" y="155"/>
                  <a:pt x="446" y="148"/>
                </a:cubicBezTo>
                <a:cubicBezTo>
                  <a:pt x="446" y="141"/>
                  <a:pt x="446" y="141"/>
                  <a:pt x="439" y="134"/>
                </a:cubicBezTo>
                <a:cubicBezTo>
                  <a:pt x="410" y="92"/>
                  <a:pt x="361" y="56"/>
                  <a:pt x="304" y="56"/>
                </a:cubicBezTo>
                <a:cubicBezTo>
                  <a:pt x="248" y="56"/>
                  <a:pt x="198" y="92"/>
                  <a:pt x="170" y="134"/>
                </a:cubicBezTo>
                <a:cubicBezTo>
                  <a:pt x="163" y="141"/>
                  <a:pt x="163" y="141"/>
                  <a:pt x="163" y="148"/>
                </a:cubicBezTo>
                <a:cubicBezTo>
                  <a:pt x="156" y="155"/>
                  <a:pt x="156" y="155"/>
                  <a:pt x="156" y="162"/>
                </a:cubicBezTo>
                <a:cubicBezTo>
                  <a:pt x="156" y="169"/>
                  <a:pt x="149" y="169"/>
                  <a:pt x="149" y="177"/>
                </a:cubicBezTo>
                <a:cubicBezTo>
                  <a:pt x="149" y="184"/>
                  <a:pt x="149" y="184"/>
                  <a:pt x="149" y="191"/>
                </a:cubicBezTo>
                <a:lnTo>
                  <a:pt x="142" y="191"/>
                </a:lnTo>
                <a:cubicBezTo>
                  <a:pt x="142" y="191"/>
                  <a:pt x="142" y="191"/>
                  <a:pt x="135" y="191"/>
                </a:cubicBezTo>
                <a:cubicBezTo>
                  <a:pt x="128" y="191"/>
                  <a:pt x="128" y="191"/>
                  <a:pt x="128" y="191"/>
                </a:cubicBezTo>
                <a:cubicBezTo>
                  <a:pt x="128" y="191"/>
                  <a:pt x="128" y="191"/>
                  <a:pt x="121" y="191"/>
                </a:cubicBezTo>
                <a:cubicBezTo>
                  <a:pt x="121" y="198"/>
                  <a:pt x="113" y="198"/>
                  <a:pt x="113" y="198"/>
                </a:cubicBezTo>
                <a:lnTo>
                  <a:pt x="106" y="198"/>
                </a:lnTo>
                <a:lnTo>
                  <a:pt x="99" y="205"/>
                </a:lnTo>
                <a:lnTo>
                  <a:pt x="92" y="205"/>
                </a:lnTo>
                <a:cubicBezTo>
                  <a:pt x="92" y="212"/>
                  <a:pt x="92" y="212"/>
                  <a:pt x="85" y="212"/>
                </a:cubicBezTo>
                <a:cubicBezTo>
                  <a:pt x="71" y="226"/>
                  <a:pt x="57" y="247"/>
                  <a:pt x="57" y="276"/>
                </a:cubicBezTo>
                <a:cubicBezTo>
                  <a:pt x="57" y="325"/>
                  <a:pt x="99" y="360"/>
                  <a:pt x="142" y="360"/>
                </a:cubicBezTo>
                <a:cubicBezTo>
                  <a:pt x="163" y="360"/>
                  <a:pt x="170" y="375"/>
                  <a:pt x="170" y="389"/>
                </a:cubicBezTo>
                <a:cubicBezTo>
                  <a:pt x="170" y="403"/>
                  <a:pt x="163" y="417"/>
                  <a:pt x="142" y="417"/>
                </a:cubicBezTo>
                <a:cubicBezTo>
                  <a:pt x="64" y="417"/>
                  <a:pt x="0" y="353"/>
                  <a:pt x="0" y="276"/>
                </a:cubicBezTo>
                <a:cubicBezTo>
                  <a:pt x="0" y="212"/>
                  <a:pt x="43" y="155"/>
                  <a:pt x="99" y="141"/>
                </a:cubicBezTo>
                <a:cubicBezTo>
                  <a:pt x="135" y="56"/>
                  <a:pt x="212" y="0"/>
                  <a:pt x="304" y="0"/>
                </a:cubicBezTo>
                <a:cubicBezTo>
                  <a:pt x="396" y="0"/>
                  <a:pt x="474" y="56"/>
                  <a:pt x="509" y="141"/>
                </a:cubicBezTo>
                <a:cubicBezTo>
                  <a:pt x="566" y="155"/>
                  <a:pt x="608" y="212"/>
                  <a:pt x="608" y="276"/>
                </a:cubicBezTo>
                <a:cubicBezTo>
                  <a:pt x="608" y="353"/>
                  <a:pt x="545" y="417"/>
                  <a:pt x="467" y="417"/>
                </a:cubicBezTo>
                <a:close/>
                <a:moveTo>
                  <a:pt x="198" y="353"/>
                </a:moveTo>
                <a:lnTo>
                  <a:pt x="198" y="353"/>
                </a:lnTo>
                <a:cubicBezTo>
                  <a:pt x="283" y="254"/>
                  <a:pt x="283" y="254"/>
                  <a:pt x="283" y="254"/>
                </a:cubicBezTo>
                <a:cubicBezTo>
                  <a:pt x="290" y="254"/>
                  <a:pt x="297" y="247"/>
                  <a:pt x="304" y="247"/>
                </a:cubicBezTo>
                <a:cubicBezTo>
                  <a:pt x="311" y="247"/>
                  <a:pt x="318" y="254"/>
                  <a:pt x="326" y="254"/>
                </a:cubicBezTo>
                <a:cubicBezTo>
                  <a:pt x="410" y="353"/>
                  <a:pt x="410" y="353"/>
                  <a:pt x="410" y="353"/>
                </a:cubicBezTo>
                <a:cubicBezTo>
                  <a:pt x="417" y="353"/>
                  <a:pt x="417" y="360"/>
                  <a:pt x="417" y="367"/>
                </a:cubicBezTo>
                <a:cubicBezTo>
                  <a:pt x="417" y="389"/>
                  <a:pt x="403" y="396"/>
                  <a:pt x="389" y="396"/>
                </a:cubicBezTo>
                <a:cubicBezTo>
                  <a:pt x="382" y="396"/>
                  <a:pt x="375" y="396"/>
                  <a:pt x="368" y="389"/>
                </a:cubicBezTo>
                <a:cubicBezTo>
                  <a:pt x="333" y="346"/>
                  <a:pt x="333" y="346"/>
                  <a:pt x="333" y="346"/>
                </a:cubicBezTo>
                <a:cubicBezTo>
                  <a:pt x="333" y="495"/>
                  <a:pt x="333" y="495"/>
                  <a:pt x="333" y="495"/>
                </a:cubicBezTo>
                <a:cubicBezTo>
                  <a:pt x="333" y="509"/>
                  <a:pt x="318" y="523"/>
                  <a:pt x="304" y="523"/>
                </a:cubicBezTo>
                <a:cubicBezTo>
                  <a:pt x="290" y="523"/>
                  <a:pt x="276" y="509"/>
                  <a:pt x="276" y="495"/>
                </a:cubicBezTo>
                <a:cubicBezTo>
                  <a:pt x="276" y="346"/>
                  <a:pt x="276" y="346"/>
                  <a:pt x="276" y="346"/>
                </a:cubicBezTo>
                <a:cubicBezTo>
                  <a:pt x="241" y="389"/>
                  <a:pt x="241" y="389"/>
                  <a:pt x="241" y="389"/>
                </a:cubicBezTo>
                <a:cubicBezTo>
                  <a:pt x="234" y="396"/>
                  <a:pt x="226" y="396"/>
                  <a:pt x="219" y="396"/>
                </a:cubicBezTo>
                <a:cubicBezTo>
                  <a:pt x="205" y="396"/>
                  <a:pt x="191" y="389"/>
                  <a:pt x="191" y="367"/>
                </a:cubicBezTo>
                <a:cubicBezTo>
                  <a:pt x="191" y="360"/>
                  <a:pt x="191" y="353"/>
                  <a:pt x="198" y="35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292" name="Freeform 129">
            <a:extLst>
              <a:ext uri="{FF2B5EF4-FFF2-40B4-BE49-F238E27FC236}">
                <a16:creationId xmlns:a16="http://schemas.microsoft.com/office/drawing/2014/main" id="{1A660915-A6CA-D94F-8CED-42A4C5134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05470" y="6515912"/>
            <a:ext cx="775267" cy="673583"/>
          </a:xfrm>
          <a:custGeom>
            <a:avLst/>
            <a:gdLst>
              <a:gd name="T0" fmla="*/ 60039333 w 602"/>
              <a:gd name="T1" fmla="*/ 54199644 h 524"/>
              <a:gd name="T2" fmla="*/ 60039333 w 602"/>
              <a:gd name="T3" fmla="*/ 46791299 h 524"/>
              <a:gd name="T4" fmla="*/ 67348302 w 602"/>
              <a:gd name="T5" fmla="*/ 27554619 h 524"/>
              <a:gd name="T6" fmla="*/ 66434636 w 602"/>
              <a:gd name="T7" fmla="*/ 26645025 h 524"/>
              <a:gd name="T8" fmla="*/ 66434636 w 602"/>
              <a:gd name="T9" fmla="*/ 26645025 h 524"/>
              <a:gd name="T10" fmla="*/ 64607303 w 602"/>
              <a:gd name="T11" fmla="*/ 25735070 h 524"/>
              <a:gd name="T12" fmla="*/ 63693998 w 602"/>
              <a:gd name="T13" fmla="*/ 25735070 h 524"/>
              <a:gd name="T14" fmla="*/ 62780332 w 602"/>
              <a:gd name="T15" fmla="*/ 24825476 h 524"/>
              <a:gd name="T16" fmla="*/ 61866665 w 602"/>
              <a:gd name="T17" fmla="*/ 24825476 h 524"/>
              <a:gd name="T18" fmla="*/ 60039333 w 602"/>
              <a:gd name="T19" fmla="*/ 24825476 h 524"/>
              <a:gd name="T20" fmla="*/ 60039333 w 602"/>
              <a:gd name="T21" fmla="*/ 23005566 h 524"/>
              <a:gd name="T22" fmla="*/ 59125666 w 602"/>
              <a:gd name="T23" fmla="*/ 21055868 h 524"/>
              <a:gd name="T24" fmla="*/ 58212000 w 602"/>
              <a:gd name="T25" fmla="*/ 19236319 h 524"/>
              <a:gd name="T26" fmla="*/ 57298334 w 602"/>
              <a:gd name="T27" fmla="*/ 17416769 h 524"/>
              <a:gd name="T28" fmla="*/ 21274806 w 602"/>
              <a:gd name="T29" fmla="*/ 17416769 h 524"/>
              <a:gd name="T30" fmla="*/ 20361140 w 602"/>
              <a:gd name="T31" fmla="*/ 19236319 h 524"/>
              <a:gd name="T32" fmla="*/ 19447473 w 602"/>
              <a:gd name="T33" fmla="*/ 21055868 h 524"/>
              <a:gd name="T34" fmla="*/ 19447473 w 602"/>
              <a:gd name="T35" fmla="*/ 23005566 h 524"/>
              <a:gd name="T36" fmla="*/ 18533807 w 602"/>
              <a:gd name="T37" fmla="*/ 24825476 h 524"/>
              <a:gd name="T38" fmla="*/ 16706474 w 602"/>
              <a:gd name="T39" fmla="*/ 24825476 h 524"/>
              <a:gd name="T40" fmla="*/ 15662387 w 602"/>
              <a:gd name="T41" fmla="*/ 24825476 h 524"/>
              <a:gd name="T42" fmla="*/ 14748721 w 602"/>
              <a:gd name="T43" fmla="*/ 25735070 h 524"/>
              <a:gd name="T44" fmla="*/ 13835055 w 602"/>
              <a:gd name="T45" fmla="*/ 25735070 h 524"/>
              <a:gd name="T46" fmla="*/ 12921388 w 602"/>
              <a:gd name="T47" fmla="*/ 26645025 h 524"/>
              <a:gd name="T48" fmla="*/ 12007722 w 602"/>
              <a:gd name="T49" fmla="*/ 26645025 h 524"/>
              <a:gd name="T50" fmla="*/ 11094056 w 602"/>
              <a:gd name="T51" fmla="*/ 27554619 h 524"/>
              <a:gd name="T52" fmla="*/ 18533807 w 602"/>
              <a:gd name="T53" fmla="*/ 46791299 h 524"/>
              <a:gd name="T54" fmla="*/ 18533807 w 602"/>
              <a:gd name="T55" fmla="*/ 54199644 h 524"/>
              <a:gd name="T56" fmla="*/ 12921388 w 602"/>
              <a:gd name="T57" fmla="*/ 18326364 h 524"/>
              <a:gd name="T58" fmla="*/ 65520970 w 602"/>
              <a:gd name="T59" fmla="*/ 18326364 h 524"/>
              <a:gd name="T60" fmla="*/ 60039333 w 602"/>
              <a:gd name="T61" fmla="*/ 54199644 h 524"/>
              <a:gd name="T62" fmla="*/ 28583776 w 602"/>
              <a:gd name="T63" fmla="*/ 47700893 h 524"/>
              <a:gd name="T64" fmla="*/ 31455196 w 602"/>
              <a:gd name="T65" fmla="*/ 49650591 h 524"/>
              <a:gd name="T66" fmla="*/ 36023527 w 602"/>
              <a:gd name="T67" fmla="*/ 35873281 h 524"/>
              <a:gd name="T68" fmla="*/ 43463279 w 602"/>
              <a:gd name="T69" fmla="*/ 35873281 h 524"/>
              <a:gd name="T70" fmla="*/ 48031249 w 602"/>
              <a:gd name="T71" fmla="*/ 49650591 h 524"/>
              <a:gd name="T72" fmla="*/ 50772248 w 602"/>
              <a:gd name="T73" fmla="*/ 47700893 h 524"/>
              <a:gd name="T74" fmla="*/ 53513248 w 602"/>
              <a:gd name="T75" fmla="*/ 54199644 h 524"/>
              <a:gd name="T76" fmla="*/ 42419192 w 602"/>
              <a:gd name="T77" fmla="*/ 66157405 h 524"/>
              <a:gd name="T78" fmla="*/ 39678193 w 602"/>
              <a:gd name="T79" fmla="*/ 67976954 h 524"/>
              <a:gd name="T80" fmla="*/ 36937194 w 602"/>
              <a:gd name="T81" fmla="*/ 66157405 h 524"/>
              <a:gd name="T82" fmla="*/ 25843138 w 602"/>
              <a:gd name="T83" fmla="*/ 54199644 h 524"/>
              <a:gd name="T84" fmla="*/ 28583776 w 602"/>
              <a:gd name="T85" fmla="*/ 47700893 h 524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602" h="524">
                <a:moveTo>
                  <a:pt x="460" y="417"/>
                </a:moveTo>
                <a:lnTo>
                  <a:pt x="460" y="417"/>
                </a:lnTo>
                <a:cubicBezTo>
                  <a:pt x="446" y="417"/>
                  <a:pt x="431" y="403"/>
                  <a:pt x="431" y="389"/>
                </a:cubicBezTo>
                <a:cubicBezTo>
                  <a:pt x="431" y="375"/>
                  <a:pt x="446" y="360"/>
                  <a:pt x="460" y="360"/>
                </a:cubicBezTo>
                <a:cubicBezTo>
                  <a:pt x="509" y="360"/>
                  <a:pt x="544" y="325"/>
                  <a:pt x="544" y="276"/>
                </a:cubicBezTo>
                <a:cubicBezTo>
                  <a:pt x="544" y="247"/>
                  <a:pt x="537" y="226"/>
                  <a:pt x="516" y="212"/>
                </a:cubicBezTo>
                <a:cubicBezTo>
                  <a:pt x="516" y="212"/>
                  <a:pt x="516" y="212"/>
                  <a:pt x="509" y="205"/>
                </a:cubicBezTo>
                <a:cubicBezTo>
                  <a:pt x="502" y="205"/>
                  <a:pt x="502" y="198"/>
                  <a:pt x="502" y="198"/>
                </a:cubicBezTo>
                <a:cubicBezTo>
                  <a:pt x="502" y="198"/>
                  <a:pt x="502" y="198"/>
                  <a:pt x="495" y="198"/>
                </a:cubicBezTo>
                <a:cubicBezTo>
                  <a:pt x="495" y="198"/>
                  <a:pt x="495" y="198"/>
                  <a:pt x="488" y="198"/>
                </a:cubicBezTo>
                <a:cubicBezTo>
                  <a:pt x="488" y="198"/>
                  <a:pt x="488" y="198"/>
                  <a:pt x="488" y="191"/>
                </a:cubicBezTo>
                <a:lnTo>
                  <a:pt x="481" y="191"/>
                </a:lnTo>
                <a:cubicBezTo>
                  <a:pt x="474" y="191"/>
                  <a:pt x="474" y="191"/>
                  <a:pt x="474" y="191"/>
                </a:cubicBezTo>
                <a:cubicBezTo>
                  <a:pt x="467" y="191"/>
                  <a:pt x="467" y="191"/>
                  <a:pt x="460" y="191"/>
                </a:cubicBezTo>
                <a:cubicBezTo>
                  <a:pt x="460" y="184"/>
                  <a:pt x="460" y="184"/>
                  <a:pt x="460" y="177"/>
                </a:cubicBezTo>
                <a:cubicBezTo>
                  <a:pt x="453" y="177"/>
                  <a:pt x="453" y="177"/>
                  <a:pt x="453" y="177"/>
                </a:cubicBezTo>
                <a:cubicBezTo>
                  <a:pt x="453" y="169"/>
                  <a:pt x="453" y="169"/>
                  <a:pt x="453" y="162"/>
                </a:cubicBezTo>
                <a:cubicBezTo>
                  <a:pt x="446" y="155"/>
                  <a:pt x="446" y="155"/>
                  <a:pt x="446" y="148"/>
                </a:cubicBezTo>
                <a:cubicBezTo>
                  <a:pt x="446" y="141"/>
                  <a:pt x="439" y="141"/>
                  <a:pt x="439" y="134"/>
                </a:cubicBezTo>
                <a:cubicBezTo>
                  <a:pt x="410" y="92"/>
                  <a:pt x="361" y="56"/>
                  <a:pt x="304" y="56"/>
                </a:cubicBezTo>
                <a:cubicBezTo>
                  <a:pt x="241" y="56"/>
                  <a:pt x="191" y="92"/>
                  <a:pt x="163" y="134"/>
                </a:cubicBezTo>
                <a:cubicBezTo>
                  <a:pt x="163" y="141"/>
                  <a:pt x="163" y="141"/>
                  <a:pt x="156" y="148"/>
                </a:cubicBezTo>
                <a:cubicBezTo>
                  <a:pt x="156" y="155"/>
                  <a:pt x="156" y="155"/>
                  <a:pt x="156" y="162"/>
                </a:cubicBezTo>
                <a:cubicBezTo>
                  <a:pt x="156" y="162"/>
                  <a:pt x="156" y="162"/>
                  <a:pt x="149" y="162"/>
                </a:cubicBezTo>
                <a:cubicBezTo>
                  <a:pt x="149" y="169"/>
                  <a:pt x="149" y="169"/>
                  <a:pt x="149" y="177"/>
                </a:cubicBezTo>
                <a:cubicBezTo>
                  <a:pt x="149" y="184"/>
                  <a:pt x="142" y="184"/>
                  <a:pt x="142" y="191"/>
                </a:cubicBezTo>
                <a:lnTo>
                  <a:pt x="135" y="191"/>
                </a:lnTo>
                <a:cubicBezTo>
                  <a:pt x="135" y="191"/>
                  <a:pt x="135" y="191"/>
                  <a:pt x="128" y="191"/>
                </a:cubicBezTo>
                <a:cubicBezTo>
                  <a:pt x="120" y="191"/>
                  <a:pt x="120" y="191"/>
                  <a:pt x="120" y="191"/>
                </a:cubicBezTo>
                <a:cubicBezTo>
                  <a:pt x="113" y="198"/>
                  <a:pt x="113" y="198"/>
                  <a:pt x="113" y="198"/>
                </a:cubicBezTo>
                <a:cubicBezTo>
                  <a:pt x="106" y="198"/>
                  <a:pt x="106" y="198"/>
                  <a:pt x="106" y="198"/>
                </a:cubicBezTo>
                <a:cubicBezTo>
                  <a:pt x="99" y="198"/>
                  <a:pt x="99" y="205"/>
                  <a:pt x="99" y="205"/>
                </a:cubicBezTo>
                <a:cubicBezTo>
                  <a:pt x="92" y="205"/>
                  <a:pt x="92" y="205"/>
                  <a:pt x="92" y="205"/>
                </a:cubicBezTo>
                <a:cubicBezTo>
                  <a:pt x="92" y="212"/>
                  <a:pt x="85" y="212"/>
                  <a:pt x="85" y="212"/>
                </a:cubicBezTo>
                <a:cubicBezTo>
                  <a:pt x="71" y="226"/>
                  <a:pt x="57" y="247"/>
                  <a:pt x="57" y="276"/>
                </a:cubicBezTo>
                <a:cubicBezTo>
                  <a:pt x="57" y="325"/>
                  <a:pt x="92" y="360"/>
                  <a:pt x="142" y="360"/>
                </a:cubicBezTo>
                <a:cubicBezTo>
                  <a:pt x="156" y="360"/>
                  <a:pt x="170" y="375"/>
                  <a:pt x="170" y="389"/>
                </a:cubicBezTo>
                <a:cubicBezTo>
                  <a:pt x="170" y="403"/>
                  <a:pt x="156" y="417"/>
                  <a:pt x="142" y="417"/>
                </a:cubicBezTo>
                <a:cubicBezTo>
                  <a:pt x="64" y="417"/>
                  <a:pt x="0" y="353"/>
                  <a:pt x="0" y="276"/>
                </a:cubicBezTo>
                <a:cubicBezTo>
                  <a:pt x="0" y="212"/>
                  <a:pt x="43" y="155"/>
                  <a:pt x="99" y="141"/>
                </a:cubicBezTo>
                <a:cubicBezTo>
                  <a:pt x="135" y="56"/>
                  <a:pt x="212" y="0"/>
                  <a:pt x="304" y="0"/>
                </a:cubicBezTo>
                <a:cubicBezTo>
                  <a:pt x="396" y="0"/>
                  <a:pt x="474" y="56"/>
                  <a:pt x="502" y="141"/>
                </a:cubicBezTo>
                <a:cubicBezTo>
                  <a:pt x="559" y="155"/>
                  <a:pt x="601" y="212"/>
                  <a:pt x="601" y="276"/>
                </a:cubicBezTo>
                <a:cubicBezTo>
                  <a:pt x="601" y="353"/>
                  <a:pt x="537" y="417"/>
                  <a:pt x="460" y="417"/>
                </a:cubicBezTo>
                <a:close/>
                <a:moveTo>
                  <a:pt x="219" y="367"/>
                </a:moveTo>
                <a:lnTo>
                  <a:pt x="219" y="367"/>
                </a:lnTo>
                <a:cubicBezTo>
                  <a:pt x="226" y="367"/>
                  <a:pt x="233" y="375"/>
                  <a:pt x="241" y="382"/>
                </a:cubicBezTo>
                <a:cubicBezTo>
                  <a:pt x="276" y="417"/>
                  <a:pt x="276" y="417"/>
                  <a:pt x="276" y="417"/>
                </a:cubicBezTo>
                <a:cubicBezTo>
                  <a:pt x="276" y="276"/>
                  <a:pt x="276" y="276"/>
                  <a:pt x="276" y="276"/>
                </a:cubicBezTo>
                <a:cubicBezTo>
                  <a:pt x="276" y="262"/>
                  <a:pt x="283" y="247"/>
                  <a:pt x="304" y="247"/>
                </a:cubicBezTo>
                <a:cubicBezTo>
                  <a:pt x="318" y="247"/>
                  <a:pt x="333" y="262"/>
                  <a:pt x="333" y="276"/>
                </a:cubicBezTo>
                <a:cubicBezTo>
                  <a:pt x="333" y="417"/>
                  <a:pt x="333" y="417"/>
                  <a:pt x="333" y="417"/>
                </a:cubicBezTo>
                <a:cubicBezTo>
                  <a:pt x="368" y="382"/>
                  <a:pt x="368" y="382"/>
                  <a:pt x="368" y="382"/>
                </a:cubicBezTo>
                <a:cubicBezTo>
                  <a:pt x="368" y="375"/>
                  <a:pt x="375" y="367"/>
                  <a:pt x="389" y="367"/>
                </a:cubicBezTo>
                <a:cubicBezTo>
                  <a:pt x="403" y="367"/>
                  <a:pt x="417" y="382"/>
                  <a:pt x="417" y="396"/>
                </a:cubicBezTo>
                <a:cubicBezTo>
                  <a:pt x="417" y="403"/>
                  <a:pt x="410" y="410"/>
                  <a:pt x="410" y="417"/>
                </a:cubicBezTo>
                <a:cubicBezTo>
                  <a:pt x="325" y="509"/>
                  <a:pt x="325" y="509"/>
                  <a:pt x="325" y="509"/>
                </a:cubicBezTo>
                <a:cubicBezTo>
                  <a:pt x="318" y="516"/>
                  <a:pt x="311" y="523"/>
                  <a:pt x="304" y="523"/>
                </a:cubicBezTo>
                <a:cubicBezTo>
                  <a:pt x="290" y="523"/>
                  <a:pt x="283" y="516"/>
                  <a:pt x="283" y="509"/>
                </a:cubicBezTo>
                <a:cubicBezTo>
                  <a:pt x="198" y="417"/>
                  <a:pt x="198" y="417"/>
                  <a:pt x="198" y="417"/>
                </a:cubicBezTo>
                <a:cubicBezTo>
                  <a:pt x="191" y="410"/>
                  <a:pt x="191" y="403"/>
                  <a:pt x="191" y="396"/>
                </a:cubicBezTo>
                <a:cubicBezTo>
                  <a:pt x="191" y="382"/>
                  <a:pt x="198" y="367"/>
                  <a:pt x="219" y="3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293" name="Freeform 130">
            <a:extLst>
              <a:ext uri="{FF2B5EF4-FFF2-40B4-BE49-F238E27FC236}">
                <a16:creationId xmlns:a16="http://schemas.microsoft.com/office/drawing/2014/main" id="{33B4A032-B494-F541-B96A-64AC52155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3701" y="6535721"/>
            <a:ext cx="775262" cy="633959"/>
          </a:xfrm>
          <a:custGeom>
            <a:avLst/>
            <a:gdLst>
              <a:gd name="T0" fmla="*/ 60038695 w 602"/>
              <a:gd name="T1" fmla="*/ 53584117 h 496"/>
              <a:gd name="T2" fmla="*/ 60038695 w 602"/>
              <a:gd name="T3" fmla="*/ 46259545 h 496"/>
              <a:gd name="T4" fmla="*/ 67347631 w 602"/>
              <a:gd name="T5" fmla="*/ 27241756 h 496"/>
              <a:gd name="T6" fmla="*/ 66434330 w 602"/>
              <a:gd name="T7" fmla="*/ 26342360 h 496"/>
              <a:gd name="T8" fmla="*/ 65520668 w 602"/>
              <a:gd name="T9" fmla="*/ 26342360 h 496"/>
              <a:gd name="T10" fmla="*/ 64607006 w 602"/>
              <a:gd name="T11" fmla="*/ 25442965 h 496"/>
              <a:gd name="T12" fmla="*/ 63693344 w 602"/>
              <a:gd name="T13" fmla="*/ 25442965 h 496"/>
              <a:gd name="T14" fmla="*/ 62779682 w 602"/>
              <a:gd name="T15" fmla="*/ 24543211 h 496"/>
              <a:gd name="T16" fmla="*/ 61866020 w 602"/>
              <a:gd name="T17" fmla="*/ 24543211 h 496"/>
              <a:gd name="T18" fmla="*/ 60038695 w 602"/>
              <a:gd name="T19" fmla="*/ 24543211 h 496"/>
              <a:gd name="T20" fmla="*/ 59125033 w 602"/>
              <a:gd name="T21" fmla="*/ 22744420 h 496"/>
              <a:gd name="T22" fmla="*/ 59125033 w 602"/>
              <a:gd name="T23" fmla="*/ 20816939 h 496"/>
              <a:gd name="T24" fmla="*/ 58211371 w 602"/>
              <a:gd name="T25" fmla="*/ 19017789 h 496"/>
              <a:gd name="T26" fmla="*/ 57167289 w 602"/>
              <a:gd name="T27" fmla="*/ 17218998 h 496"/>
              <a:gd name="T28" fmla="*/ 21274708 w 602"/>
              <a:gd name="T29" fmla="*/ 17218998 h 496"/>
              <a:gd name="T30" fmla="*/ 20361046 w 602"/>
              <a:gd name="T31" fmla="*/ 19017789 h 496"/>
              <a:gd name="T32" fmla="*/ 19447384 w 602"/>
              <a:gd name="T33" fmla="*/ 20816939 h 496"/>
              <a:gd name="T34" fmla="*/ 18533722 w 602"/>
              <a:gd name="T35" fmla="*/ 22744420 h 496"/>
              <a:gd name="T36" fmla="*/ 18533722 w 602"/>
              <a:gd name="T37" fmla="*/ 24543211 h 496"/>
              <a:gd name="T38" fmla="*/ 16575978 w 602"/>
              <a:gd name="T39" fmla="*/ 24543211 h 496"/>
              <a:gd name="T40" fmla="*/ 15662315 w 602"/>
              <a:gd name="T41" fmla="*/ 24543211 h 496"/>
              <a:gd name="T42" fmla="*/ 14748653 w 602"/>
              <a:gd name="T43" fmla="*/ 25442965 h 496"/>
              <a:gd name="T44" fmla="*/ 13834991 w 602"/>
              <a:gd name="T45" fmla="*/ 25442965 h 496"/>
              <a:gd name="T46" fmla="*/ 12007667 w 602"/>
              <a:gd name="T47" fmla="*/ 26342360 h 496"/>
              <a:gd name="T48" fmla="*/ 12007667 w 602"/>
              <a:gd name="T49" fmla="*/ 26342360 h 496"/>
              <a:gd name="T50" fmla="*/ 11094005 w 602"/>
              <a:gd name="T51" fmla="*/ 27241756 h 496"/>
              <a:gd name="T52" fmla="*/ 18533722 w 602"/>
              <a:gd name="T53" fmla="*/ 46259545 h 496"/>
              <a:gd name="T54" fmla="*/ 18533722 w 602"/>
              <a:gd name="T55" fmla="*/ 53584117 h 496"/>
              <a:gd name="T56" fmla="*/ 12921329 w 602"/>
              <a:gd name="T57" fmla="*/ 18118394 h 496"/>
              <a:gd name="T58" fmla="*/ 65520668 w 602"/>
              <a:gd name="T59" fmla="*/ 18118394 h 496"/>
              <a:gd name="T60" fmla="*/ 60038695 w 602"/>
              <a:gd name="T61" fmla="*/ 53584117 h 496"/>
              <a:gd name="T62" fmla="*/ 29497307 w 602"/>
              <a:gd name="T63" fmla="*/ 36365119 h 496"/>
              <a:gd name="T64" fmla="*/ 31324631 w 602"/>
              <a:gd name="T65" fmla="*/ 38164268 h 496"/>
              <a:gd name="T66" fmla="*/ 46203704 w 602"/>
              <a:gd name="T67" fmla="*/ 38164268 h 496"/>
              <a:gd name="T68" fmla="*/ 48944691 w 602"/>
              <a:gd name="T69" fmla="*/ 36365119 h 496"/>
              <a:gd name="T70" fmla="*/ 51685677 w 602"/>
              <a:gd name="T71" fmla="*/ 42661604 h 496"/>
              <a:gd name="T72" fmla="*/ 44376380 w 602"/>
              <a:gd name="T73" fmla="*/ 49986176 h 496"/>
              <a:gd name="T74" fmla="*/ 51685677 w 602"/>
              <a:gd name="T75" fmla="*/ 57182057 h 496"/>
              <a:gd name="T76" fmla="*/ 48944691 w 602"/>
              <a:gd name="T77" fmla="*/ 63607233 h 496"/>
              <a:gd name="T78" fmla="*/ 46203704 w 602"/>
              <a:gd name="T79" fmla="*/ 61679752 h 496"/>
              <a:gd name="T80" fmla="*/ 31324631 w 602"/>
              <a:gd name="T81" fmla="*/ 61679752 h 496"/>
              <a:gd name="T82" fmla="*/ 29497307 w 602"/>
              <a:gd name="T83" fmla="*/ 63607233 h 496"/>
              <a:gd name="T84" fmla="*/ 26756320 w 602"/>
              <a:gd name="T85" fmla="*/ 57182057 h 496"/>
              <a:gd name="T86" fmla="*/ 34196037 w 602"/>
              <a:gd name="T87" fmla="*/ 49986176 h 496"/>
              <a:gd name="T88" fmla="*/ 26756320 w 602"/>
              <a:gd name="T89" fmla="*/ 42661604 h 496"/>
              <a:gd name="T90" fmla="*/ 29497307 w 602"/>
              <a:gd name="T91" fmla="*/ 36365119 h 49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02" h="496">
                <a:moveTo>
                  <a:pt x="460" y="417"/>
                </a:moveTo>
                <a:lnTo>
                  <a:pt x="460" y="417"/>
                </a:lnTo>
                <a:cubicBezTo>
                  <a:pt x="446" y="417"/>
                  <a:pt x="431" y="403"/>
                  <a:pt x="431" y="389"/>
                </a:cubicBezTo>
                <a:cubicBezTo>
                  <a:pt x="431" y="375"/>
                  <a:pt x="446" y="360"/>
                  <a:pt x="460" y="360"/>
                </a:cubicBezTo>
                <a:cubicBezTo>
                  <a:pt x="509" y="360"/>
                  <a:pt x="544" y="325"/>
                  <a:pt x="544" y="276"/>
                </a:cubicBezTo>
                <a:cubicBezTo>
                  <a:pt x="544" y="247"/>
                  <a:pt x="530" y="226"/>
                  <a:pt x="516" y="212"/>
                </a:cubicBezTo>
                <a:cubicBezTo>
                  <a:pt x="516" y="212"/>
                  <a:pt x="509" y="212"/>
                  <a:pt x="509" y="205"/>
                </a:cubicBezTo>
                <a:cubicBezTo>
                  <a:pt x="509" y="205"/>
                  <a:pt x="509" y="205"/>
                  <a:pt x="502" y="205"/>
                </a:cubicBezTo>
                <a:cubicBezTo>
                  <a:pt x="502" y="205"/>
                  <a:pt x="502" y="198"/>
                  <a:pt x="495" y="198"/>
                </a:cubicBezTo>
                <a:cubicBezTo>
                  <a:pt x="495" y="198"/>
                  <a:pt x="495" y="198"/>
                  <a:pt x="488" y="198"/>
                </a:cubicBezTo>
                <a:cubicBezTo>
                  <a:pt x="488" y="198"/>
                  <a:pt x="488" y="198"/>
                  <a:pt x="481" y="191"/>
                </a:cubicBezTo>
                <a:cubicBezTo>
                  <a:pt x="481" y="191"/>
                  <a:pt x="481" y="191"/>
                  <a:pt x="474" y="191"/>
                </a:cubicBezTo>
                <a:cubicBezTo>
                  <a:pt x="467" y="191"/>
                  <a:pt x="467" y="191"/>
                  <a:pt x="467" y="191"/>
                </a:cubicBezTo>
                <a:lnTo>
                  <a:pt x="460" y="191"/>
                </a:lnTo>
                <a:cubicBezTo>
                  <a:pt x="460" y="184"/>
                  <a:pt x="453" y="184"/>
                  <a:pt x="453" y="177"/>
                </a:cubicBezTo>
                <a:cubicBezTo>
                  <a:pt x="453" y="169"/>
                  <a:pt x="453" y="169"/>
                  <a:pt x="453" y="162"/>
                </a:cubicBezTo>
                <a:cubicBezTo>
                  <a:pt x="446" y="162"/>
                  <a:pt x="446" y="162"/>
                  <a:pt x="446" y="162"/>
                </a:cubicBezTo>
                <a:cubicBezTo>
                  <a:pt x="446" y="155"/>
                  <a:pt x="446" y="155"/>
                  <a:pt x="446" y="148"/>
                </a:cubicBezTo>
                <a:cubicBezTo>
                  <a:pt x="438" y="141"/>
                  <a:pt x="438" y="141"/>
                  <a:pt x="438" y="134"/>
                </a:cubicBezTo>
                <a:cubicBezTo>
                  <a:pt x="410" y="92"/>
                  <a:pt x="361" y="56"/>
                  <a:pt x="297" y="56"/>
                </a:cubicBezTo>
                <a:cubicBezTo>
                  <a:pt x="240" y="56"/>
                  <a:pt x="191" y="92"/>
                  <a:pt x="163" y="134"/>
                </a:cubicBezTo>
                <a:cubicBezTo>
                  <a:pt x="163" y="141"/>
                  <a:pt x="156" y="141"/>
                  <a:pt x="156" y="148"/>
                </a:cubicBezTo>
                <a:cubicBezTo>
                  <a:pt x="156" y="155"/>
                  <a:pt x="156" y="155"/>
                  <a:pt x="149" y="162"/>
                </a:cubicBezTo>
                <a:cubicBezTo>
                  <a:pt x="149" y="169"/>
                  <a:pt x="149" y="169"/>
                  <a:pt x="149" y="177"/>
                </a:cubicBezTo>
                <a:cubicBezTo>
                  <a:pt x="149" y="177"/>
                  <a:pt x="149" y="177"/>
                  <a:pt x="142" y="177"/>
                </a:cubicBezTo>
                <a:cubicBezTo>
                  <a:pt x="142" y="184"/>
                  <a:pt x="142" y="184"/>
                  <a:pt x="142" y="191"/>
                </a:cubicBezTo>
                <a:cubicBezTo>
                  <a:pt x="135" y="191"/>
                  <a:pt x="135" y="191"/>
                  <a:pt x="127" y="191"/>
                </a:cubicBezTo>
                <a:cubicBezTo>
                  <a:pt x="127" y="191"/>
                  <a:pt x="127" y="191"/>
                  <a:pt x="120" y="191"/>
                </a:cubicBezTo>
                <a:lnTo>
                  <a:pt x="113" y="191"/>
                </a:lnTo>
                <a:cubicBezTo>
                  <a:pt x="113" y="198"/>
                  <a:pt x="113" y="198"/>
                  <a:pt x="113" y="198"/>
                </a:cubicBezTo>
                <a:cubicBezTo>
                  <a:pt x="106" y="198"/>
                  <a:pt x="106" y="198"/>
                  <a:pt x="106" y="198"/>
                </a:cubicBezTo>
                <a:cubicBezTo>
                  <a:pt x="99" y="198"/>
                  <a:pt x="99" y="198"/>
                  <a:pt x="99" y="198"/>
                </a:cubicBezTo>
                <a:cubicBezTo>
                  <a:pt x="99" y="198"/>
                  <a:pt x="99" y="205"/>
                  <a:pt x="92" y="205"/>
                </a:cubicBezTo>
                <a:cubicBezTo>
                  <a:pt x="85" y="212"/>
                  <a:pt x="85" y="212"/>
                  <a:pt x="85" y="212"/>
                </a:cubicBezTo>
                <a:cubicBezTo>
                  <a:pt x="64" y="226"/>
                  <a:pt x="57" y="247"/>
                  <a:pt x="57" y="276"/>
                </a:cubicBezTo>
                <a:cubicBezTo>
                  <a:pt x="57" y="325"/>
                  <a:pt x="92" y="360"/>
                  <a:pt x="142" y="360"/>
                </a:cubicBezTo>
                <a:cubicBezTo>
                  <a:pt x="156" y="360"/>
                  <a:pt x="170" y="375"/>
                  <a:pt x="170" y="389"/>
                </a:cubicBezTo>
                <a:cubicBezTo>
                  <a:pt x="170" y="403"/>
                  <a:pt x="156" y="417"/>
                  <a:pt x="142" y="417"/>
                </a:cubicBezTo>
                <a:cubicBezTo>
                  <a:pt x="64" y="417"/>
                  <a:pt x="0" y="353"/>
                  <a:pt x="0" y="276"/>
                </a:cubicBezTo>
                <a:cubicBezTo>
                  <a:pt x="0" y="212"/>
                  <a:pt x="43" y="155"/>
                  <a:pt x="99" y="141"/>
                </a:cubicBezTo>
                <a:cubicBezTo>
                  <a:pt x="127" y="56"/>
                  <a:pt x="205" y="0"/>
                  <a:pt x="297" y="0"/>
                </a:cubicBezTo>
                <a:cubicBezTo>
                  <a:pt x="389" y="0"/>
                  <a:pt x="467" y="56"/>
                  <a:pt x="502" y="141"/>
                </a:cubicBezTo>
                <a:cubicBezTo>
                  <a:pt x="559" y="155"/>
                  <a:pt x="601" y="212"/>
                  <a:pt x="601" y="276"/>
                </a:cubicBezTo>
                <a:cubicBezTo>
                  <a:pt x="601" y="353"/>
                  <a:pt x="537" y="417"/>
                  <a:pt x="460" y="417"/>
                </a:cubicBezTo>
                <a:close/>
                <a:moveTo>
                  <a:pt x="226" y="283"/>
                </a:moveTo>
                <a:lnTo>
                  <a:pt x="226" y="283"/>
                </a:lnTo>
                <a:cubicBezTo>
                  <a:pt x="233" y="283"/>
                  <a:pt x="240" y="290"/>
                  <a:pt x="240" y="297"/>
                </a:cubicBezTo>
                <a:cubicBezTo>
                  <a:pt x="297" y="346"/>
                  <a:pt x="297" y="346"/>
                  <a:pt x="297" y="346"/>
                </a:cubicBezTo>
                <a:cubicBezTo>
                  <a:pt x="354" y="297"/>
                  <a:pt x="354" y="297"/>
                  <a:pt x="354" y="297"/>
                </a:cubicBezTo>
                <a:cubicBezTo>
                  <a:pt x="361" y="290"/>
                  <a:pt x="368" y="283"/>
                  <a:pt x="375" y="283"/>
                </a:cubicBezTo>
                <a:cubicBezTo>
                  <a:pt x="389" y="283"/>
                  <a:pt x="403" y="297"/>
                  <a:pt x="403" y="311"/>
                </a:cubicBezTo>
                <a:cubicBezTo>
                  <a:pt x="403" y="318"/>
                  <a:pt x="403" y="325"/>
                  <a:pt x="396" y="332"/>
                </a:cubicBezTo>
                <a:cubicBezTo>
                  <a:pt x="340" y="389"/>
                  <a:pt x="340" y="389"/>
                  <a:pt x="340" y="389"/>
                </a:cubicBezTo>
                <a:cubicBezTo>
                  <a:pt x="396" y="445"/>
                  <a:pt x="396" y="445"/>
                  <a:pt x="396" y="445"/>
                </a:cubicBezTo>
                <a:cubicBezTo>
                  <a:pt x="403" y="452"/>
                  <a:pt x="403" y="459"/>
                  <a:pt x="403" y="466"/>
                </a:cubicBezTo>
                <a:cubicBezTo>
                  <a:pt x="403" y="480"/>
                  <a:pt x="389" y="495"/>
                  <a:pt x="375" y="495"/>
                </a:cubicBezTo>
                <a:cubicBezTo>
                  <a:pt x="368" y="495"/>
                  <a:pt x="361" y="488"/>
                  <a:pt x="354" y="480"/>
                </a:cubicBezTo>
                <a:cubicBezTo>
                  <a:pt x="297" y="431"/>
                  <a:pt x="297" y="431"/>
                  <a:pt x="297" y="431"/>
                </a:cubicBezTo>
                <a:cubicBezTo>
                  <a:pt x="240" y="480"/>
                  <a:pt x="240" y="480"/>
                  <a:pt x="240" y="480"/>
                </a:cubicBezTo>
                <a:cubicBezTo>
                  <a:pt x="240" y="488"/>
                  <a:pt x="233" y="495"/>
                  <a:pt x="226" y="495"/>
                </a:cubicBezTo>
                <a:cubicBezTo>
                  <a:pt x="205" y="495"/>
                  <a:pt x="198" y="480"/>
                  <a:pt x="198" y="466"/>
                </a:cubicBezTo>
                <a:cubicBezTo>
                  <a:pt x="198" y="459"/>
                  <a:pt x="198" y="452"/>
                  <a:pt x="205" y="445"/>
                </a:cubicBezTo>
                <a:cubicBezTo>
                  <a:pt x="262" y="389"/>
                  <a:pt x="262" y="389"/>
                  <a:pt x="262" y="389"/>
                </a:cubicBezTo>
                <a:cubicBezTo>
                  <a:pt x="205" y="332"/>
                  <a:pt x="205" y="332"/>
                  <a:pt x="205" y="332"/>
                </a:cubicBezTo>
                <a:cubicBezTo>
                  <a:pt x="198" y="325"/>
                  <a:pt x="198" y="318"/>
                  <a:pt x="198" y="311"/>
                </a:cubicBezTo>
                <a:cubicBezTo>
                  <a:pt x="198" y="297"/>
                  <a:pt x="205" y="283"/>
                  <a:pt x="226" y="28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294" name="Freeform 131">
            <a:extLst>
              <a:ext uri="{FF2B5EF4-FFF2-40B4-BE49-F238E27FC236}">
                <a16:creationId xmlns:a16="http://schemas.microsoft.com/office/drawing/2014/main" id="{444FFCC9-9A69-AA43-BD4E-340DC6152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6270" y="6535721"/>
            <a:ext cx="780924" cy="633959"/>
          </a:xfrm>
          <a:custGeom>
            <a:avLst/>
            <a:gdLst>
              <a:gd name="T0" fmla="*/ 60431965 w 609"/>
              <a:gd name="T1" fmla="*/ 53584117 h 496"/>
              <a:gd name="T2" fmla="*/ 60431965 w 609"/>
              <a:gd name="T3" fmla="*/ 46259545 h 496"/>
              <a:gd name="T4" fmla="*/ 67678707 w 609"/>
              <a:gd name="T5" fmla="*/ 27241756 h 496"/>
              <a:gd name="T6" fmla="*/ 66772909 w 609"/>
              <a:gd name="T7" fmla="*/ 26342360 h 496"/>
              <a:gd name="T8" fmla="*/ 65867111 w 609"/>
              <a:gd name="T9" fmla="*/ 26342360 h 496"/>
              <a:gd name="T10" fmla="*/ 64961313 w 609"/>
              <a:gd name="T11" fmla="*/ 25442965 h 496"/>
              <a:gd name="T12" fmla="*/ 64055516 w 609"/>
              <a:gd name="T13" fmla="*/ 25442965 h 496"/>
              <a:gd name="T14" fmla="*/ 63149718 w 609"/>
              <a:gd name="T15" fmla="*/ 24543211 h 496"/>
              <a:gd name="T16" fmla="*/ 61338122 w 609"/>
              <a:gd name="T17" fmla="*/ 24543211 h 496"/>
              <a:gd name="T18" fmla="*/ 60431965 w 609"/>
              <a:gd name="T19" fmla="*/ 24543211 h 496"/>
              <a:gd name="T20" fmla="*/ 59397024 w 609"/>
              <a:gd name="T21" fmla="*/ 22744420 h 496"/>
              <a:gd name="T22" fmla="*/ 58491226 w 609"/>
              <a:gd name="T23" fmla="*/ 20816939 h 496"/>
              <a:gd name="T24" fmla="*/ 57585069 w 609"/>
              <a:gd name="T25" fmla="*/ 19017789 h 496"/>
              <a:gd name="T26" fmla="*/ 56679271 w 609"/>
              <a:gd name="T27" fmla="*/ 17218998 h 496"/>
              <a:gd name="T28" fmla="*/ 21998871 w 609"/>
              <a:gd name="T29" fmla="*/ 17218998 h 496"/>
              <a:gd name="T30" fmla="*/ 21093073 w 609"/>
              <a:gd name="T31" fmla="*/ 19017789 h 496"/>
              <a:gd name="T32" fmla="*/ 20187276 w 609"/>
              <a:gd name="T33" fmla="*/ 20816939 h 496"/>
              <a:gd name="T34" fmla="*/ 19281478 w 609"/>
              <a:gd name="T35" fmla="*/ 22744420 h 496"/>
              <a:gd name="T36" fmla="*/ 18246178 w 609"/>
              <a:gd name="T37" fmla="*/ 24543211 h 496"/>
              <a:gd name="T38" fmla="*/ 17340380 w 609"/>
              <a:gd name="T39" fmla="*/ 24543211 h 496"/>
              <a:gd name="T40" fmla="*/ 15528425 w 609"/>
              <a:gd name="T41" fmla="*/ 24543211 h 496"/>
              <a:gd name="T42" fmla="*/ 14622627 w 609"/>
              <a:gd name="T43" fmla="*/ 25442965 h 496"/>
              <a:gd name="T44" fmla="*/ 13716829 w 609"/>
              <a:gd name="T45" fmla="*/ 25442965 h 496"/>
              <a:gd name="T46" fmla="*/ 12811031 w 609"/>
              <a:gd name="T47" fmla="*/ 26342360 h 496"/>
              <a:gd name="T48" fmla="*/ 11905233 w 609"/>
              <a:gd name="T49" fmla="*/ 26342360 h 496"/>
              <a:gd name="T50" fmla="*/ 10999436 w 609"/>
              <a:gd name="T51" fmla="*/ 27241756 h 496"/>
              <a:gd name="T52" fmla="*/ 18246178 w 609"/>
              <a:gd name="T53" fmla="*/ 46259545 h 496"/>
              <a:gd name="T54" fmla="*/ 18246178 w 609"/>
              <a:gd name="T55" fmla="*/ 53584117 h 496"/>
              <a:gd name="T56" fmla="*/ 12811031 w 609"/>
              <a:gd name="T57" fmla="*/ 18118394 h 496"/>
              <a:gd name="T58" fmla="*/ 65867111 w 609"/>
              <a:gd name="T59" fmla="*/ 18118394 h 496"/>
              <a:gd name="T60" fmla="*/ 60431965 w 609"/>
              <a:gd name="T61" fmla="*/ 53584117 h 496"/>
              <a:gd name="T62" fmla="*/ 29245613 w 609"/>
              <a:gd name="T63" fmla="*/ 46259545 h 496"/>
              <a:gd name="T64" fmla="*/ 31963007 w 609"/>
              <a:gd name="T65" fmla="*/ 47159299 h 496"/>
              <a:gd name="T66" fmla="*/ 49432889 w 609"/>
              <a:gd name="T67" fmla="*/ 38164268 h 496"/>
              <a:gd name="T68" fmla="*/ 56679271 w 609"/>
              <a:gd name="T69" fmla="*/ 39963059 h 496"/>
              <a:gd name="T70" fmla="*/ 42056644 w 609"/>
              <a:gd name="T71" fmla="*/ 61679752 h 496"/>
              <a:gd name="T72" fmla="*/ 36621498 w 609"/>
              <a:gd name="T73" fmla="*/ 61679752 h 496"/>
              <a:gd name="T74" fmla="*/ 27434018 w 609"/>
              <a:gd name="T75" fmla="*/ 52684721 h 496"/>
              <a:gd name="T76" fmla="*/ 25622062 w 609"/>
              <a:gd name="T77" fmla="*/ 49986176 h 49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609" h="496">
                <a:moveTo>
                  <a:pt x="467" y="417"/>
                </a:moveTo>
                <a:lnTo>
                  <a:pt x="467" y="417"/>
                </a:lnTo>
                <a:cubicBezTo>
                  <a:pt x="445" y="417"/>
                  <a:pt x="438" y="403"/>
                  <a:pt x="438" y="389"/>
                </a:cubicBezTo>
                <a:cubicBezTo>
                  <a:pt x="438" y="375"/>
                  <a:pt x="445" y="360"/>
                  <a:pt x="467" y="360"/>
                </a:cubicBezTo>
                <a:cubicBezTo>
                  <a:pt x="509" y="360"/>
                  <a:pt x="551" y="325"/>
                  <a:pt x="551" y="276"/>
                </a:cubicBezTo>
                <a:cubicBezTo>
                  <a:pt x="551" y="247"/>
                  <a:pt x="537" y="226"/>
                  <a:pt x="523" y="212"/>
                </a:cubicBezTo>
                <a:cubicBezTo>
                  <a:pt x="516" y="212"/>
                  <a:pt x="516" y="212"/>
                  <a:pt x="516" y="205"/>
                </a:cubicBezTo>
                <a:lnTo>
                  <a:pt x="509" y="205"/>
                </a:lnTo>
                <a:lnTo>
                  <a:pt x="502" y="198"/>
                </a:lnTo>
                <a:lnTo>
                  <a:pt x="495" y="198"/>
                </a:lnTo>
                <a:cubicBezTo>
                  <a:pt x="495" y="198"/>
                  <a:pt x="488" y="198"/>
                  <a:pt x="488" y="191"/>
                </a:cubicBezTo>
                <a:cubicBezTo>
                  <a:pt x="481" y="191"/>
                  <a:pt x="481" y="191"/>
                  <a:pt x="481" y="191"/>
                </a:cubicBezTo>
                <a:cubicBezTo>
                  <a:pt x="481" y="191"/>
                  <a:pt x="481" y="191"/>
                  <a:pt x="474" y="191"/>
                </a:cubicBezTo>
                <a:cubicBezTo>
                  <a:pt x="467" y="191"/>
                  <a:pt x="467" y="191"/>
                  <a:pt x="467" y="191"/>
                </a:cubicBezTo>
                <a:lnTo>
                  <a:pt x="459" y="191"/>
                </a:lnTo>
                <a:cubicBezTo>
                  <a:pt x="459" y="184"/>
                  <a:pt x="459" y="184"/>
                  <a:pt x="459" y="177"/>
                </a:cubicBezTo>
                <a:cubicBezTo>
                  <a:pt x="459" y="169"/>
                  <a:pt x="452" y="169"/>
                  <a:pt x="452" y="162"/>
                </a:cubicBezTo>
                <a:cubicBezTo>
                  <a:pt x="452" y="155"/>
                  <a:pt x="452" y="155"/>
                  <a:pt x="445" y="148"/>
                </a:cubicBezTo>
                <a:cubicBezTo>
                  <a:pt x="445" y="141"/>
                  <a:pt x="445" y="141"/>
                  <a:pt x="438" y="134"/>
                </a:cubicBezTo>
                <a:cubicBezTo>
                  <a:pt x="410" y="92"/>
                  <a:pt x="361" y="56"/>
                  <a:pt x="304" y="56"/>
                </a:cubicBezTo>
                <a:cubicBezTo>
                  <a:pt x="247" y="56"/>
                  <a:pt x="198" y="92"/>
                  <a:pt x="170" y="134"/>
                </a:cubicBezTo>
                <a:cubicBezTo>
                  <a:pt x="163" y="141"/>
                  <a:pt x="163" y="141"/>
                  <a:pt x="163" y="148"/>
                </a:cubicBezTo>
                <a:cubicBezTo>
                  <a:pt x="156" y="155"/>
                  <a:pt x="156" y="155"/>
                  <a:pt x="156" y="162"/>
                </a:cubicBezTo>
                <a:cubicBezTo>
                  <a:pt x="156" y="169"/>
                  <a:pt x="149" y="169"/>
                  <a:pt x="149" y="177"/>
                </a:cubicBezTo>
                <a:cubicBezTo>
                  <a:pt x="149" y="184"/>
                  <a:pt x="149" y="184"/>
                  <a:pt x="149" y="191"/>
                </a:cubicBezTo>
                <a:lnTo>
                  <a:pt x="141" y="191"/>
                </a:lnTo>
                <a:cubicBezTo>
                  <a:pt x="141" y="191"/>
                  <a:pt x="141" y="191"/>
                  <a:pt x="134" y="191"/>
                </a:cubicBezTo>
                <a:cubicBezTo>
                  <a:pt x="127" y="191"/>
                  <a:pt x="127" y="191"/>
                  <a:pt x="127" y="191"/>
                </a:cubicBezTo>
                <a:cubicBezTo>
                  <a:pt x="127" y="191"/>
                  <a:pt x="127" y="191"/>
                  <a:pt x="120" y="191"/>
                </a:cubicBezTo>
                <a:cubicBezTo>
                  <a:pt x="120" y="198"/>
                  <a:pt x="113" y="198"/>
                  <a:pt x="113" y="198"/>
                </a:cubicBezTo>
                <a:lnTo>
                  <a:pt x="106" y="198"/>
                </a:lnTo>
                <a:lnTo>
                  <a:pt x="99" y="205"/>
                </a:lnTo>
                <a:lnTo>
                  <a:pt x="92" y="205"/>
                </a:lnTo>
                <a:cubicBezTo>
                  <a:pt x="92" y="212"/>
                  <a:pt x="92" y="212"/>
                  <a:pt x="85" y="212"/>
                </a:cubicBezTo>
                <a:cubicBezTo>
                  <a:pt x="71" y="226"/>
                  <a:pt x="57" y="247"/>
                  <a:pt x="57" y="276"/>
                </a:cubicBezTo>
                <a:cubicBezTo>
                  <a:pt x="57" y="325"/>
                  <a:pt x="99" y="360"/>
                  <a:pt x="141" y="360"/>
                </a:cubicBezTo>
                <a:cubicBezTo>
                  <a:pt x="163" y="360"/>
                  <a:pt x="170" y="375"/>
                  <a:pt x="170" y="389"/>
                </a:cubicBezTo>
                <a:cubicBezTo>
                  <a:pt x="170" y="403"/>
                  <a:pt x="163" y="417"/>
                  <a:pt x="141" y="417"/>
                </a:cubicBezTo>
                <a:cubicBezTo>
                  <a:pt x="64" y="417"/>
                  <a:pt x="0" y="353"/>
                  <a:pt x="0" y="276"/>
                </a:cubicBezTo>
                <a:cubicBezTo>
                  <a:pt x="0" y="212"/>
                  <a:pt x="43" y="155"/>
                  <a:pt x="99" y="141"/>
                </a:cubicBezTo>
                <a:cubicBezTo>
                  <a:pt x="134" y="56"/>
                  <a:pt x="212" y="0"/>
                  <a:pt x="304" y="0"/>
                </a:cubicBezTo>
                <a:cubicBezTo>
                  <a:pt x="396" y="0"/>
                  <a:pt x="474" y="56"/>
                  <a:pt x="509" y="141"/>
                </a:cubicBezTo>
                <a:cubicBezTo>
                  <a:pt x="565" y="155"/>
                  <a:pt x="608" y="212"/>
                  <a:pt x="608" y="276"/>
                </a:cubicBezTo>
                <a:cubicBezTo>
                  <a:pt x="608" y="353"/>
                  <a:pt x="544" y="417"/>
                  <a:pt x="467" y="417"/>
                </a:cubicBezTo>
                <a:close/>
                <a:moveTo>
                  <a:pt x="226" y="360"/>
                </a:moveTo>
                <a:lnTo>
                  <a:pt x="226" y="360"/>
                </a:lnTo>
                <a:cubicBezTo>
                  <a:pt x="233" y="360"/>
                  <a:pt x="240" y="360"/>
                  <a:pt x="247" y="367"/>
                </a:cubicBezTo>
                <a:cubicBezTo>
                  <a:pt x="297" y="417"/>
                  <a:pt x="297" y="417"/>
                  <a:pt x="297" y="417"/>
                </a:cubicBezTo>
                <a:cubicBezTo>
                  <a:pt x="382" y="297"/>
                  <a:pt x="382" y="297"/>
                  <a:pt x="382" y="297"/>
                </a:cubicBezTo>
                <a:cubicBezTo>
                  <a:pt x="389" y="290"/>
                  <a:pt x="396" y="283"/>
                  <a:pt x="410" y="283"/>
                </a:cubicBezTo>
                <a:cubicBezTo>
                  <a:pt x="424" y="283"/>
                  <a:pt x="438" y="297"/>
                  <a:pt x="438" y="311"/>
                </a:cubicBezTo>
                <a:cubicBezTo>
                  <a:pt x="438" y="318"/>
                  <a:pt x="431" y="325"/>
                  <a:pt x="431" y="332"/>
                </a:cubicBezTo>
                <a:cubicBezTo>
                  <a:pt x="325" y="480"/>
                  <a:pt x="325" y="480"/>
                  <a:pt x="325" y="480"/>
                </a:cubicBezTo>
                <a:cubicBezTo>
                  <a:pt x="325" y="488"/>
                  <a:pt x="311" y="495"/>
                  <a:pt x="304" y="495"/>
                </a:cubicBezTo>
                <a:cubicBezTo>
                  <a:pt x="297" y="495"/>
                  <a:pt x="290" y="488"/>
                  <a:pt x="283" y="480"/>
                </a:cubicBezTo>
                <a:cubicBezTo>
                  <a:pt x="212" y="410"/>
                  <a:pt x="212" y="410"/>
                  <a:pt x="212" y="410"/>
                </a:cubicBezTo>
                <a:cubicBezTo>
                  <a:pt x="205" y="403"/>
                  <a:pt x="198" y="396"/>
                  <a:pt x="198" y="389"/>
                </a:cubicBezTo>
                <a:cubicBezTo>
                  <a:pt x="198" y="375"/>
                  <a:pt x="212" y="360"/>
                  <a:pt x="226" y="36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295" name="Freeform 132">
            <a:extLst>
              <a:ext uri="{FF2B5EF4-FFF2-40B4-BE49-F238E27FC236}">
                <a16:creationId xmlns:a16="http://schemas.microsoft.com/office/drawing/2014/main" id="{FFEDC15D-494C-EA45-875A-2BACB7E98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4497" y="6583837"/>
            <a:ext cx="775267" cy="537736"/>
          </a:xfrm>
          <a:custGeom>
            <a:avLst/>
            <a:gdLst>
              <a:gd name="T0" fmla="*/ 59908912 w 602"/>
              <a:gd name="T1" fmla="*/ 54282578 h 418"/>
              <a:gd name="T2" fmla="*/ 59908912 w 602"/>
              <a:gd name="T3" fmla="*/ 54282578 h 418"/>
              <a:gd name="T4" fmla="*/ 18403387 w 602"/>
              <a:gd name="T5" fmla="*/ 54282578 h 418"/>
              <a:gd name="T6" fmla="*/ 0 w 602"/>
              <a:gd name="T7" fmla="*/ 35928130 h 418"/>
              <a:gd name="T8" fmla="*/ 12921388 w 602"/>
              <a:gd name="T9" fmla="*/ 18354447 h 418"/>
              <a:gd name="T10" fmla="*/ 39678193 w 602"/>
              <a:gd name="T11" fmla="*/ 0 h 418"/>
              <a:gd name="T12" fmla="*/ 65520970 w 602"/>
              <a:gd name="T13" fmla="*/ 18354447 h 418"/>
              <a:gd name="T14" fmla="*/ 78442719 w 602"/>
              <a:gd name="T15" fmla="*/ 35928130 h 418"/>
              <a:gd name="T16" fmla="*/ 59908912 w 602"/>
              <a:gd name="T17" fmla="*/ 54282578 h 418"/>
              <a:gd name="T18" fmla="*/ 67348302 w 602"/>
              <a:gd name="T19" fmla="*/ 27596975 h 418"/>
              <a:gd name="T20" fmla="*/ 67348302 w 602"/>
              <a:gd name="T21" fmla="*/ 27596975 h 418"/>
              <a:gd name="T22" fmla="*/ 66434636 w 602"/>
              <a:gd name="T23" fmla="*/ 26685603 h 418"/>
              <a:gd name="T24" fmla="*/ 66434636 w 602"/>
              <a:gd name="T25" fmla="*/ 26685603 h 418"/>
              <a:gd name="T26" fmla="*/ 66434636 w 602"/>
              <a:gd name="T27" fmla="*/ 26685603 h 418"/>
              <a:gd name="T28" fmla="*/ 66434636 w 602"/>
              <a:gd name="T29" fmla="*/ 26685603 h 418"/>
              <a:gd name="T30" fmla="*/ 65520970 w 602"/>
              <a:gd name="T31" fmla="*/ 25774591 h 418"/>
              <a:gd name="T32" fmla="*/ 64607303 w 602"/>
              <a:gd name="T33" fmla="*/ 25774591 h 418"/>
              <a:gd name="T34" fmla="*/ 64607303 w 602"/>
              <a:gd name="T35" fmla="*/ 25774591 h 418"/>
              <a:gd name="T36" fmla="*/ 63693998 w 602"/>
              <a:gd name="T37" fmla="*/ 25774591 h 418"/>
              <a:gd name="T38" fmla="*/ 63693998 w 602"/>
              <a:gd name="T39" fmla="*/ 24863219 h 418"/>
              <a:gd name="T40" fmla="*/ 62780332 w 602"/>
              <a:gd name="T41" fmla="*/ 24863219 h 418"/>
              <a:gd name="T42" fmla="*/ 62780332 w 602"/>
              <a:gd name="T43" fmla="*/ 24863219 h 418"/>
              <a:gd name="T44" fmla="*/ 61866665 w 602"/>
              <a:gd name="T45" fmla="*/ 24863219 h 418"/>
              <a:gd name="T46" fmla="*/ 61866665 w 602"/>
              <a:gd name="T47" fmla="*/ 24863219 h 418"/>
              <a:gd name="T48" fmla="*/ 59908912 w 602"/>
              <a:gd name="T49" fmla="*/ 24863219 h 418"/>
              <a:gd name="T50" fmla="*/ 59908912 w 602"/>
              <a:gd name="T51" fmla="*/ 24863219 h 418"/>
              <a:gd name="T52" fmla="*/ 59908912 w 602"/>
              <a:gd name="T53" fmla="*/ 23040835 h 418"/>
              <a:gd name="T54" fmla="*/ 58995246 w 602"/>
              <a:gd name="T55" fmla="*/ 23040835 h 418"/>
              <a:gd name="T56" fmla="*/ 58995246 w 602"/>
              <a:gd name="T57" fmla="*/ 21088203 h 418"/>
              <a:gd name="T58" fmla="*/ 58995246 w 602"/>
              <a:gd name="T59" fmla="*/ 21088203 h 418"/>
              <a:gd name="T60" fmla="*/ 58081579 w 602"/>
              <a:gd name="T61" fmla="*/ 19265820 h 418"/>
              <a:gd name="T62" fmla="*/ 58081579 w 602"/>
              <a:gd name="T63" fmla="*/ 19265820 h 418"/>
              <a:gd name="T64" fmla="*/ 57167913 w 602"/>
              <a:gd name="T65" fmla="*/ 17443436 h 418"/>
              <a:gd name="T66" fmla="*/ 39678193 w 602"/>
              <a:gd name="T67" fmla="*/ 7289896 h 418"/>
              <a:gd name="T68" fmla="*/ 21274806 w 602"/>
              <a:gd name="T69" fmla="*/ 17443436 h 418"/>
              <a:gd name="T70" fmla="*/ 20361140 w 602"/>
              <a:gd name="T71" fmla="*/ 19265820 h 418"/>
              <a:gd name="T72" fmla="*/ 20361140 w 602"/>
              <a:gd name="T73" fmla="*/ 19265820 h 418"/>
              <a:gd name="T74" fmla="*/ 20361140 w 602"/>
              <a:gd name="T75" fmla="*/ 21088203 h 418"/>
              <a:gd name="T76" fmla="*/ 19317053 w 602"/>
              <a:gd name="T77" fmla="*/ 21088203 h 418"/>
              <a:gd name="T78" fmla="*/ 19317053 w 602"/>
              <a:gd name="T79" fmla="*/ 23040835 h 418"/>
              <a:gd name="T80" fmla="*/ 19317053 w 602"/>
              <a:gd name="T81" fmla="*/ 23040835 h 418"/>
              <a:gd name="T82" fmla="*/ 18403387 w 602"/>
              <a:gd name="T83" fmla="*/ 24863219 h 418"/>
              <a:gd name="T84" fmla="*/ 18403387 w 602"/>
              <a:gd name="T85" fmla="*/ 24863219 h 418"/>
              <a:gd name="T86" fmla="*/ 17489720 w 602"/>
              <a:gd name="T87" fmla="*/ 24863219 h 418"/>
              <a:gd name="T88" fmla="*/ 16576054 w 602"/>
              <a:gd name="T89" fmla="*/ 24863219 h 418"/>
              <a:gd name="T90" fmla="*/ 16576054 w 602"/>
              <a:gd name="T91" fmla="*/ 24863219 h 418"/>
              <a:gd name="T92" fmla="*/ 15662387 w 602"/>
              <a:gd name="T93" fmla="*/ 24863219 h 418"/>
              <a:gd name="T94" fmla="*/ 15662387 w 602"/>
              <a:gd name="T95" fmla="*/ 24863219 h 418"/>
              <a:gd name="T96" fmla="*/ 14748721 w 602"/>
              <a:gd name="T97" fmla="*/ 25774591 h 418"/>
              <a:gd name="T98" fmla="*/ 14748721 w 602"/>
              <a:gd name="T99" fmla="*/ 25774591 h 418"/>
              <a:gd name="T100" fmla="*/ 13835055 w 602"/>
              <a:gd name="T101" fmla="*/ 25774591 h 418"/>
              <a:gd name="T102" fmla="*/ 13835055 w 602"/>
              <a:gd name="T103" fmla="*/ 25774591 h 418"/>
              <a:gd name="T104" fmla="*/ 12921388 w 602"/>
              <a:gd name="T105" fmla="*/ 26685603 h 418"/>
              <a:gd name="T106" fmla="*/ 12921388 w 602"/>
              <a:gd name="T107" fmla="*/ 26685603 h 418"/>
              <a:gd name="T108" fmla="*/ 12007722 w 602"/>
              <a:gd name="T109" fmla="*/ 26685603 h 418"/>
              <a:gd name="T110" fmla="*/ 12007722 w 602"/>
              <a:gd name="T111" fmla="*/ 26685603 h 418"/>
              <a:gd name="T112" fmla="*/ 11094056 w 602"/>
              <a:gd name="T113" fmla="*/ 27596975 h 418"/>
              <a:gd name="T114" fmla="*/ 7439751 w 602"/>
              <a:gd name="T115" fmla="*/ 35928130 h 418"/>
              <a:gd name="T116" fmla="*/ 18403387 w 602"/>
              <a:gd name="T117" fmla="*/ 46862795 h 418"/>
              <a:gd name="T118" fmla="*/ 59908912 w 602"/>
              <a:gd name="T119" fmla="*/ 46862795 h 418"/>
              <a:gd name="T120" fmla="*/ 71002968 w 602"/>
              <a:gd name="T121" fmla="*/ 35928130 h 418"/>
              <a:gd name="T122" fmla="*/ 67348302 w 602"/>
              <a:gd name="T123" fmla="*/ 27596975 h 4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602" h="418">
                <a:moveTo>
                  <a:pt x="459" y="417"/>
                </a:moveTo>
                <a:lnTo>
                  <a:pt x="459" y="417"/>
                </a:lnTo>
                <a:cubicBezTo>
                  <a:pt x="141" y="417"/>
                  <a:pt x="141" y="417"/>
                  <a:pt x="141" y="417"/>
                </a:cubicBezTo>
                <a:cubicBezTo>
                  <a:pt x="64" y="417"/>
                  <a:pt x="0" y="353"/>
                  <a:pt x="0" y="276"/>
                </a:cubicBezTo>
                <a:cubicBezTo>
                  <a:pt x="0" y="212"/>
                  <a:pt x="42" y="155"/>
                  <a:pt x="99" y="141"/>
                </a:cubicBezTo>
                <a:cubicBezTo>
                  <a:pt x="134" y="56"/>
                  <a:pt x="212" y="0"/>
                  <a:pt x="304" y="0"/>
                </a:cubicBezTo>
                <a:cubicBezTo>
                  <a:pt x="396" y="0"/>
                  <a:pt x="474" y="56"/>
                  <a:pt x="502" y="141"/>
                </a:cubicBezTo>
                <a:cubicBezTo>
                  <a:pt x="558" y="155"/>
                  <a:pt x="601" y="212"/>
                  <a:pt x="601" y="276"/>
                </a:cubicBezTo>
                <a:cubicBezTo>
                  <a:pt x="601" y="353"/>
                  <a:pt x="537" y="417"/>
                  <a:pt x="459" y="417"/>
                </a:cubicBezTo>
                <a:close/>
                <a:moveTo>
                  <a:pt x="516" y="212"/>
                </a:moveTo>
                <a:lnTo>
                  <a:pt x="516" y="212"/>
                </a:lnTo>
                <a:cubicBezTo>
                  <a:pt x="516" y="212"/>
                  <a:pt x="516" y="212"/>
                  <a:pt x="509" y="205"/>
                </a:cubicBezTo>
                <a:cubicBezTo>
                  <a:pt x="502" y="205"/>
                  <a:pt x="502" y="198"/>
                  <a:pt x="502" y="198"/>
                </a:cubicBezTo>
                <a:cubicBezTo>
                  <a:pt x="502" y="198"/>
                  <a:pt x="502" y="198"/>
                  <a:pt x="495" y="198"/>
                </a:cubicBezTo>
                <a:cubicBezTo>
                  <a:pt x="495" y="198"/>
                  <a:pt x="495" y="198"/>
                  <a:pt x="488" y="198"/>
                </a:cubicBezTo>
                <a:cubicBezTo>
                  <a:pt x="488" y="198"/>
                  <a:pt x="488" y="198"/>
                  <a:pt x="488" y="191"/>
                </a:cubicBezTo>
                <a:lnTo>
                  <a:pt x="481" y="191"/>
                </a:lnTo>
                <a:cubicBezTo>
                  <a:pt x="474" y="191"/>
                  <a:pt x="474" y="191"/>
                  <a:pt x="474" y="191"/>
                </a:cubicBezTo>
                <a:cubicBezTo>
                  <a:pt x="467" y="191"/>
                  <a:pt x="467" y="191"/>
                  <a:pt x="459" y="191"/>
                </a:cubicBezTo>
                <a:cubicBezTo>
                  <a:pt x="459" y="184"/>
                  <a:pt x="459" y="184"/>
                  <a:pt x="459" y="177"/>
                </a:cubicBezTo>
                <a:cubicBezTo>
                  <a:pt x="452" y="177"/>
                  <a:pt x="452" y="177"/>
                  <a:pt x="452" y="177"/>
                </a:cubicBezTo>
                <a:cubicBezTo>
                  <a:pt x="452" y="169"/>
                  <a:pt x="452" y="169"/>
                  <a:pt x="452" y="162"/>
                </a:cubicBezTo>
                <a:cubicBezTo>
                  <a:pt x="445" y="155"/>
                  <a:pt x="445" y="155"/>
                  <a:pt x="445" y="148"/>
                </a:cubicBezTo>
                <a:cubicBezTo>
                  <a:pt x="445" y="141"/>
                  <a:pt x="438" y="141"/>
                  <a:pt x="438" y="134"/>
                </a:cubicBezTo>
                <a:cubicBezTo>
                  <a:pt x="410" y="92"/>
                  <a:pt x="361" y="56"/>
                  <a:pt x="304" y="56"/>
                </a:cubicBezTo>
                <a:cubicBezTo>
                  <a:pt x="240" y="56"/>
                  <a:pt x="191" y="92"/>
                  <a:pt x="163" y="134"/>
                </a:cubicBezTo>
                <a:cubicBezTo>
                  <a:pt x="163" y="141"/>
                  <a:pt x="163" y="141"/>
                  <a:pt x="156" y="148"/>
                </a:cubicBezTo>
                <a:cubicBezTo>
                  <a:pt x="156" y="155"/>
                  <a:pt x="156" y="155"/>
                  <a:pt x="156" y="162"/>
                </a:cubicBezTo>
                <a:cubicBezTo>
                  <a:pt x="156" y="162"/>
                  <a:pt x="156" y="162"/>
                  <a:pt x="148" y="162"/>
                </a:cubicBezTo>
                <a:cubicBezTo>
                  <a:pt x="148" y="169"/>
                  <a:pt x="148" y="169"/>
                  <a:pt x="148" y="177"/>
                </a:cubicBezTo>
                <a:cubicBezTo>
                  <a:pt x="148" y="184"/>
                  <a:pt x="141" y="184"/>
                  <a:pt x="141" y="191"/>
                </a:cubicBezTo>
                <a:lnTo>
                  <a:pt x="134" y="191"/>
                </a:lnTo>
                <a:cubicBezTo>
                  <a:pt x="134" y="191"/>
                  <a:pt x="134" y="191"/>
                  <a:pt x="127" y="191"/>
                </a:cubicBezTo>
                <a:cubicBezTo>
                  <a:pt x="120" y="191"/>
                  <a:pt x="120" y="191"/>
                  <a:pt x="120" y="191"/>
                </a:cubicBezTo>
                <a:cubicBezTo>
                  <a:pt x="113" y="198"/>
                  <a:pt x="113" y="198"/>
                  <a:pt x="113" y="198"/>
                </a:cubicBezTo>
                <a:cubicBezTo>
                  <a:pt x="106" y="198"/>
                  <a:pt x="106" y="198"/>
                  <a:pt x="106" y="198"/>
                </a:cubicBezTo>
                <a:cubicBezTo>
                  <a:pt x="99" y="198"/>
                  <a:pt x="99" y="205"/>
                  <a:pt x="99" y="205"/>
                </a:cubicBezTo>
                <a:cubicBezTo>
                  <a:pt x="92" y="205"/>
                  <a:pt x="92" y="205"/>
                  <a:pt x="92" y="205"/>
                </a:cubicBezTo>
                <a:cubicBezTo>
                  <a:pt x="92" y="212"/>
                  <a:pt x="85" y="212"/>
                  <a:pt x="85" y="212"/>
                </a:cubicBezTo>
                <a:cubicBezTo>
                  <a:pt x="71" y="226"/>
                  <a:pt x="57" y="247"/>
                  <a:pt x="57" y="276"/>
                </a:cubicBezTo>
                <a:cubicBezTo>
                  <a:pt x="57" y="325"/>
                  <a:pt x="92" y="360"/>
                  <a:pt x="141" y="360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509" y="360"/>
                  <a:pt x="544" y="325"/>
                  <a:pt x="544" y="276"/>
                </a:cubicBezTo>
                <a:cubicBezTo>
                  <a:pt x="544" y="247"/>
                  <a:pt x="537" y="226"/>
                  <a:pt x="516" y="2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10" name="Freeform 6">
            <a:extLst>
              <a:ext uri="{FF2B5EF4-FFF2-40B4-BE49-F238E27FC236}">
                <a16:creationId xmlns:a16="http://schemas.microsoft.com/office/drawing/2014/main" id="{67396FCC-DA13-B344-9199-F4BBB41317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3610" y="9632022"/>
            <a:ext cx="294263" cy="509433"/>
          </a:xfrm>
          <a:custGeom>
            <a:avLst/>
            <a:gdLst>
              <a:gd name="T0" fmla="*/ 27790747 w 228"/>
              <a:gd name="T1" fmla="*/ 6378503 h 396"/>
              <a:gd name="T2" fmla="*/ 27790747 w 228"/>
              <a:gd name="T3" fmla="*/ 6378503 h 396"/>
              <a:gd name="T4" fmla="*/ 8389687 w 228"/>
              <a:gd name="T5" fmla="*/ 25644259 h 396"/>
              <a:gd name="T6" fmla="*/ 28839639 w 228"/>
              <a:gd name="T7" fmla="*/ 45951270 h 396"/>
              <a:gd name="T8" fmla="*/ 28839639 w 228"/>
              <a:gd name="T9" fmla="*/ 45951270 h 396"/>
              <a:gd name="T10" fmla="*/ 29757103 w 228"/>
              <a:gd name="T11" fmla="*/ 47773648 h 396"/>
              <a:gd name="T12" fmla="*/ 25955458 w 228"/>
              <a:gd name="T13" fmla="*/ 51418403 h 396"/>
              <a:gd name="T14" fmla="*/ 23202705 w 228"/>
              <a:gd name="T15" fmla="*/ 50507395 h 396"/>
              <a:gd name="T16" fmla="*/ 23202705 w 228"/>
              <a:gd name="T17" fmla="*/ 50507395 h 396"/>
              <a:gd name="T18" fmla="*/ 917464 w 228"/>
              <a:gd name="T19" fmla="*/ 28507892 h 396"/>
              <a:gd name="T20" fmla="*/ 917464 w 228"/>
              <a:gd name="T21" fmla="*/ 28507892 h 396"/>
              <a:gd name="T22" fmla="*/ 0 w 228"/>
              <a:gd name="T23" fmla="*/ 25644259 h 396"/>
              <a:gd name="T24" fmla="*/ 0 w 228"/>
              <a:gd name="T25" fmla="*/ 25644259 h 396"/>
              <a:gd name="T26" fmla="*/ 0 w 228"/>
              <a:gd name="T27" fmla="*/ 25644259 h 396"/>
              <a:gd name="T28" fmla="*/ 917464 w 228"/>
              <a:gd name="T29" fmla="*/ 22910511 h 396"/>
              <a:gd name="T30" fmla="*/ 917464 w 228"/>
              <a:gd name="T31" fmla="*/ 22910511 h 396"/>
              <a:gd name="T32" fmla="*/ 23202705 w 228"/>
              <a:gd name="T33" fmla="*/ 911369 h 396"/>
              <a:gd name="T34" fmla="*/ 23202705 w 228"/>
              <a:gd name="T35" fmla="*/ 911369 h 396"/>
              <a:gd name="T36" fmla="*/ 25955458 w 228"/>
              <a:gd name="T37" fmla="*/ 0 h 396"/>
              <a:gd name="T38" fmla="*/ 29757103 w 228"/>
              <a:gd name="T39" fmla="*/ 3644756 h 396"/>
              <a:gd name="T40" fmla="*/ 27790747 w 228"/>
              <a:gd name="T41" fmla="*/ 6378503 h 39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28" h="396">
                <a:moveTo>
                  <a:pt x="212" y="49"/>
                </a:moveTo>
                <a:lnTo>
                  <a:pt x="212" y="49"/>
                </a:lnTo>
                <a:cubicBezTo>
                  <a:pt x="64" y="197"/>
                  <a:pt x="64" y="197"/>
                  <a:pt x="64" y="197"/>
                </a:cubicBezTo>
                <a:cubicBezTo>
                  <a:pt x="220" y="353"/>
                  <a:pt x="220" y="353"/>
                  <a:pt x="220" y="353"/>
                </a:cubicBezTo>
                <a:cubicBezTo>
                  <a:pt x="220" y="353"/>
                  <a:pt x="227" y="360"/>
                  <a:pt x="227" y="367"/>
                </a:cubicBezTo>
                <a:cubicBezTo>
                  <a:pt x="227" y="388"/>
                  <a:pt x="212" y="395"/>
                  <a:pt x="198" y="395"/>
                </a:cubicBezTo>
                <a:cubicBezTo>
                  <a:pt x="191" y="395"/>
                  <a:pt x="184" y="395"/>
                  <a:pt x="177" y="388"/>
                </a:cubicBezTo>
                <a:cubicBezTo>
                  <a:pt x="7" y="219"/>
                  <a:pt x="7" y="219"/>
                  <a:pt x="7" y="219"/>
                </a:cubicBezTo>
                <a:cubicBezTo>
                  <a:pt x="0" y="212"/>
                  <a:pt x="0" y="205"/>
                  <a:pt x="0" y="197"/>
                </a:cubicBezTo>
                <a:cubicBezTo>
                  <a:pt x="0" y="190"/>
                  <a:pt x="0" y="183"/>
                  <a:pt x="7" y="176"/>
                </a:cubicBezTo>
                <a:cubicBezTo>
                  <a:pt x="177" y="7"/>
                  <a:pt x="177" y="7"/>
                  <a:pt x="177" y="7"/>
                </a:cubicBezTo>
                <a:cubicBezTo>
                  <a:pt x="184" y="7"/>
                  <a:pt x="191" y="0"/>
                  <a:pt x="198" y="0"/>
                </a:cubicBezTo>
                <a:cubicBezTo>
                  <a:pt x="212" y="0"/>
                  <a:pt x="227" y="14"/>
                  <a:pt x="227" y="28"/>
                </a:cubicBezTo>
                <a:cubicBezTo>
                  <a:pt x="227" y="42"/>
                  <a:pt x="220" y="49"/>
                  <a:pt x="212" y="49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11" name="Freeform 7">
            <a:extLst>
              <a:ext uri="{FF2B5EF4-FFF2-40B4-BE49-F238E27FC236}">
                <a16:creationId xmlns:a16="http://schemas.microsoft.com/office/drawing/2014/main" id="{74DF4D01-3E55-7349-B7D9-E29CE7FE3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4351" y="9739571"/>
            <a:ext cx="509298" cy="294336"/>
          </a:xfrm>
          <a:custGeom>
            <a:avLst/>
            <a:gdLst>
              <a:gd name="T0" fmla="*/ 6475800 w 397"/>
              <a:gd name="T1" fmla="*/ 28839639 h 228"/>
              <a:gd name="T2" fmla="*/ 6475800 w 397"/>
              <a:gd name="T3" fmla="*/ 28839639 h 228"/>
              <a:gd name="T4" fmla="*/ 25644803 w 397"/>
              <a:gd name="T5" fmla="*/ 9307150 h 228"/>
              <a:gd name="T6" fmla="*/ 45849559 w 397"/>
              <a:gd name="T7" fmla="*/ 28839639 h 228"/>
              <a:gd name="T8" fmla="*/ 45849559 w 397"/>
              <a:gd name="T9" fmla="*/ 28839639 h 228"/>
              <a:gd name="T10" fmla="*/ 47662668 w 397"/>
              <a:gd name="T11" fmla="*/ 29757103 h 228"/>
              <a:gd name="T12" fmla="*/ 51289246 w 397"/>
              <a:gd name="T13" fmla="*/ 25955458 h 228"/>
              <a:gd name="T14" fmla="*/ 50382691 w 397"/>
              <a:gd name="T15" fmla="*/ 24120169 h 228"/>
              <a:gd name="T16" fmla="*/ 50382691 w 397"/>
              <a:gd name="T17" fmla="*/ 24120169 h 228"/>
              <a:gd name="T18" fmla="*/ 28494026 w 397"/>
              <a:gd name="T19" fmla="*/ 1966355 h 228"/>
              <a:gd name="T20" fmla="*/ 28494026 w 397"/>
              <a:gd name="T21" fmla="*/ 1966355 h 228"/>
              <a:gd name="T22" fmla="*/ 25644803 w 397"/>
              <a:gd name="T23" fmla="*/ 0 h 228"/>
              <a:gd name="T24" fmla="*/ 25644803 w 397"/>
              <a:gd name="T25" fmla="*/ 0 h 228"/>
              <a:gd name="T26" fmla="*/ 25644803 w 397"/>
              <a:gd name="T27" fmla="*/ 0 h 228"/>
              <a:gd name="T28" fmla="*/ 22924780 w 397"/>
              <a:gd name="T29" fmla="*/ 1966355 h 228"/>
              <a:gd name="T30" fmla="*/ 22924780 w 397"/>
              <a:gd name="T31" fmla="*/ 1966355 h 228"/>
              <a:gd name="T32" fmla="*/ 1036114 w 397"/>
              <a:gd name="T33" fmla="*/ 24120169 h 228"/>
              <a:gd name="T34" fmla="*/ 1036114 w 397"/>
              <a:gd name="T35" fmla="*/ 24120169 h 228"/>
              <a:gd name="T36" fmla="*/ 0 w 397"/>
              <a:gd name="T37" fmla="*/ 25955458 h 228"/>
              <a:gd name="T38" fmla="*/ 3756137 w 397"/>
              <a:gd name="T39" fmla="*/ 29757103 h 228"/>
              <a:gd name="T40" fmla="*/ 6475800 w 397"/>
              <a:gd name="T41" fmla="*/ 28839639 h 22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97" h="228">
                <a:moveTo>
                  <a:pt x="50" y="220"/>
                </a:moveTo>
                <a:lnTo>
                  <a:pt x="50" y="220"/>
                </a:lnTo>
                <a:cubicBezTo>
                  <a:pt x="198" y="71"/>
                  <a:pt x="198" y="71"/>
                  <a:pt x="198" y="71"/>
                </a:cubicBezTo>
                <a:cubicBezTo>
                  <a:pt x="354" y="220"/>
                  <a:pt x="354" y="220"/>
                  <a:pt x="354" y="220"/>
                </a:cubicBezTo>
                <a:cubicBezTo>
                  <a:pt x="354" y="227"/>
                  <a:pt x="361" y="227"/>
                  <a:pt x="368" y="227"/>
                </a:cubicBezTo>
                <a:cubicBezTo>
                  <a:pt x="389" y="227"/>
                  <a:pt x="396" y="220"/>
                  <a:pt x="396" y="198"/>
                </a:cubicBezTo>
                <a:cubicBezTo>
                  <a:pt x="396" y="191"/>
                  <a:pt x="396" y="184"/>
                  <a:pt x="389" y="184"/>
                </a:cubicBezTo>
                <a:cubicBezTo>
                  <a:pt x="220" y="15"/>
                  <a:pt x="220" y="15"/>
                  <a:pt x="220" y="15"/>
                </a:cubicBezTo>
                <a:cubicBezTo>
                  <a:pt x="213" y="8"/>
                  <a:pt x="205" y="0"/>
                  <a:pt x="198" y="0"/>
                </a:cubicBezTo>
                <a:cubicBezTo>
                  <a:pt x="191" y="0"/>
                  <a:pt x="184" y="8"/>
                  <a:pt x="177" y="15"/>
                </a:cubicBezTo>
                <a:cubicBezTo>
                  <a:pt x="8" y="184"/>
                  <a:pt x="8" y="184"/>
                  <a:pt x="8" y="184"/>
                </a:cubicBezTo>
                <a:cubicBezTo>
                  <a:pt x="8" y="184"/>
                  <a:pt x="0" y="191"/>
                  <a:pt x="0" y="198"/>
                </a:cubicBezTo>
                <a:cubicBezTo>
                  <a:pt x="0" y="220"/>
                  <a:pt x="15" y="227"/>
                  <a:pt x="29" y="227"/>
                </a:cubicBezTo>
                <a:cubicBezTo>
                  <a:pt x="43" y="227"/>
                  <a:pt x="50" y="227"/>
                  <a:pt x="50" y="22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12" name="Freeform 8">
            <a:extLst>
              <a:ext uri="{FF2B5EF4-FFF2-40B4-BE49-F238E27FC236}">
                <a16:creationId xmlns:a16="http://schemas.microsoft.com/office/drawing/2014/main" id="{01620233-8F62-174E-8338-44E001029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642310" y="9739571"/>
            <a:ext cx="509298" cy="294336"/>
          </a:xfrm>
          <a:custGeom>
            <a:avLst/>
            <a:gdLst>
              <a:gd name="T0" fmla="*/ 6475800 w 397"/>
              <a:gd name="T1" fmla="*/ 1966355 h 228"/>
              <a:gd name="T2" fmla="*/ 6475800 w 397"/>
              <a:gd name="T3" fmla="*/ 1966355 h 228"/>
              <a:gd name="T4" fmla="*/ 25644803 w 397"/>
              <a:gd name="T5" fmla="*/ 21367416 h 228"/>
              <a:gd name="T6" fmla="*/ 44943005 w 397"/>
              <a:gd name="T7" fmla="*/ 1048530 h 228"/>
              <a:gd name="T8" fmla="*/ 44943005 w 397"/>
              <a:gd name="T9" fmla="*/ 1048530 h 228"/>
              <a:gd name="T10" fmla="*/ 47662668 w 397"/>
              <a:gd name="T11" fmla="*/ 0 h 228"/>
              <a:gd name="T12" fmla="*/ 51289246 w 397"/>
              <a:gd name="T13" fmla="*/ 3801645 h 228"/>
              <a:gd name="T14" fmla="*/ 50382691 w 397"/>
              <a:gd name="T15" fmla="*/ 6554398 h 228"/>
              <a:gd name="T16" fmla="*/ 50382691 w 397"/>
              <a:gd name="T17" fmla="*/ 6554398 h 228"/>
              <a:gd name="T18" fmla="*/ 28494026 w 397"/>
              <a:gd name="T19" fmla="*/ 28839639 h 228"/>
              <a:gd name="T20" fmla="*/ 28494026 w 397"/>
              <a:gd name="T21" fmla="*/ 28839639 h 228"/>
              <a:gd name="T22" fmla="*/ 25644803 w 397"/>
              <a:gd name="T23" fmla="*/ 29757103 h 228"/>
              <a:gd name="T24" fmla="*/ 25644803 w 397"/>
              <a:gd name="T25" fmla="*/ 29757103 h 228"/>
              <a:gd name="T26" fmla="*/ 25644803 w 397"/>
              <a:gd name="T27" fmla="*/ 29757103 h 228"/>
              <a:gd name="T28" fmla="*/ 22924780 w 397"/>
              <a:gd name="T29" fmla="*/ 28839639 h 228"/>
              <a:gd name="T30" fmla="*/ 22924780 w 397"/>
              <a:gd name="T31" fmla="*/ 28839639 h 228"/>
              <a:gd name="T32" fmla="*/ 906554 w 397"/>
              <a:gd name="T33" fmla="*/ 6554398 h 228"/>
              <a:gd name="T34" fmla="*/ 906554 w 397"/>
              <a:gd name="T35" fmla="*/ 6554398 h 228"/>
              <a:gd name="T36" fmla="*/ 0 w 397"/>
              <a:gd name="T37" fmla="*/ 3801645 h 228"/>
              <a:gd name="T38" fmla="*/ 3756137 w 397"/>
              <a:gd name="T39" fmla="*/ 0 h 228"/>
              <a:gd name="T40" fmla="*/ 6475800 w 397"/>
              <a:gd name="T41" fmla="*/ 1966355 h 22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97" h="228">
                <a:moveTo>
                  <a:pt x="50" y="15"/>
                </a:moveTo>
                <a:lnTo>
                  <a:pt x="50" y="15"/>
                </a:lnTo>
                <a:cubicBezTo>
                  <a:pt x="198" y="163"/>
                  <a:pt x="198" y="163"/>
                  <a:pt x="198" y="163"/>
                </a:cubicBezTo>
                <a:cubicBezTo>
                  <a:pt x="347" y="8"/>
                  <a:pt x="347" y="8"/>
                  <a:pt x="347" y="8"/>
                </a:cubicBezTo>
                <a:cubicBezTo>
                  <a:pt x="354" y="8"/>
                  <a:pt x="361" y="0"/>
                  <a:pt x="368" y="0"/>
                </a:cubicBezTo>
                <a:cubicBezTo>
                  <a:pt x="382" y="0"/>
                  <a:pt x="396" y="15"/>
                  <a:pt x="396" y="29"/>
                </a:cubicBezTo>
                <a:cubicBezTo>
                  <a:pt x="396" y="36"/>
                  <a:pt x="396" y="43"/>
                  <a:pt x="389" y="50"/>
                </a:cubicBezTo>
                <a:cubicBezTo>
                  <a:pt x="220" y="220"/>
                  <a:pt x="220" y="220"/>
                  <a:pt x="220" y="220"/>
                </a:cubicBezTo>
                <a:cubicBezTo>
                  <a:pt x="212" y="227"/>
                  <a:pt x="205" y="227"/>
                  <a:pt x="198" y="227"/>
                </a:cubicBezTo>
                <a:cubicBezTo>
                  <a:pt x="191" y="227"/>
                  <a:pt x="184" y="227"/>
                  <a:pt x="177" y="220"/>
                </a:cubicBezTo>
                <a:cubicBezTo>
                  <a:pt x="7" y="50"/>
                  <a:pt x="7" y="50"/>
                  <a:pt x="7" y="50"/>
                </a:cubicBezTo>
                <a:cubicBezTo>
                  <a:pt x="0" y="43"/>
                  <a:pt x="0" y="36"/>
                  <a:pt x="0" y="29"/>
                </a:cubicBezTo>
                <a:cubicBezTo>
                  <a:pt x="0" y="15"/>
                  <a:pt x="15" y="0"/>
                  <a:pt x="29" y="0"/>
                </a:cubicBezTo>
                <a:cubicBezTo>
                  <a:pt x="36" y="0"/>
                  <a:pt x="43" y="8"/>
                  <a:pt x="50" y="15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13" name="Freeform 9">
            <a:extLst>
              <a:ext uri="{FF2B5EF4-FFF2-40B4-BE49-F238E27FC236}">
                <a16:creationId xmlns:a16="http://schemas.microsoft.com/office/drawing/2014/main" id="{84EF89F2-7FA0-994E-9984-498CDE1B2E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888407" y="9682970"/>
            <a:ext cx="407440" cy="407546"/>
          </a:xfrm>
          <a:custGeom>
            <a:avLst/>
            <a:gdLst>
              <a:gd name="T0" fmla="*/ 39927606 w 319"/>
              <a:gd name="T1" fmla="*/ 5392165 h 319"/>
              <a:gd name="T2" fmla="*/ 39927606 w 319"/>
              <a:gd name="T3" fmla="*/ 5392165 h 319"/>
              <a:gd name="T4" fmla="*/ 25420105 w 319"/>
              <a:gd name="T5" fmla="*/ 19899666 h 319"/>
              <a:gd name="T6" fmla="*/ 39927606 w 319"/>
              <a:gd name="T7" fmla="*/ 34535440 h 319"/>
              <a:gd name="T8" fmla="*/ 39927606 w 319"/>
              <a:gd name="T9" fmla="*/ 34535440 h 319"/>
              <a:gd name="T10" fmla="*/ 40826240 w 319"/>
              <a:gd name="T11" fmla="*/ 37231344 h 319"/>
              <a:gd name="T12" fmla="*/ 37103070 w 319"/>
              <a:gd name="T13" fmla="*/ 40826240 h 319"/>
              <a:gd name="T14" fmla="*/ 35305443 w 319"/>
              <a:gd name="T15" fmla="*/ 39927606 h 319"/>
              <a:gd name="T16" fmla="*/ 35305443 w 319"/>
              <a:gd name="T17" fmla="*/ 39927606 h 319"/>
              <a:gd name="T18" fmla="*/ 20798300 w 319"/>
              <a:gd name="T19" fmla="*/ 25420105 h 319"/>
              <a:gd name="T20" fmla="*/ 6290800 w 319"/>
              <a:gd name="T21" fmla="*/ 39927606 h 319"/>
              <a:gd name="T22" fmla="*/ 6290800 w 319"/>
              <a:gd name="T23" fmla="*/ 39927606 h 319"/>
              <a:gd name="T24" fmla="*/ 3594896 w 319"/>
              <a:gd name="T25" fmla="*/ 40826240 h 319"/>
              <a:gd name="T26" fmla="*/ 0 w 319"/>
              <a:gd name="T27" fmla="*/ 37231344 h 319"/>
              <a:gd name="T28" fmla="*/ 898634 w 319"/>
              <a:gd name="T29" fmla="*/ 34535440 h 319"/>
              <a:gd name="T30" fmla="*/ 898634 w 319"/>
              <a:gd name="T31" fmla="*/ 34535440 h 319"/>
              <a:gd name="T32" fmla="*/ 15406135 w 319"/>
              <a:gd name="T33" fmla="*/ 19899666 h 319"/>
              <a:gd name="T34" fmla="*/ 898634 w 319"/>
              <a:gd name="T35" fmla="*/ 5392165 h 319"/>
              <a:gd name="T36" fmla="*/ 898634 w 319"/>
              <a:gd name="T37" fmla="*/ 5392165 h 319"/>
              <a:gd name="T38" fmla="*/ 0 w 319"/>
              <a:gd name="T39" fmla="*/ 3594896 h 319"/>
              <a:gd name="T40" fmla="*/ 3594896 w 319"/>
              <a:gd name="T41" fmla="*/ 0 h 319"/>
              <a:gd name="T42" fmla="*/ 6290800 w 319"/>
              <a:gd name="T43" fmla="*/ 898634 h 319"/>
              <a:gd name="T44" fmla="*/ 6290800 w 319"/>
              <a:gd name="T45" fmla="*/ 898634 h 319"/>
              <a:gd name="T46" fmla="*/ 20798300 w 319"/>
              <a:gd name="T47" fmla="*/ 15406135 h 319"/>
              <a:gd name="T48" fmla="*/ 35305443 w 319"/>
              <a:gd name="T49" fmla="*/ 898634 h 319"/>
              <a:gd name="T50" fmla="*/ 35305443 w 319"/>
              <a:gd name="T51" fmla="*/ 898634 h 319"/>
              <a:gd name="T52" fmla="*/ 37103070 w 319"/>
              <a:gd name="T53" fmla="*/ 0 h 319"/>
              <a:gd name="T54" fmla="*/ 40826240 w 319"/>
              <a:gd name="T55" fmla="*/ 3594896 h 319"/>
              <a:gd name="T56" fmla="*/ 39927606 w 319"/>
              <a:gd name="T57" fmla="*/ 5392165 h 31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319" h="319">
                <a:moveTo>
                  <a:pt x="311" y="42"/>
                </a:moveTo>
                <a:lnTo>
                  <a:pt x="311" y="42"/>
                </a:lnTo>
                <a:cubicBezTo>
                  <a:pt x="198" y="155"/>
                  <a:pt x="198" y="155"/>
                  <a:pt x="198" y="155"/>
                </a:cubicBezTo>
                <a:cubicBezTo>
                  <a:pt x="311" y="269"/>
                  <a:pt x="311" y="269"/>
                  <a:pt x="311" y="269"/>
                </a:cubicBezTo>
                <a:cubicBezTo>
                  <a:pt x="318" y="276"/>
                  <a:pt x="318" y="283"/>
                  <a:pt x="318" y="290"/>
                </a:cubicBezTo>
                <a:cubicBezTo>
                  <a:pt x="318" y="304"/>
                  <a:pt x="311" y="318"/>
                  <a:pt x="289" y="318"/>
                </a:cubicBezTo>
                <a:cubicBezTo>
                  <a:pt x="282" y="318"/>
                  <a:pt x="275" y="318"/>
                  <a:pt x="275" y="311"/>
                </a:cubicBezTo>
                <a:cubicBezTo>
                  <a:pt x="162" y="198"/>
                  <a:pt x="162" y="198"/>
                  <a:pt x="162" y="198"/>
                </a:cubicBezTo>
                <a:cubicBezTo>
                  <a:pt x="49" y="311"/>
                  <a:pt x="49" y="311"/>
                  <a:pt x="49" y="311"/>
                </a:cubicBezTo>
                <a:cubicBezTo>
                  <a:pt x="42" y="318"/>
                  <a:pt x="35" y="318"/>
                  <a:pt x="28" y="318"/>
                </a:cubicBezTo>
                <a:cubicBezTo>
                  <a:pt x="14" y="318"/>
                  <a:pt x="0" y="304"/>
                  <a:pt x="0" y="290"/>
                </a:cubicBezTo>
                <a:cubicBezTo>
                  <a:pt x="0" y="283"/>
                  <a:pt x="0" y="276"/>
                  <a:pt x="7" y="269"/>
                </a:cubicBezTo>
                <a:cubicBezTo>
                  <a:pt x="120" y="155"/>
                  <a:pt x="120" y="155"/>
                  <a:pt x="120" y="155"/>
                </a:cubicBezTo>
                <a:cubicBezTo>
                  <a:pt x="7" y="42"/>
                  <a:pt x="7" y="42"/>
                  <a:pt x="7" y="42"/>
                </a:cubicBezTo>
                <a:cubicBezTo>
                  <a:pt x="0" y="42"/>
                  <a:pt x="0" y="35"/>
                  <a:pt x="0" y="28"/>
                </a:cubicBezTo>
                <a:cubicBezTo>
                  <a:pt x="0" y="7"/>
                  <a:pt x="14" y="0"/>
                  <a:pt x="28" y="0"/>
                </a:cubicBezTo>
                <a:cubicBezTo>
                  <a:pt x="35" y="0"/>
                  <a:pt x="42" y="0"/>
                  <a:pt x="49" y="7"/>
                </a:cubicBezTo>
                <a:cubicBezTo>
                  <a:pt x="162" y="120"/>
                  <a:pt x="162" y="120"/>
                  <a:pt x="162" y="120"/>
                </a:cubicBezTo>
                <a:cubicBezTo>
                  <a:pt x="275" y="7"/>
                  <a:pt x="275" y="7"/>
                  <a:pt x="275" y="7"/>
                </a:cubicBezTo>
                <a:cubicBezTo>
                  <a:pt x="275" y="0"/>
                  <a:pt x="282" y="0"/>
                  <a:pt x="289" y="0"/>
                </a:cubicBezTo>
                <a:cubicBezTo>
                  <a:pt x="311" y="0"/>
                  <a:pt x="318" y="7"/>
                  <a:pt x="318" y="28"/>
                </a:cubicBezTo>
                <a:cubicBezTo>
                  <a:pt x="318" y="35"/>
                  <a:pt x="318" y="42"/>
                  <a:pt x="311" y="42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14" name="Freeform 10">
            <a:extLst>
              <a:ext uri="{FF2B5EF4-FFF2-40B4-BE49-F238E27FC236}">
                <a16:creationId xmlns:a16="http://schemas.microsoft.com/office/drawing/2014/main" id="{1D219225-75C8-644C-BE02-9ACC27070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236366" y="9714102"/>
            <a:ext cx="509298" cy="345282"/>
          </a:xfrm>
          <a:custGeom>
            <a:avLst/>
            <a:gdLst>
              <a:gd name="T0" fmla="*/ 50382691 w 397"/>
              <a:gd name="T1" fmla="*/ 5531243 h 270"/>
              <a:gd name="T2" fmla="*/ 50382691 w 397"/>
              <a:gd name="T3" fmla="*/ 5531243 h 270"/>
              <a:gd name="T4" fmla="*/ 50382691 w 397"/>
              <a:gd name="T5" fmla="*/ 5531243 h 270"/>
              <a:gd name="T6" fmla="*/ 22018225 w 397"/>
              <a:gd name="T7" fmla="*/ 33702852 h 270"/>
              <a:gd name="T8" fmla="*/ 22018225 w 397"/>
              <a:gd name="T9" fmla="*/ 33702852 h 270"/>
              <a:gd name="T10" fmla="*/ 20204756 w 397"/>
              <a:gd name="T11" fmla="*/ 34603087 h 270"/>
              <a:gd name="T12" fmla="*/ 17355534 w 397"/>
              <a:gd name="T13" fmla="*/ 33702852 h 270"/>
              <a:gd name="T14" fmla="*/ 17355534 w 397"/>
              <a:gd name="T15" fmla="*/ 33702852 h 270"/>
              <a:gd name="T16" fmla="*/ 1813109 w 397"/>
              <a:gd name="T17" fmla="*/ 18266516 h 270"/>
              <a:gd name="T18" fmla="*/ 1813109 w 397"/>
              <a:gd name="T19" fmla="*/ 18266516 h 270"/>
              <a:gd name="T20" fmla="*/ 0 w 397"/>
              <a:gd name="T21" fmla="*/ 15436336 h 270"/>
              <a:gd name="T22" fmla="*/ 3626578 w 397"/>
              <a:gd name="T23" fmla="*/ 11834680 h 270"/>
              <a:gd name="T24" fmla="*/ 6475800 w 397"/>
              <a:gd name="T25" fmla="*/ 12734914 h 270"/>
              <a:gd name="T26" fmla="*/ 6475800 w 397"/>
              <a:gd name="T27" fmla="*/ 12734914 h 270"/>
              <a:gd name="T28" fmla="*/ 20204756 w 397"/>
              <a:gd name="T29" fmla="*/ 26370422 h 270"/>
              <a:gd name="T30" fmla="*/ 45849559 w 397"/>
              <a:gd name="T31" fmla="*/ 900593 h 270"/>
              <a:gd name="T32" fmla="*/ 45849559 w 397"/>
              <a:gd name="T33" fmla="*/ 900593 h 270"/>
              <a:gd name="T34" fmla="*/ 47662668 w 397"/>
              <a:gd name="T35" fmla="*/ 0 h 270"/>
              <a:gd name="T36" fmla="*/ 51289246 w 397"/>
              <a:gd name="T37" fmla="*/ 3730415 h 270"/>
              <a:gd name="T38" fmla="*/ 50382691 w 397"/>
              <a:gd name="T39" fmla="*/ 5531243 h 27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97" h="270">
                <a:moveTo>
                  <a:pt x="389" y="43"/>
                </a:moveTo>
                <a:lnTo>
                  <a:pt x="389" y="43"/>
                </a:lnTo>
                <a:cubicBezTo>
                  <a:pt x="170" y="262"/>
                  <a:pt x="170" y="262"/>
                  <a:pt x="170" y="262"/>
                </a:cubicBezTo>
                <a:cubicBezTo>
                  <a:pt x="170" y="269"/>
                  <a:pt x="163" y="269"/>
                  <a:pt x="156" y="269"/>
                </a:cubicBezTo>
                <a:cubicBezTo>
                  <a:pt x="149" y="269"/>
                  <a:pt x="141" y="269"/>
                  <a:pt x="134" y="262"/>
                </a:cubicBezTo>
                <a:cubicBezTo>
                  <a:pt x="14" y="142"/>
                  <a:pt x="14" y="142"/>
                  <a:pt x="14" y="142"/>
                </a:cubicBezTo>
                <a:cubicBezTo>
                  <a:pt x="7" y="135"/>
                  <a:pt x="0" y="127"/>
                  <a:pt x="0" y="120"/>
                </a:cubicBezTo>
                <a:cubicBezTo>
                  <a:pt x="0" y="106"/>
                  <a:pt x="14" y="92"/>
                  <a:pt x="28" y="92"/>
                </a:cubicBezTo>
                <a:cubicBezTo>
                  <a:pt x="36" y="92"/>
                  <a:pt x="43" y="92"/>
                  <a:pt x="50" y="99"/>
                </a:cubicBezTo>
                <a:cubicBezTo>
                  <a:pt x="156" y="205"/>
                  <a:pt x="156" y="205"/>
                  <a:pt x="156" y="205"/>
                </a:cubicBezTo>
                <a:cubicBezTo>
                  <a:pt x="354" y="7"/>
                  <a:pt x="354" y="7"/>
                  <a:pt x="354" y="7"/>
                </a:cubicBezTo>
                <a:cubicBezTo>
                  <a:pt x="354" y="0"/>
                  <a:pt x="361" y="0"/>
                  <a:pt x="368" y="0"/>
                </a:cubicBezTo>
                <a:cubicBezTo>
                  <a:pt x="389" y="0"/>
                  <a:pt x="396" y="7"/>
                  <a:pt x="396" y="29"/>
                </a:cubicBezTo>
                <a:cubicBezTo>
                  <a:pt x="396" y="36"/>
                  <a:pt x="396" y="43"/>
                  <a:pt x="389" y="4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15" name="Freeform 11">
            <a:extLst>
              <a:ext uri="{FF2B5EF4-FFF2-40B4-BE49-F238E27FC236}">
                <a16:creationId xmlns:a16="http://schemas.microsoft.com/office/drawing/2014/main" id="{CA93688B-D148-C64A-8E8C-CBE4C2AB4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640914" y="9849946"/>
            <a:ext cx="565889" cy="73586"/>
          </a:xfrm>
          <a:custGeom>
            <a:avLst/>
            <a:gdLst>
              <a:gd name="T0" fmla="*/ 53614468 w 439"/>
              <a:gd name="T1" fmla="*/ 7216895 h 58"/>
              <a:gd name="T2" fmla="*/ 53614468 w 439"/>
              <a:gd name="T3" fmla="*/ 7216895 h 58"/>
              <a:gd name="T4" fmla="*/ 32299297 w 439"/>
              <a:gd name="T5" fmla="*/ 7216895 h 58"/>
              <a:gd name="T6" fmla="*/ 24976546 w 439"/>
              <a:gd name="T7" fmla="*/ 7216895 h 58"/>
              <a:gd name="T8" fmla="*/ 3661375 w 439"/>
              <a:gd name="T9" fmla="*/ 7216895 h 58"/>
              <a:gd name="T10" fmla="*/ 0 w 439"/>
              <a:gd name="T11" fmla="*/ 3545110 h 58"/>
              <a:gd name="T12" fmla="*/ 3661375 w 439"/>
              <a:gd name="T13" fmla="*/ 0 h 58"/>
              <a:gd name="T14" fmla="*/ 24976546 w 439"/>
              <a:gd name="T15" fmla="*/ 0 h 58"/>
              <a:gd name="T16" fmla="*/ 32299297 w 439"/>
              <a:gd name="T17" fmla="*/ 0 h 58"/>
              <a:gd name="T18" fmla="*/ 53614468 w 439"/>
              <a:gd name="T19" fmla="*/ 0 h 58"/>
              <a:gd name="T20" fmla="*/ 57275843 w 439"/>
              <a:gd name="T21" fmla="*/ 3545110 h 58"/>
              <a:gd name="T22" fmla="*/ 53614468 w 439"/>
              <a:gd name="T23" fmla="*/ 7216895 h 5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39" h="58">
                <a:moveTo>
                  <a:pt x="410" y="57"/>
                </a:moveTo>
                <a:lnTo>
                  <a:pt x="410" y="57"/>
                </a:lnTo>
                <a:cubicBezTo>
                  <a:pt x="247" y="57"/>
                  <a:pt x="247" y="57"/>
                  <a:pt x="247" y="57"/>
                </a:cubicBezTo>
                <a:cubicBezTo>
                  <a:pt x="191" y="57"/>
                  <a:pt x="191" y="57"/>
                  <a:pt x="191" y="57"/>
                </a:cubicBezTo>
                <a:cubicBezTo>
                  <a:pt x="28" y="57"/>
                  <a:pt x="28" y="57"/>
                  <a:pt x="28" y="57"/>
                </a:cubicBezTo>
                <a:cubicBezTo>
                  <a:pt x="14" y="57"/>
                  <a:pt x="0" y="50"/>
                  <a:pt x="0" y="28"/>
                </a:cubicBezTo>
                <a:cubicBezTo>
                  <a:pt x="0" y="14"/>
                  <a:pt x="14" y="0"/>
                  <a:pt x="28" y="0"/>
                </a:cubicBezTo>
                <a:cubicBezTo>
                  <a:pt x="191" y="0"/>
                  <a:pt x="191" y="0"/>
                  <a:pt x="191" y="0"/>
                </a:cubicBezTo>
                <a:cubicBezTo>
                  <a:pt x="247" y="0"/>
                  <a:pt x="247" y="0"/>
                  <a:pt x="247" y="0"/>
                </a:cubicBezTo>
                <a:cubicBezTo>
                  <a:pt x="410" y="0"/>
                  <a:pt x="410" y="0"/>
                  <a:pt x="410" y="0"/>
                </a:cubicBezTo>
                <a:cubicBezTo>
                  <a:pt x="424" y="0"/>
                  <a:pt x="438" y="14"/>
                  <a:pt x="438" y="28"/>
                </a:cubicBezTo>
                <a:cubicBezTo>
                  <a:pt x="438" y="50"/>
                  <a:pt x="424" y="57"/>
                  <a:pt x="410" y="57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16" name="Freeform 12">
            <a:extLst>
              <a:ext uri="{FF2B5EF4-FFF2-40B4-BE49-F238E27FC236}">
                <a16:creationId xmlns:a16="http://schemas.microsoft.com/office/drawing/2014/main" id="{5B9854AE-0308-9D40-AE45-D62FC4B93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034143" y="9609381"/>
            <a:ext cx="554570" cy="554716"/>
          </a:xfrm>
          <a:custGeom>
            <a:avLst/>
            <a:gdLst>
              <a:gd name="T0" fmla="*/ 52265637 w 432"/>
              <a:gd name="T1" fmla="*/ 31126164 h 432"/>
              <a:gd name="T2" fmla="*/ 52265637 w 432"/>
              <a:gd name="T3" fmla="*/ 31126164 h 432"/>
              <a:gd name="T4" fmla="*/ 32033685 w 432"/>
              <a:gd name="T5" fmla="*/ 31126164 h 432"/>
              <a:gd name="T6" fmla="*/ 32033685 w 432"/>
              <a:gd name="T7" fmla="*/ 52135991 h 432"/>
              <a:gd name="T8" fmla="*/ 28402521 w 432"/>
              <a:gd name="T9" fmla="*/ 55897161 h 432"/>
              <a:gd name="T10" fmla="*/ 24770997 w 432"/>
              <a:gd name="T11" fmla="*/ 52135991 h 432"/>
              <a:gd name="T12" fmla="*/ 24770997 w 432"/>
              <a:gd name="T13" fmla="*/ 31126164 h 432"/>
              <a:gd name="T14" fmla="*/ 3631524 w 432"/>
              <a:gd name="T15" fmla="*/ 31126164 h 432"/>
              <a:gd name="T16" fmla="*/ 0 w 432"/>
              <a:gd name="T17" fmla="*/ 27364994 h 432"/>
              <a:gd name="T18" fmla="*/ 3631524 w 432"/>
              <a:gd name="T19" fmla="*/ 23733470 h 432"/>
              <a:gd name="T20" fmla="*/ 24770997 w 432"/>
              <a:gd name="T21" fmla="*/ 23733470 h 432"/>
              <a:gd name="T22" fmla="*/ 24770997 w 432"/>
              <a:gd name="T23" fmla="*/ 3631524 h 432"/>
              <a:gd name="T24" fmla="*/ 28402521 w 432"/>
              <a:gd name="T25" fmla="*/ 0 h 432"/>
              <a:gd name="T26" fmla="*/ 32033685 w 432"/>
              <a:gd name="T27" fmla="*/ 3631524 h 432"/>
              <a:gd name="T28" fmla="*/ 32033685 w 432"/>
              <a:gd name="T29" fmla="*/ 23733470 h 432"/>
              <a:gd name="T30" fmla="*/ 52265637 w 432"/>
              <a:gd name="T31" fmla="*/ 23733470 h 432"/>
              <a:gd name="T32" fmla="*/ 55897161 w 432"/>
              <a:gd name="T33" fmla="*/ 27364994 h 432"/>
              <a:gd name="T34" fmla="*/ 52265637 w 432"/>
              <a:gd name="T35" fmla="*/ 31126164 h 43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32" h="432">
                <a:moveTo>
                  <a:pt x="403" y="240"/>
                </a:moveTo>
                <a:lnTo>
                  <a:pt x="403" y="240"/>
                </a:lnTo>
                <a:cubicBezTo>
                  <a:pt x="247" y="240"/>
                  <a:pt x="247" y="240"/>
                  <a:pt x="247" y="240"/>
                </a:cubicBezTo>
                <a:cubicBezTo>
                  <a:pt x="247" y="402"/>
                  <a:pt x="247" y="402"/>
                  <a:pt x="247" y="402"/>
                </a:cubicBezTo>
                <a:cubicBezTo>
                  <a:pt x="247" y="417"/>
                  <a:pt x="233" y="431"/>
                  <a:pt x="219" y="431"/>
                </a:cubicBezTo>
                <a:cubicBezTo>
                  <a:pt x="198" y="431"/>
                  <a:pt x="191" y="417"/>
                  <a:pt x="191" y="402"/>
                </a:cubicBezTo>
                <a:cubicBezTo>
                  <a:pt x="191" y="240"/>
                  <a:pt x="191" y="240"/>
                  <a:pt x="191" y="240"/>
                </a:cubicBezTo>
                <a:cubicBezTo>
                  <a:pt x="28" y="240"/>
                  <a:pt x="28" y="240"/>
                  <a:pt x="28" y="240"/>
                </a:cubicBezTo>
                <a:cubicBezTo>
                  <a:pt x="14" y="240"/>
                  <a:pt x="0" y="233"/>
                  <a:pt x="0" y="211"/>
                </a:cubicBezTo>
                <a:cubicBezTo>
                  <a:pt x="0" y="197"/>
                  <a:pt x="14" y="183"/>
                  <a:pt x="28" y="183"/>
                </a:cubicBezTo>
                <a:cubicBezTo>
                  <a:pt x="191" y="183"/>
                  <a:pt x="191" y="183"/>
                  <a:pt x="191" y="183"/>
                </a:cubicBezTo>
                <a:cubicBezTo>
                  <a:pt x="191" y="28"/>
                  <a:pt x="191" y="28"/>
                  <a:pt x="191" y="28"/>
                </a:cubicBezTo>
                <a:cubicBezTo>
                  <a:pt x="191" y="7"/>
                  <a:pt x="198" y="0"/>
                  <a:pt x="219" y="0"/>
                </a:cubicBezTo>
                <a:cubicBezTo>
                  <a:pt x="233" y="0"/>
                  <a:pt x="247" y="7"/>
                  <a:pt x="247" y="28"/>
                </a:cubicBezTo>
                <a:cubicBezTo>
                  <a:pt x="247" y="183"/>
                  <a:pt x="247" y="183"/>
                  <a:pt x="247" y="183"/>
                </a:cubicBezTo>
                <a:cubicBezTo>
                  <a:pt x="403" y="183"/>
                  <a:pt x="403" y="183"/>
                  <a:pt x="403" y="183"/>
                </a:cubicBezTo>
                <a:cubicBezTo>
                  <a:pt x="424" y="183"/>
                  <a:pt x="431" y="197"/>
                  <a:pt x="431" y="211"/>
                </a:cubicBezTo>
                <a:cubicBezTo>
                  <a:pt x="431" y="233"/>
                  <a:pt x="424" y="240"/>
                  <a:pt x="403" y="24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18" name="Freeform 77">
            <a:extLst>
              <a:ext uri="{FF2B5EF4-FFF2-40B4-BE49-F238E27FC236}">
                <a16:creationId xmlns:a16="http://schemas.microsoft.com/office/drawing/2014/main" id="{40334C43-B398-0B4C-9069-BBEF30DED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8331" y="9499004"/>
            <a:ext cx="780924" cy="775470"/>
          </a:xfrm>
          <a:custGeom>
            <a:avLst/>
            <a:gdLst>
              <a:gd name="T0" fmla="*/ 39468811 w 608"/>
              <a:gd name="T1" fmla="*/ 78442719 h 602"/>
              <a:gd name="T2" fmla="*/ 39468811 w 608"/>
              <a:gd name="T3" fmla="*/ 78442719 h 602"/>
              <a:gd name="T4" fmla="*/ 0 w 608"/>
              <a:gd name="T5" fmla="*/ 38764526 h 602"/>
              <a:gd name="T6" fmla="*/ 39468811 w 608"/>
              <a:gd name="T7" fmla="*/ 0 h 602"/>
              <a:gd name="T8" fmla="*/ 78807547 w 608"/>
              <a:gd name="T9" fmla="*/ 38764526 h 602"/>
              <a:gd name="T10" fmla="*/ 39468811 w 608"/>
              <a:gd name="T11" fmla="*/ 78442719 h 602"/>
              <a:gd name="T12" fmla="*/ 16488637 w 608"/>
              <a:gd name="T13" fmla="*/ 16576054 h 602"/>
              <a:gd name="T14" fmla="*/ 16488637 w 608"/>
              <a:gd name="T15" fmla="*/ 16576054 h 602"/>
              <a:gd name="T16" fmla="*/ 39468811 w 608"/>
              <a:gd name="T17" fmla="*/ 38764526 h 602"/>
              <a:gd name="T18" fmla="*/ 39468811 w 608"/>
              <a:gd name="T19" fmla="*/ 7308970 h 602"/>
              <a:gd name="T20" fmla="*/ 16488637 w 608"/>
              <a:gd name="T21" fmla="*/ 16576054 h 60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08" h="602">
                <a:moveTo>
                  <a:pt x="304" y="601"/>
                </a:moveTo>
                <a:lnTo>
                  <a:pt x="304" y="601"/>
                </a:lnTo>
                <a:cubicBezTo>
                  <a:pt x="134" y="601"/>
                  <a:pt x="0" y="466"/>
                  <a:pt x="0" y="297"/>
                </a:cubicBezTo>
                <a:cubicBezTo>
                  <a:pt x="0" y="134"/>
                  <a:pt x="134" y="0"/>
                  <a:pt x="304" y="0"/>
                </a:cubicBezTo>
                <a:cubicBezTo>
                  <a:pt x="473" y="0"/>
                  <a:pt x="607" y="134"/>
                  <a:pt x="607" y="297"/>
                </a:cubicBezTo>
                <a:cubicBezTo>
                  <a:pt x="607" y="466"/>
                  <a:pt x="473" y="601"/>
                  <a:pt x="304" y="601"/>
                </a:cubicBezTo>
                <a:close/>
                <a:moveTo>
                  <a:pt x="127" y="127"/>
                </a:moveTo>
                <a:lnTo>
                  <a:pt x="127" y="127"/>
                </a:lnTo>
                <a:cubicBezTo>
                  <a:pt x="304" y="297"/>
                  <a:pt x="304" y="297"/>
                  <a:pt x="304" y="297"/>
                </a:cubicBezTo>
                <a:cubicBezTo>
                  <a:pt x="304" y="56"/>
                  <a:pt x="304" y="56"/>
                  <a:pt x="304" y="56"/>
                </a:cubicBezTo>
                <a:cubicBezTo>
                  <a:pt x="233" y="56"/>
                  <a:pt x="176" y="85"/>
                  <a:pt x="127" y="1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19" name="Freeform 78">
            <a:extLst>
              <a:ext uri="{FF2B5EF4-FFF2-40B4-BE49-F238E27FC236}">
                <a16:creationId xmlns:a16="http://schemas.microsoft.com/office/drawing/2014/main" id="{486B47D8-710D-734F-B758-CB39598DF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0069" y="9499004"/>
            <a:ext cx="769605" cy="775470"/>
          </a:xfrm>
          <a:custGeom>
            <a:avLst/>
            <a:gdLst>
              <a:gd name="T0" fmla="*/ 39230934 w 601"/>
              <a:gd name="T1" fmla="*/ 78442719 h 602"/>
              <a:gd name="T2" fmla="*/ 39230934 w 601"/>
              <a:gd name="T3" fmla="*/ 78442719 h 602"/>
              <a:gd name="T4" fmla="*/ 0 w 601"/>
              <a:gd name="T5" fmla="*/ 38764526 h 602"/>
              <a:gd name="T6" fmla="*/ 39230934 w 601"/>
              <a:gd name="T7" fmla="*/ 0 h 602"/>
              <a:gd name="T8" fmla="*/ 77429787 w 601"/>
              <a:gd name="T9" fmla="*/ 38764526 h 602"/>
              <a:gd name="T10" fmla="*/ 39230934 w 601"/>
              <a:gd name="T11" fmla="*/ 78442719 h 602"/>
              <a:gd name="T12" fmla="*/ 7226723 w 601"/>
              <a:gd name="T13" fmla="*/ 38764526 h 602"/>
              <a:gd name="T14" fmla="*/ 7226723 w 601"/>
              <a:gd name="T15" fmla="*/ 38764526 h 602"/>
              <a:gd name="T16" fmla="*/ 39230934 w 601"/>
              <a:gd name="T17" fmla="*/ 38764526 h 602"/>
              <a:gd name="T18" fmla="*/ 39230934 w 601"/>
              <a:gd name="T19" fmla="*/ 7308970 h 602"/>
              <a:gd name="T20" fmla="*/ 7226723 w 601"/>
              <a:gd name="T21" fmla="*/ 38764526 h 60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01" h="602">
                <a:moveTo>
                  <a:pt x="304" y="601"/>
                </a:moveTo>
                <a:lnTo>
                  <a:pt x="304" y="601"/>
                </a:lnTo>
                <a:cubicBezTo>
                  <a:pt x="134" y="601"/>
                  <a:pt x="0" y="466"/>
                  <a:pt x="0" y="297"/>
                </a:cubicBezTo>
                <a:cubicBezTo>
                  <a:pt x="0" y="134"/>
                  <a:pt x="134" y="0"/>
                  <a:pt x="304" y="0"/>
                </a:cubicBezTo>
                <a:cubicBezTo>
                  <a:pt x="466" y="0"/>
                  <a:pt x="600" y="134"/>
                  <a:pt x="600" y="297"/>
                </a:cubicBezTo>
                <a:cubicBezTo>
                  <a:pt x="600" y="466"/>
                  <a:pt x="466" y="601"/>
                  <a:pt x="304" y="601"/>
                </a:cubicBezTo>
                <a:close/>
                <a:moveTo>
                  <a:pt x="56" y="297"/>
                </a:moveTo>
                <a:lnTo>
                  <a:pt x="56" y="297"/>
                </a:lnTo>
                <a:cubicBezTo>
                  <a:pt x="304" y="297"/>
                  <a:pt x="304" y="297"/>
                  <a:pt x="304" y="297"/>
                </a:cubicBezTo>
                <a:cubicBezTo>
                  <a:pt x="304" y="56"/>
                  <a:pt x="304" y="56"/>
                  <a:pt x="304" y="56"/>
                </a:cubicBezTo>
                <a:cubicBezTo>
                  <a:pt x="169" y="56"/>
                  <a:pt x="56" y="162"/>
                  <a:pt x="56" y="2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20" name="Freeform 79">
            <a:extLst>
              <a:ext uri="{FF2B5EF4-FFF2-40B4-BE49-F238E27FC236}">
                <a16:creationId xmlns:a16="http://schemas.microsoft.com/office/drawing/2014/main" id="{FEFC949D-1E1C-DB4D-923D-2527DF8723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61805" y="9499004"/>
            <a:ext cx="769605" cy="775470"/>
          </a:xfrm>
          <a:custGeom>
            <a:avLst/>
            <a:gdLst>
              <a:gd name="T0" fmla="*/ 38198494 w 601"/>
              <a:gd name="T1" fmla="*/ 78442719 h 602"/>
              <a:gd name="T2" fmla="*/ 38198494 w 601"/>
              <a:gd name="T3" fmla="*/ 78442719 h 602"/>
              <a:gd name="T4" fmla="*/ 0 w 601"/>
              <a:gd name="T5" fmla="*/ 38764526 h 602"/>
              <a:gd name="T6" fmla="*/ 38198494 w 601"/>
              <a:gd name="T7" fmla="*/ 0 h 602"/>
              <a:gd name="T8" fmla="*/ 77429787 w 601"/>
              <a:gd name="T9" fmla="*/ 38764526 h 602"/>
              <a:gd name="T10" fmla="*/ 38198494 w 601"/>
              <a:gd name="T11" fmla="*/ 78442719 h 602"/>
              <a:gd name="T12" fmla="*/ 7226723 w 601"/>
              <a:gd name="T13" fmla="*/ 38764526 h 602"/>
              <a:gd name="T14" fmla="*/ 7226723 w 601"/>
              <a:gd name="T15" fmla="*/ 38764526 h 602"/>
              <a:gd name="T16" fmla="*/ 16389361 w 601"/>
              <a:gd name="T17" fmla="*/ 61735884 h 602"/>
              <a:gd name="T18" fmla="*/ 38198494 w 601"/>
              <a:gd name="T19" fmla="*/ 38764526 h 602"/>
              <a:gd name="T20" fmla="*/ 38198494 w 601"/>
              <a:gd name="T21" fmla="*/ 7308970 h 602"/>
              <a:gd name="T22" fmla="*/ 7226723 w 601"/>
              <a:gd name="T23" fmla="*/ 38764526 h 60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01" h="602">
                <a:moveTo>
                  <a:pt x="296" y="601"/>
                </a:moveTo>
                <a:lnTo>
                  <a:pt x="296" y="601"/>
                </a:lnTo>
                <a:cubicBezTo>
                  <a:pt x="134" y="601"/>
                  <a:pt x="0" y="466"/>
                  <a:pt x="0" y="297"/>
                </a:cubicBezTo>
                <a:cubicBezTo>
                  <a:pt x="0" y="134"/>
                  <a:pt x="134" y="0"/>
                  <a:pt x="296" y="0"/>
                </a:cubicBezTo>
                <a:cubicBezTo>
                  <a:pt x="466" y="0"/>
                  <a:pt x="600" y="134"/>
                  <a:pt x="600" y="297"/>
                </a:cubicBezTo>
                <a:cubicBezTo>
                  <a:pt x="600" y="466"/>
                  <a:pt x="466" y="601"/>
                  <a:pt x="296" y="601"/>
                </a:cubicBezTo>
                <a:close/>
                <a:moveTo>
                  <a:pt x="56" y="297"/>
                </a:moveTo>
                <a:lnTo>
                  <a:pt x="56" y="297"/>
                </a:lnTo>
                <a:cubicBezTo>
                  <a:pt x="56" y="367"/>
                  <a:pt x="84" y="431"/>
                  <a:pt x="127" y="473"/>
                </a:cubicBezTo>
                <a:cubicBezTo>
                  <a:pt x="296" y="297"/>
                  <a:pt x="296" y="297"/>
                  <a:pt x="296" y="297"/>
                </a:cubicBezTo>
                <a:cubicBezTo>
                  <a:pt x="296" y="56"/>
                  <a:pt x="296" y="56"/>
                  <a:pt x="296" y="56"/>
                </a:cubicBezTo>
                <a:cubicBezTo>
                  <a:pt x="162" y="56"/>
                  <a:pt x="56" y="162"/>
                  <a:pt x="56" y="2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21" name="Freeform 80">
            <a:extLst>
              <a:ext uri="{FF2B5EF4-FFF2-40B4-BE49-F238E27FC236}">
                <a16:creationId xmlns:a16="http://schemas.microsoft.com/office/drawing/2014/main" id="{34484D6C-E3BD-9942-9A83-08E98449B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42222" y="9499004"/>
            <a:ext cx="780924" cy="775470"/>
          </a:xfrm>
          <a:custGeom>
            <a:avLst/>
            <a:gdLst>
              <a:gd name="T0" fmla="*/ 39339251 w 609"/>
              <a:gd name="T1" fmla="*/ 78442719 h 602"/>
              <a:gd name="T2" fmla="*/ 39339251 w 609"/>
              <a:gd name="T3" fmla="*/ 78442719 h 602"/>
              <a:gd name="T4" fmla="*/ 0 w 609"/>
              <a:gd name="T5" fmla="*/ 38764526 h 602"/>
              <a:gd name="T6" fmla="*/ 39339251 w 609"/>
              <a:gd name="T7" fmla="*/ 0 h 602"/>
              <a:gd name="T8" fmla="*/ 78678142 w 609"/>
              <a:gd name="T9" fmla="*/ 38764526 h 602"/>
              <a:gd name="T10" fmla="*/ 39339251 w 609"/>
              <a:gd name="T11" fmla="*/ 78442719 h 602"/>
              <a:gd name="T12" fmla="*/ 7376244 w 609"/>
              <a:gd name="T13" fmla="*/ 38764526 h 602"/>
              <a:gd name="T14" fmla="*/ 7376244 w 609"/>
              <a:gd name="T15" fmla="*/ 38764526 h 602"/>
              <a:gd name="T16" fmla="*/ 39339251 w 609"/>
              <a:gd name="T17" fmla="*/ 71002968 h 602"/>
              <a:gd name="T18" fmla="*/ 39339251 w 609"/>
              <a:gd name="T19" fmla="*/ 7308970 h 602"/>
              <a:gd name="T20" fmla="*/ 7376244 w 609"/>
              <a:gd name="T21" fmla="*/ 38764526 h 60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09" h="602">
                <a:moveTo>
                  <a:pt x="304" y="601"/>
                </a:moveTo>
                <a:lnTo>
                  <a:pt x="304" y="601"/>
                </a:lnTo>
                <a:cubicBezTo>
                  <a:pt x="135" y="601"/>
                  <a:pt x="0" y="466"/>
                  <a:pt x="0" y="297"/>
                </a:cubicBezTo>
                <a:cubicBezTo>
                  <a:pt x="0" y="134"/>
                  <a:pt x="135" y="0"/>
                  <a:pt x="304" y="0"/>
                </a:cubicBezTo>
                <a:cubicBezTo>
                  <a:pt x="474" y="0"/>
                  <a:pt x="608" y="134"/>
                  <a:pt x="608" y="297"/>
                </a:cubicBezTo>
                <a:cubicBezTo>
                  <a:pt x="608" y="466"/>
                  <a:pt x="474" y="601"/>
                  <a:pt x="304" y="601"/>
                </a:cubicBezTo>
                <a:close/>
                <a:moveTo>
                  <a:pt x="57" y="297"/>
                </a:moveTo>
                <a:lnTo>
                  <a:pt x="57" y="297"/>
                </a:lnTo>
                <a:cubicBezTo>
                  <a:pt x="57" y="431"/>
                  <a:pt x="170" y="544"/>
                  <a:pt x="304" y="544"/>
                </a:cubicBezTo>
                <a:cubicBezTo>
                  <a:pt x="304" y="56"/>
                  <a:pt x="304" y="56"/>
                  <a:pt x="304" y="56"/>
                </a:cubicBezTo>
                <a:cubicBezTo>
                  <a:pt x="170" y="56"/>
                  <a:pt x="57" y="162"/>
                  <a:pt x="57" y="2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22" name="Freeform 81">
            <a:extLst>
              <a:ext uri="{FF2B5EF4-FFF2-40B4-BE49-F238E27FC236}">
                <a16:creationId xmlns:a16="http://schemas.microsoft.com/office/drawing/2014/main" id="{532EE7A7-F62E-2545-BDE5-852C22B28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8296" y="9499004"/>
            <a:ext cx="775267" cy="775470"/>
          </a:xfrm>
          <a:custGeom>
            <a:avLst/>
            <a:gdLst>
              <a:gd name="T0" fmla="*/ 39678193 w 602"/>
              <a:gd name="T1" fmla="*/ 78442719 h 602"/>
              <a:gd name="T2" fmla="*/ 39678193 w 602"/>
              <a:gd name="T3" fmla="*/ 78442719 h 602"/>
              <a:gd name="T4" fmla="*/ 0 w 602"/>
              <a:gd name="T5" fmla="*/ 38764526 h 602"/>
              <a:gd name="T6" fmla="*/ 39678193 w 602"/>
              <a:gd name="T7" fmla="*/ 0 h 602"/>
              <a:gd name="T8" fmla="*/ 78442719 w 602"/>
              <a:gd name="T9" fmla="*/ 38764526 h 602"/>
              <a:gd name="T10" fmla="*/ 39678193 w 602"/>
              <a:gd name="T11" fmla="*/ 78442719 h 602"/>
              <a:gd name="T12" fmla="*/ 7439751 w 602"/>
              <a:gd name="T13" fmla="*/ 38764526 h 602"/>
              <a:gd name="T14" fmla="*/ 7439751 w 602"/>
              <a:gd name="T15" fmla="*/ 38764526 h 602"/>
              <a:gd name="T16" fmla="*/ 39678193 w 602"/>
              <a:gd name="T17" fmla="*/ 71002968 h 602"/>
              <a:gd name="T18" fmla="*/ 61866665 w 602"/>
              <a:gd name="T19" fmla="*/ 61735884 h 602"/>
              <a:gd name="T20" fmla="*/ 39678193 w 602"/>
              <a:gd name="T21" fmla="*/ 38764526 h 602"/>
              <a:gd name="T22" fmla="*/ 39678193 w 602"/>
              <a:gd name="T23" fmla="*/ 7308970 h 602"/>
              <a:gd name="T24" fmla="*/ 7439751 w 602"/>
              <a:gd name="T25" fmla="*/ 38764526 h 60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602" h="602">
                <a:moveTo>
                  <a:pt x="304" y="601"/>
                </a:moveTo>
                <a:lnTo>
                  <a:pt x="304" y="601"/>
                </a:lnTo>
                <a:cubicBezTo>
                  <a:pt x="135" y="601"/>
                  <a:pt x="0" y="466"/>
                  <a:pt x="0" y="297"/>
                </a:cubicBezTo>
                <a:cubicBezTo>
                  <a:pt x="0" y="134"/>
                  <a:pt x="135" y="0"/>
                  <a:pt x="304" y="0"/>
                </a:cubicBezTo>
                <a:cubicBezTo>
                  <a:pt x="467" y="0"/>
                  <a:pt x="601" y="134"/>
                  <a:pt x="601" y="297"/>
                </a:cubicBezTo>
                <a:cubicBezTo>
                  <a:pt x="601" y="466"/>
                  <a:pt x="467" y="601"/>
                  <a:pt x="304" y="601"/>
                </a:cubicBezTo>
                <a:close/>
                <a:moveTo>
                  <a:pt x="57" y="297"/>
                </a:moveTo>
                <a:lnTo>
                  <a:pt x="57" y="297"/>
                </a:lnTo>
                <a:cubicBezTo>
                  <a:pt x="57" y="431"/>
                  <a:pt x="170" y="544"/>
                  <a:pt x="304" y="544"/>
                </a:cubicBezTo>
                <a:cubicBezTo>
                  <a:pt x="368" y="544"/>
                  <a:pt x="431" y="516"/>
                  <a:pt x="474" y="473"/>
                </a:cubicBezTo>
                <a:cubicBezTo>
                  <a:pt x="304" y="297"/>
                  <a:pt x="304" y="297"/>
                  <a:pt x="304" y="297"/>
                </a:cubicBezTo>
                <a:cubicBezTo>
                  <a:pt x="304" y="56"/>
                  <a:pt x="304" y="56"/>
                  <a:pt x="304" y="56"/>
                </a:cubicBezTo>
                <a:cubicBezTo>
                  <a:pt x="170" y="56"/>
                  <a:pt x="57" y="162"/>
                  <a:pt x="57" y="2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23" name="Freeform 82">
            <a:extLst>
              <a:ext uri="{FF2B5EF4-FFF2-40B4-BE49-F238E27FC236}">
                <a16:creationId xmlns:a16="http://schemas.microsoft.com/office/drawing/2014/main" id="{9D5D399B-8EF6-5C42-845B-BC887B75F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4375" y="9499004"/>
            <a:ext cx="775262" cy="775470"/>
          </a:xfrm>
          <a:custGeom>
            <a:avLst/>
            <a:gdLst>
              <a:gd name="T0" fmla="*/ 38763987 w 602"/>
              <a:gd name="T1" fmla="*/ 78442719 h 602"/>
              <a:gd name="T2" fmla="*/ 38763987 w 602"/>
              <a:gd name="T3" fmla="*/ 78442719 h 602"/>
              <a:gd name="T4" fmla="*/ 0 w 602"/>
              <a:gd name="T5" fmla="*/ 38764526 h 602"/>
              <a:gd name="T6" fmla="*/ 38763987 w 602"/>
              <a:gd name="T7" fmla="*/ 0 h 602"/>
              <a:gd name="T8" fmla="*/ 78441997 w 602"/>
              <a:gd name="T9" fmla="*/ 38764526 h 602"/>
              <a:gd name="T10" fmla="*/ 38763987 w 602"/>
              <a:gd name="T11" fmla="*/ 78442719 h 602"/>
              <a:gd name="T12" fmla="*/ 7439717 w 602"/>
              <a:gd name="T13" fmla="*/ 38764526 h 602"/>
              <a:gd name="T14" fmla="*/ 7439717 w 602"/>
              <a:gd name="T15" fmla="*/ 38764526 h 602"/>
              <a:gd name="T16" fmla="*/ 38763987 w 602"/>
              <a:gd name="T17" fmla="*/ 71002968 h 602"/>
              <a:gd name="T18" fmla="*/ 71002280 w 602"/>
              <a:gd name="T19" fmla="*/ 38764526 h 602"/>
              <a:gd name="T20" fmla="*/ 71002280 w 602"/>
              <a:gd name="T21" fmla="*/ 38764526 h 602"/>
              <a:gd name="T22" fmla="*/ 38763987 w 602"/>
              <a:gd name="T23" fmla="*/ 38764526 h 602"/>
              <a:gd name="T24" fmla="*/ 38763987 w 602"/>
              <a:gd name="T25" fmla="*/ 7308970 h 602"/>
              <a:gd name="T26" fmla="*/ 7439717 w 602"/>
              <a:gd name="T27" fmla="*/ 38764526 h 60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602" h="602">
                <a:moveTo>
                  <a:pt x="297" y="601"/>
                </a:moveTo>
                <a:lnTo>
                  <a:pt x="297" y="601"/>
                </a:lnTo>
                <a:cubicBezTo>
                  <a:pt x="135" y="601"/>
                  <a:pt x="0" y="466"/>
                  <a:pt x="0" y="297"/>
                </a:cubicBezTo>
                <a:cubicBezTo>
                  <a:pt x="0" y="134"/>
                  <a:pt x="135" y="0"/>
                  <a:pt x="297" y="0"/>
                </a:cubicBezTo>
                <a:cubicBezTo>
                  <a:pt x="467" y="0"/>
                  <a:pt x="601" y="134"/>
                  <a:pt x="601" y="297"/>
                </a:cubicBezTo>
                <a:cubicBezTo>
                  <a:pt x="601" y="466"/>
                  <a:pt x="467" y="601"/>
                  <a:pt x="297" y="601"/>
                </a:cubicBezTo>
                <a:close/>
                <a:moveTo>
                  <a:pt x="57" y="297"/>
                </a:moveTo>
                <a:lnTo>
                  <a:pt x="57" y="297"/>
                </a:lnTo>
                <a:cubicBezTo>
                  <a:pt x="57" y="431"/>
                  <a:pt x="163" y="544"/>
                  <a:pt x="297" y="544"/>
                </a:cubicBezTo>
                <a:cubicBezTo>
                  <a:pt x="431" y="544"/>
                  <a:pt x="544" y="431"/>
                  <a:pt x="544" y="297"/>
                </a:cubicBezTo>
                <a:cubicBezTo>
                  <a:pt x="297" y="297"/>
                  <a:pt x="297" y="297"/>
                  <a:pt x="297" y="297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163" y="56"/>
                  <a:pt x="57" y="162"/>
                  <a:pt x="57" y="2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24" name="Freeform 83">
            <a:extLst>
              <a:ext uri="{FF2B5EF4-FFF2-40B4-BE49-F238E27FC236}">
                <a16:creationId xmlns:a16="http://schemas.microsoft.com/office/drawing/2014/main" id="{1929909E-194C-4F43-8F77-0BCFCC1A94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0452" y="9499004"/>
            <a:ext cx="775267" cy="775470"/>
          </a:xfrm>
          <a:custGeom>
            <a:avLst/>
            <a:gdLst>
              <a:gd name="T0" fmla="*/ 38764526 w 602"/>
              <a:gd name="T1" fmla="*/ 78442719 h 602"/>
              <a:gd name="T2" fmla="*/ 38764526 w 602"/>
              <a:gd name="T3" fmla="*/ 78442719 h 602"/>
              <a:gd name="T4" fmla="*/ 0 w 602"/>
              <a:gd name="T5" fmla="*/ 38764526 h 602"/>
              <a:gd name="T6" fmla="*/ 38764526 w 602"/>
              <a:gd name="T7" fmla="*/ 0 h 602"/>
              <a:gd name="T8" fmla="*/ 78442719 w 602"/>
              <a:gd name="T9" fmla="*/ 38764526 h 602"/>
              <a:gd name="T10" fmla="*/ 38764526 w 602"/>
              <a:gd name="T11" fmla="*/ 78442719 h 602"/>
              <a:gd name="T12" fmla="*/ 61866665 w 602"/>
              <a:gd name="T13" fmla="*/ 16576054 h 602"/>
              <a:gd name="T14" fmla="*/ 61866665 w 602"/>
              <a:gd name="T15" fmla="*/ 16576054 h 602"/>
              <a:gd name="T16" fmla="*/ 38764526 w 602"/>
              <a:gd name="T17" fmla="*/ 38764526 h 602"/>
              <a:gd name="T18" fmla="*/ 38764526 w 602"/>
              <a:gd name="T19" fmla="*/ 7308970 h 602"/>
              <a:gd name="T20" fmla="*/ 7439751 w 602"/>
              <a:gd name="T21" fmla="*/ 38764526 h 602"/>
              <a:gd name="T22" fmla="*/ 38764526 w 602"/>
              <a:gd name="T23" fmla="*/ 71002968 h 602"/>
              <a:gd name="T24" fmla="*/ 71002968 w 602"/>
              <a:gd name="T25" fmla="*/ 38764526 h 602"/>
              <a:gd name="T26" fmla="*/ 61866665 w 602"/>
              <a:gd name="T27" fmla="*/ 16576054 h 60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602" h="602">
                <a:moveTo>
                  <a:pt x="297" y="601"/>
                </a:moveTo>
                <a:lnTo>
                  <a:pt x="297" y="601"/>
                </a:lnTo>
                <a:cubicBezTo>
                  <a:pt x="135" y="601"/>
                  <a:pt x="0" y="466"/>
                  <a:pt x="0" y="297"/>
                </a:cubicBezTo>
                <a:cubicBezTo>
                  <a:pt x="0" y="134"/>
                  <a:pt x="135" y="0"/>
                  <a:pt x="297" y="0"/>
                </a:cubicBezTo>
                <a:cubicBezTo>
                  <a:pt x="467" y="0"/>
                  <a:pt x="601" y="134"/>
                  <a:pt x="601" y="297"/>
                </a:cubicBezTo>
                <a:cubicBezTo>
                  <a:pt x="601" y="466"/>
                  <a:pt x="467" y="601"/>
                  <a:pt x="297" y="601"/>
                </a:cubicBezTo>
                <a:close/>
                <a:moveTo>
                  <a:pt x="474" y="127"/>
                </a:moveTo>
                <a:lnTo>
                  <a:pt x="474" y="127"/>
                </a:lnTo>
                <a:cubicBezTo>
                  <a:pt x="297" y="297"/>
                  <a:pt x="297" y="297"/>
                  <a:pt x="297" y="297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163" y="56"/>
                  <a:pt x="57" y="162"/>
                  <a:pt x="57" y="297"/>
                </a:cubicBezTo>
                <a:cubicBezTo>
                  <a:pt x="57" y="431"/>
                  <a:pt x="163" y="544"/>
                  <a:pt x="297" y="544"/>
                </a:cubicBezTo>
                <a:cubicBezTo>
                  <a:pt x="431" y="544"/>
                  <a:pt x="544" y="431"/>
                  <a:pt x="544" y="297"/>
                </a:cubicBezTo>
                <a:cubicBezTo>
                  <a:pt x="544" y="233"/>
                  <a:pt x="516" y="169"/>
                  <a:pt x="474" y="1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25" name="Freeform 84">
            <a:extLst>
              <a:ext uri="{FF2B5EF4-FFF2-40B4-BE49-F238E27FC236}">
                <a16:creationId xmlns:a16="http://schemas.microsoft.com/office/drawing/2014/main" id="{8616B61D-CD9D-A647-A4BC-6469AEC88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6522" y="9499004"/>
            <a:ext cx="775267" cy="775470"/>
          </a:xfrm>
          <a:custGeom>
            <a:avLst/>
            <a:gdLst>
              <a:gd name="T0" fmla="*/ 43332858 w 602"/>
              <a:gd name="T1" fmla="*/ 34979440 h 602"/>
              <a:gd name="T2" fmla="*/ 43332858 w 602"/>
              <a:gd name="T3" fmla="*/ 34979440 h 602"/>
              <a:gd name="T4" fmla="*/ 43332858 w 602"/>
              <a:gd name="T5" fmla="*/ 0 h 602"/>
              <a:gd name="T6" fmla="*/ 78442719 w 602"/>
              <a:gd name="T7" fmla="*/ 34979440 h 602"/>
              <a:gd name="T8" fmla="*/ 43332858 w 602"/>
              <a:gd name="T9" fmla="*/ 34979440 h 602"/>
              <a:gd name="T10" fmla="*/ 36023527 w 602"/>
              <a:gd name="T11" fmla="*/ 78442719 h 602"/>
              <a:gd name="T12" fmla="*/ 36023527 w 602"/>
              <a:gd name="T13" fmla="*/ 78442719 h 602"/>
              <a:gd name="T14" fmla="*/ 0 w 602"/>
              <a:gd name="T15" fmla="*/ 42419192 h 602"/>
              <a:gd name="T16" fmla="*/ 36023527 w 602"/>
              <a:gd name="T17" fmla="*/ 7308970 h 602"/>
              <a:gd name="T18" fmla="*/ 36023527 w 602"/>
              <a:gd name="T19" fmla="*/ 42419192 h 602"/>
              <a:gd name="T20" fmla="*/ 71002968 w 602"/>
              <a:gd name="T21" fmla="*/ 42419192 h 602"/>
              <a:gd name="T22" fmla="*/ 36023527 w 602"/>
              <a:gd name="T23" fmla="*/ 78442719 h 60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02" h="602">
                <a:moveTo>
                  <a:pt x="332" y="268"/>
                </a:moveTo>
                <a:lnTo>
                  <a:pt x="332" y="268"/>
                </a:lnTo>
                <a:cubicBezTo>
                  <a:pt x="332" y="0"/>
                  <a:pt x="332" y="0"/>
                  <a:pt x="332" y="0"/>
                </a:cubicBezTo>
                <a:cubicBezTo>
                  <a:pt x="481" y="0"/>
                  <a:pt x="601" y="120"/>
                  <a:pt x="601" y="268"/>
                </a:cubicBezTo>
                <a:lnTo>
                  <a:pt x="332" y="268"/>
                </a:lnTo>
                <a:close/>
                <a:moveTo>
                  <a:pt x="276" y="601"/>
                </a:moveTo>
                <a:lnTo>
                  <a:pt x="276" y="601"/>
                </a:lnTo>
                <a:cubicBezTo>
                  <a:pt x="120" y="601"/>
                  <a:pt x="0" y="480"/>
                  <a:pt x="0" y="325"/>
                </a:cubicBezTo>
                <a:cubicBezTo>
                  <a:pt x="0" y="176"/>
                  <a:pt x="120" y="56"/>
                  <a:pt x="276" y="56"/>
                </a:cubicBezTo>
                <a:cubicBezTo>
                  <a:pt x="276" y="325"/>
                  <a:pt x="276" y="325"/>
                  <a:pt x="276" y="325"/>
                </a:cubicBezTo>
                <a:cubicBezTo>
                  <a:pt x="544" y="325"/>
                  <a:pt x="544" y="325"/>
                  <a:pt x="544" y="325"/>
                </a:cubicBezTo>
                <a:cubicBezTo>
                  <a:pt x="544" y="480"/>
                  <a:pt x="424" y="601"/>
                  <a:pt x="276" y="6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26" name="Freeform 64">
            <a:extLst>
              <a:ext uri="{FF2B5EF4-FFF2-40B4-BE49-F238E27FC236}">
                <a16:creationId xmlns:a16="http://schemas.microsoft.com/office/drawing/2014/main" id="{8B98A82F-F1D5-C141-ADEF-A8CA70A3E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710" y="11176551"/>
            <a:ext cx="316898" cy="373583"/>
          </a:xfrm>
          <a:custGeom>
            <a:avLst/>
            <a:gdLst>
              <a:gd name="T0" fmla="*/ 31612340 w 249"/>
              <a:gd name="T1" fmla="*/ 22945725 h 291"/>
              <a:gd name="T2" fmla="*/ 31612340 w 249"/>
              <a:gd name="T3" fmla="*/ 22945725 h 291"/>
              <a:gd name="T4" fmla="*/ 28043130 w 249"/>
              <a:gd name="T5" fmla="*/ 26575765 h 291"/>
              <a:gd name="T6" fmla="*/ 3696669 w 249"/>
              <a:gd name="T7" fmla="*/ 26575765 h 291"/>
              <a:gd name="T8" fmla="*/ 0 w 249"/>
              <a:gd name="T9" fmla="*/ 22945725 h 291"/>
              <a:gd name="T10" fmla="*/ 892213 w 249"/>
              <a:gd name="T11" fmla="*/ 21130705 h 291"/>
              <a:gd name="T12" fmla="*/ 892213 w 249"/>
              <a:gd name="T13" fmla="*/ 21130705 h 291"/>
              <a:gd name="T14" fmla="*/ 12746975 w 249"/>
              <a:gd name="T15" fmla="*/ 1944638 h 291"/>
              <a:gd name="T16" fmla="*/ 12746975 w 249"/>
              <a:gd name="T17" fmla="*/ 1944638 h 291"/>
              <a:gd name="T18" fmla="*/ 12746975 w 249"/>
              <a:gd name="T19" fmla="*/ 1944638 h 291"/>
              <a:gd name="T20" fmla="*/ 12746975 w 249"/>
              <a:gd name="T21" fmla="*/ 1944638 h 291"/>
              <a:gd name="T22" fmla="*/ 15423614 w 249"/>
              <a:gd name="T23" fmla="*/ 0 h 291"/>
              <a:gd name="T24" fmla="*/ 18992824 w 249"/>
              <a:gd name="T25" fmla="*/ 1944638 h 291"/>
              <a:gd name="T26" fmla="*/ 18992824 w 249"/>
              <a:gd name="T27" fmla="*/ 1944638 h 291"/>
              <a:gd name="T28" fmla="*/ 18992824 w 249"/>
              <a:gd name="T29" fmla="*/ 1944638 h 291"/>
              <a:gd name="T30" fmla="*/ 18992824 w 249"/>
              <a:gd name="T31" fmla="*/ 1944638 h 291"/>
              <a:gd name="T32" fmla="*/ 30720127 w 249"/>
              <a:gd name="T33" fmla="*/ 21130705 h 291"/>
              <a:gd name="T34" fmla="*/ 30720127 w 249"/>
              <a:gd name="T35" fmla="*/ 21130705 h 291"/>
              <a:gd name="T36" fmla="*/ 31612340 w 249"/>
              <a:gd name="T37" fmla="*/ 22945725 h 291"/>
              <a:gd name="T38" fmla="*/ 3696669 w 249"/>
              <a:gd name="T39" fmla="*/ 30335063 h 291"/>
              <a:gd name="T40" fmla="*/ 3696669 w 249"/>
              <a:gd name="T41" fmla="*/ 30335063 h 291"/>
              <a:gd name="T42" fmla="*/ 28043130 w 249"/>
              <a:gd name="T43" fmla="*/ 30335063 h 291"/>
              <a:gd name="T44" fmla="*/ 31612340 w 249"/>
              <a:gd name="T45" fmla="*/ 33965103 h 291"/>
              <a:gd name="T46" fmla="*/ 28043130 w 249"/>
              <a:gd name="T47" fmla="*/ 37594782 h 291"/>
              <a:gd name="T48" fmla="*/ 3696669 w 249"/>
              <a:gd name="T49" fmla="*/ 37594782 h 291"/>
              <a:gd name="T50" fmla="*/ 0 w 249"/>
              <a:gd name="T51" fmla="*/ 33965103 h 291"/>
              <a:gd name="T52" fmla="*/ 3696669 w 249"/>
              <a:gd name="T53" fmla="*/ 30335063 h 29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49" h="291">
                <a:moveTo>
                  <a:pt x="248" y="177"/>
                </a:moveTo>
                <a:lnTo>
                  <a:pt x="248" y="177"/>
                </a:lnTo>
                <a:cubicBezTo>
                  <a:pt x="248" y="191"/>
                  <a:pt x="234" y="205"/>
                  <a:pt x="220" y="205"/>
                </a:cubicBezTo>
                <a:cubicBezTo>
                  <a:pt x="29" y="205"/>
                  <a:pt x="29" y="205"/>
                  <a:pt x="29" y="205"/>
                </a:cubicBezTo>
                <a:cubicBezTo>
                  <a:pt x="15" y="205"/>
                  <a:pt x="0" y="191"/>
                  <a:pt x="0" y="177"/>
                </a:cubicBezTo>
                <a:cubicBezTo>
                  <a:pt x="0" y="170"/>
                  <a:pt x="0" y="163"/>
                  <a:pt x="7" y="163"/>
                </a:cubicBezTo>
                <a:cubicBezTo>
                  <a:pt x="100" y="15"/>
                  <a:pt x="100" y="15"/>
                  <a:pt x="100" y="15"/>
                </a:cubicBezTo>
                <a:cubicBezTo>
                  <a:pt x="107" y="0"/>
                  <a:pt x="114" y="0"/>
                  <a:pt x="121" y="0"/>
                </a:cubicBezTo>
                <a:cubicBezTo>
                  <a:pt x="135" y="0"/>
                  <a:pt x="142" y="0"/>
                  <a:pt x="149" y="15"/>
                </a:cubicBezTo>
                <a:cubicBezTo>
                  <a:pt x="241" y="163"/>
                  <a:pt x="241" y="163"/>
                  <a:pt x="241" y="163"/>
                </a:cubicBezTo>
                <a:cubicBezTo>
                  <a:pt x="241" y="163"/>
                  <a:pt x="248" y="170"/>
                  <a:pt x="248" y="177"/>
                </a:cubicBezTo>
                <a:close/>
                <a:moveTo>
                  <a:pt x="29" y="234"/>
                </a:moveTo>
                <a:lnTo>
                  <a:pt x="29" y="234"/>
                </a:lnTo>
                <a:cubicBezTo>
                  <a:pt x="220" y="234"/>
                  <a:pt x="220" y="234"/>
                  <a:pt x="220" y="234"/>
                </a:cubicBezTo>
                <a:cubicBezTo>
                  <a:pt x="234" y="234"/>
                  <a:pt x="248" y="248"/>
                  <a:pt x="248" y="262"/>
                </a:cubicBezTo>
                <a:cubicBezTo>
                  <a:pt x="248" y="276"/>
                  <a:pt x="234" y="290"/>
                  <a:pt x="220" y="290"/>
                </a:cubicBezTo>
                <a:cubicBezTo>
                  <a:pt x="29" y="290"/>
                  <a:pt x="29" y="290"/>
                  <a:pt x="29" y="290"/>
                </a:cubicBezTo>
                <a:cubicBezTo>
                  <a:pt x="15" y="290"/>
                  <a:pt x="0" y="276"/>
                  <a:pt x="0" y="262"/>
                </a:cubicBezTo>
                <a:cubicBezTo>
                  <a:pt x="0" y="248"/>
                  <a:pt x="15" y="234"/>
                  <a:pt x="29" y="2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27" name="Freeform 65">
            <a:extLst>
              <a:ext uri="{FF2B5EF4-FFF2-40B4-BE49-F238E27FC236}">
                <a16:creationId xmlns:a16="http://schemas.microsoft.com/office/drawing/2014/main" id="{7B504993-E4A7-9942-BF66-BFB72271BB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2499" y="11204856"/>
            <a:ext cx="294263" cy="316977"/>
          </a:xfrm>
          <a:custGeom>
            <a:avLst/>
            <a:gdLst>
              <a:gd name="T0" fmla="*/ 0 w 228"/>
              <a:gd name="T1" fmla="*/ 3597941 h 248"/>
              <a:gd name="T2" fmla="*/ 0 w 228"/>
              <a:gd name="T3" fmla="*/ 3597941 h 248"/>
              <a:gd name="T4" fmla="*/ 0 w 228"/>
              <a:gd name="T5" fmla="*/ 28141152 h 248"/>
              <a:gd name="T6" fmla="*/ 0 w 228"/>
              <a:gd name="T7" fmla="*/ 28141152 h 248"/>
              <a:gd name="T8" fmla="*/ 3801645 w 228"/>
              <a:gd name="T9" fmla="*/ 31739451 h 248"/>
              <a:gd name="T10" fmla="*/ 5636934 w 228"/>
              <a:gd name="T11" fmla="*/ 30839697 h 248"/>
              <a:gd name="T12" fmla="*/ 5636934 w 228"/>
              <a:gd name="T13" fmla="*/ 30839697 h 248"/>
              <a:gd name="T14" fmla="*/ 22284879 w 228"/>
              <a:gd name="T15" fmla="*/ 20816939 h 248"/>
              <a:gd name="T16" fmla="*/ 22284879 w 228"/>
              <a:gd name="T17" fmla="*/ 28141152 h 248"/>
              <a:gd name="T18" fmla="*/ 25955458 w 228"/>
              <a:gd name="T19" fmla="*/ 31739451 h 248"/>
              <a:gd name="T20" fmla="*/ 29757103 w 228"/>
              <a:gd name="T21" fmla="*/ 28141152 h 248"/>
              <a:gd name="T22" fmla="*/ 29757103 w 228"/>
              <a:gd name="T23" fmla="*/ 3597941 h 248"/>
              <a:gd name="T24" fmla="*/ 25955458 w 228"/>
              <a:gd name="T25" fmla="*/ 0 h 248"/>
              <a:gd name="T26" fmla="*/ 22284879 w 228"/>
              <a:gd name="T27" fmla="*/ 3597941 h 248"/>
              <a:gd name="T28" fmla="*/ 22284879 w 228"/>
              <a:gd name="T29" fmla="*/ 10793822 h 248"/>
              <a:gd name="T30" fmla="*/ 5636934 w 228"/>
              <a:gd name="T31" fmla="*/ 899396 h 248"/>
              <a:gd name="T32" fmla="*/ 5636934 w 228"/>
              <a:gd name="T33" fmla="*/ 899396 h 248"/>
              <a:gd name="T34" fmla="*/ 3801645 w 228"/>
              <a:gd name="T35" fmla="*/ 0 h 248"/>
              <a:gd name="T36" fmla="*/ 0 w 228"/>
              <a:gd name="T37" fmla="*/ 3597941 h 24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28" h="248">
                <a:moveTo>
                  <a:pt x="0" y="28"/>
                </a:moveTo>
                <a:lnTo>
                  <a:pt x="0" y="28"/>
                </a:lnTo>
                <a:cubicBezTo>
                  <a:pt x="0" y="219"/>
                  <a:pt x="0" y="219"/>
                  <a:pt x="0" y="219"/>
                </a:cubicBezTo>
                <a:cubicBezTo>
                  <a:pt x="0" y="233"/>
                  <a:pt x="15" y="247"/>
                  <a:pt x="29" y="247"/>
                </a:cubicBezTo>
                <a:cubicBezTo>
                  <a:pt x="36" y="247"/>
                  <a:pt x="43" y="247"/>
                  <a:pt x="43" y="240"/>
                </a:cubicBezTo>
                <a:cubicBezTo>
                  <a:pt x="170" y="162"/>
                  <a:pt x="170" y="162"/>
                  <a:pt x="170" y="162"/>
                </a:cubicBezTo>
                <a:cubicBezTo>
                  <a:pt x="170" y="219"/>
                  <a:pt x="170" y="219"/>
                  <a:pt x="170" y="219"/>
                </a:cubicBezTo>
                <a:cubicBezTo>
                  <a:pt x="170" y="233"/>
                  <a:pt x="184" y="247"/>
                  <a:pt x="198" y="247"/>
                </a:cubicBezTo>
                <a:cubicBezTo>
                  <a:pt x="213" y="247"/>
                  <a:pt x="227" y="233"/>
                  <a:pt x="227" y="219"/>
                </a:cubicBezTo>
                <a:cubicBezTo>
                  <a:pt x="227" y="28"/>
                  <a:pt x="227" y="28"/>
                  <a:pt x="227" y="28"/>
                </a:cubicBezTo>
                <a:cubicBezTo>
                  <a:pt x="227" y="14"/>
                  <a:pt x="213" y="0"/>
                  <a:pt x="198" y="0"/>
                </a:cubicBezTo>
                <a:cubicBezTo>
                  <a:pt x="184" y="0"/>
                  <a:pt x="170" y="14"/>
                  <a:pt x="170" y="28"/>
                </a:cubicBezTo>
                <a:cubicBezTo>
                  <a:pt x="170" y="84"/>
                  <a:pt x="170" y="84"/>
                  <a:pt x="170" y="84"/>
                </a:cubicBezTo>
                <a:cubicBezTo>
                  <a:pt x="43" y="7"/>
                  <a:pt x="43" y="7"/>
                  <a:pt x="43" y="7"/>
                </a:cubicBezTo>
                <a:cubicBezTo>
                  <a:pt x="43" y="7"/>
                  <a:pt x="36" y="0"/>
                  <a:pt x="29" y="0"/>
                </a:cubicBezTo>
                <a:cubicBezTo>
                  <a:pt x="15" y="0"/>
                  <a:pt x="0" y="14"/>
                  <a:pt x="0" y="28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28" name="Freeform 66">
            <a:extLst>
              <a:ext uri="{FF2B5EF4-FFF2-40B4-BE49-F238E27FC236}">
                <a16:creationId xmlns:a16="http://schemas.microsoft.com/office/drawing/2014/main" id="{A088D504-11C0-B146-9277-9E8DEC913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285" y="11204856"/>
            <a:ext cx="294263" cy="316977"/>
          </a:xfrm>
          <a:custGeom>
            <a:avLst/>
            <a:gdLst>
              <a:gd name="T0" fmla="*/ 29757103 w 228"/>
              <a:gd name="T1" fmla="*/ 3597941 h 248"/>
              <a:gd name="T2" fmla="*/ 29757103 w 228"/>
              <a:gd name="T3" fmla="*/ 3597941 h 248"/>
              <a:gd name="T4" fmla="*/ 29757103 w 228"/>
              <a:gd name="T5" fmla="*/ 28141152 h 248"/>
              <a:gd name="T6" fmla="*/ 29757103 w 228"/>
              <a:gd name="T7" fmla="*/ 28141152 h 248"/>
              <a:gd name="T8" fmla="*/ 25955458 w 228"/>
              <a:gd name="T9" fmla="*/ 31739451 h 248"/>
              <a:gd name="T10" fmla="*/ 24120169 w 228"/>
              <a:gd name="T11" fmla="*/ 30839697 h 248"/>
              <a:gd name="T12" fmla="*/ 24120169 w 228"/>
              <a:gd name="T13" fmla="*/ 30839697 h 248"/>
              <a:gd name="T14" fmla="*/ 7472223 w 228"/>
              <a:gd name="T15" fmla="*/ 20816939 h 248"/>
              <a:gd name="T16" fmla="*/ 7472223 w 228"/>
              <a:gd name="T17" fmla="*/ 28141152 h 248"/>
              <a:gd name="T18" fmla="*/ 3801645 w 228"/>
              <a:gd name="T19" fmla="*/ 31739451 h 248"/>
              <a:gd name="T20" fmla="*/ 0 w 228"/>
              <a:gd name="T21" fmla="*/ 28141152 h 248"/>
              <a:gd name="T22" fmla="*/ 0 w 228"/>
              <a:gd name="T23" fmla="*/ 3597941 h 248"/>
              <a:gd name="T24" fmla="*/ 3801645 w 228"/>
              <a:gd name="T25" fmla="*/ 0 h 248"/>
              <a:gd name="T26" fmla="*/ 7472223 w 228"/>
              <a:gd name="T27" fmla="*/ 3597941 h 248"/>
              <a:gd name="T28" fmla="*/ 7472223 w 228"/>
              <a:gd name="T29" fmla="*/ 10793822 h 248"/>
              <a:gd name="T30" fmla="*/ 24120169 w 228"/>
              <a:gd name="T31" fmla="*/ 899396 h 248"/>
              <a:gd name="T32" fmla="*/ 24120169 w 228"/>
              <a:gd name="T33" fmla="*/ 899396 h 248"/>
              <a:gd name="T34" fmla="*/ 25955458 w 228"/>
              <a:gd name="T35" fmla="*/ 0 h 248"/>
              <a:gd name="T36" fmla="*/ 29757103 w 228"/>
              <a:gd name="T37" fmla="*/ 3597941 h 24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28" h="248">
                <a:moveTo>
                  <a:pt x="227" y="28"/>
                </a:moveTo>
                <a:lnTo>
                  <a:pt x="227" y="28"/>
                </a:lnTo>
                <a:cubicBezTo>
                  <a:pt x="227" y="219"/>
                  <a:pt x="227" y="219"/>
                  <a:pt x="227" y="219"/>
                </a:cubicBezTo>
                <a:cubicBezTo>
                  <a:pt x="227" y="233"/>
                  <a:pt x="212" y="247"/>
                  <a:pt x="198" y="247"/>
                </a:cubicBezTo>
                <a:cubicBezTo>
                  <a:pt x="191" y="247"/>
                  <a:pt x="184" y="247"/>
                  <a:pt x="184" y="240"/>
                </a:cubicBezTo>
                <a:cubicBezTo>
                  <a:pt x="57" y="162"/>
                  <a:pt x="57" y="162"/>
                  <a:pt x="57" y="162"/>
                </a:cubicBezTo>
                <a:cubicBezTo>
                  <a:pt x="57" y="219"/>
                  <a:pt x="57" y="219"/>
                  <a:pt x="57" y="219"/>
                </a:cubicBezTo>
                <a:cubicBezTo>
                  <a:pt x="57" y="233"/>
                  <a:pt x="43" y="247"/>
                  <a:pt x="29" y="247"/>
                </a:cubicBezTo>
                <a:cubicBezTo>
                  <a:pt x="7" y="247"/>
                  <a:pt x="0" y="233"/>
                  <a:pt x="0" y="219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9" y="0"/>
                </a:cubicBezTo>
                <a:cubicBezTo>
                  <a:pt x="43" y="0"/>
                  <a:pt x="57" y="14"/>
                  <a:pt x="57" y="28"/>
                </a:cubicBezTo>
                <a:cubicBezTo>
                  <a:pt x="57" y="84"/>
                  <a:pt x="57" y="84"/>
                  <a:pt x="57" y="84"/>
                </a:cubicBezTo>
                <a:cubicBezTo>
                  <a:pt x="184" y="7"/>
                  <a:pt x="184" y="7"/>
                  <a:pt x="184" y="7"/>
                </a:cubicBezTo>
                <a:cubicBezTo>
                  <a:pt x="184" y="7"/>
                  <a:pt x="191" y="0"/>
                  <a:pt x="198" y="0"/>
                </a:cubicBezTo>
                <a:cubicBezTo>
                  <a:pt x="212" y="0"/>
                  <a:pt x="227" y="14"/>
                  <a:pt x="227" y="28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29" name="Freeform 67">
            <a:extLst>
              <a:ext uri="{FF2B5EF4-FFF2-40B4-BE49-F238E27FC236}">
                <a16:creationId xmlns:a16="http://schemas.microsoft.com/office/drawing/2014/main" id="{A4610AA7-6421-F74B-ABCE-D5D05EEEB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57695" y="11204856"/>
            <a:ext cx="464026" cy="316977"/>
          </a:xfrm>
          <a:custGeom>
            <a:avLst/>
            <a:gdLst>
              <a:gd name="T0" fmla="*/ 0 w 361"/>
              <a:gd name="T1" fmla="*/ 3597941 h 248"/>
              <a:gd name="T2" fmla="*/ 0 w 361"/>
              <a:gd name="T3" fmla="*/ 3597941 h 248"/>
              <a:gd name="T4" fmla="*/ 0 w 361"/>
              <a:gd name="T5" fmla="*/ 28141152 h 248"/>
              <a:gd name="T6" fmla="*/ 3640933 w 361"/>
              <a:gd name="T7" fmla="*/ 31739451 h 248"/>
              <a:gd name="T8" fmla="*/ 5461220 w 361"/>
              <a:gd name="T9" fmla="*/ 30839697 h 248"/>
              <a:gd name="T10" fmla="*/ 5461220 w 361"/>
              <a:gd name="T11" fmla="*/ 30839697 h 248"/>
              <a:gd name="T12" fmla="*/ 19244264 w 361"/>
              <a:gd name="T13" fmla="*/ 22615730 h 248"/>
              <a:gd name="T14" fmla="*/ 19244264 w 361"/>
              <a:gd name="T15" fmla="*/ 28141152 h 248"/>
              <a:gd name="T16" fmla="*/ 22885198 w 361"/>
              <a:gd name="T17" fmla="*/ 31739451 h 248"/>
              <a:gd name="T18" fmla="*/ 24835659 w 361"/>
              <a:gd name="T19" fmla="*/ 30839697 h 248"/>
              <a:gd name="T20" fmla="*/ 24835659 w 361"/>
              <a:gd name="T21" fmla="*/ 30839697 h 248"/>
              <a:gd name="T22" fmla="*/ 44990067 w 361"/>
              <a:gd name="T23" fmla="*/ 19017789 h 248"/>
              <a:gd name="T24" fmla="*/ 44990067 w 361"/>
              <a:gd name="T25" fmla="*/ 19017789 h 248"/>
              <a:gd name="T26" fmla="*/ 44990067 w 361"/>
              <a:gd name="T27" fmla="*/ 19017789 h 248"/>
              <a:gd name="T28" fmla="*/ 44990067 w 361"/>
              <a:gd name="T29" fmla="*/ 19017789 h 248"/>
              <a:gd name="T30" fmla="*/ 46810353 w 361"/>
              <a:gd name="T31" fmla="*/ 16319244 h 248"/>
              <a:gd name="T32" fmla="*/ 44990067 w 361"/>
              <a:gd name="T33" fmla="*/ 12721303 h 248"/>
              <a:gd name="T34" fmla="*/ 44990067 w 361"/>
              <a:gd name="T35" fmla="*/ 12721303 h 248"/>
              <a:gd name="T36" fmla="*/ 44990067 w 361"/>
              <a:gd name="T37" fmla="*/ 12721303 h 248"/>
              <a:gd name="T38" fmla="*/ 44990067 w 361"/>
              <a:gd name="T39" fmla="*/ 12721303 h 248"/>
              <a:gd name="T40" fmla="*/ 24835659 w 361"/>
              <a:gd name="T41" fmla="*/ 899396 h 248"/>
              <a:gd name="T42" fmla="*/ 24835659 w 361"/>
              <a:gd name="T43" fmla="*/ 899396 h 248"/>
              <a:gd name="T44" fmla="*/ 22885198 w 361"/>
              <a:gd name="T45" fmla="*/ 0 h 248"/>
              <a:gd name="T46" fmla="*/ 19244264 w 361"/>
              <a:gd name="T47" fmla="*/ 3597941 h 248"/>
              <a:gd name="T48" fmla="*/ 19244264 w 361"/>
              <a:gd name="T49" fmla="*/ 3597941 h 248"/>
              <a:gd name="T50" fmla="*/ 19244264 w 361"/>
              <a:gd name="T51" fmla="*/ 8995031 h 248"/>
              <a:gd name="T52" fmla="*/ 5461220 w 361"/>
              <a:gd name="T53" fmla="*/ 899396 h 248"/>
              <a:gd name="T54" fmla="*/ 5461220 w 361"/>
              <a:gd name="T55" fmla="*/ 899396 h 248"/>
              <a:gd name="T56" fmla="*/ 3640933 w 361"/>
              <a:gd name="T57" fmla="*/ 0 h 248"/>
              <a:gd name="T58" fmla="*/ 0 w 361"/>
              <a:gd name="T59" fmla="*/ 3597941 h 24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361" h="248">
                <a:moveTo>
                  <a:pt x="0" y="28"/>
                </a:moveTo>
                <a:lnTo>
                  <a:pt x="0" y="28"/>
                </a:lnTo>
                <a:cubicBezTo>
                  <a:pt x="0" y="219"/>
                  <a:pt x="0" y="219"/>
                  <a:pt x="0" y="219"/>
                </a:cubicBezTo>
                <a:cubicBezTo>
                  <a:pt x="0" y="233"/>
                  <a:pt x="14" y="247"/>
                  <a:pt x="28" y="247"/>
                </a:cubicBezTo>
                <a:cubicBezTo>
                  <a:pt x="35" y="247"/>
                  <a:pt x="42" y="247"/>
                  <a:pt x="42" y="240"/>
                </a:cubicBezTo>
                <a:cubicBezTo>
                  <a:pt x="148" y="176"/>
                  <a:pt x="148" y="176"/>
                  <a:pt x="148" y="176"/>
                </a:cubicBezTo>
                <a:cubicBezTo>
                  <a:pt x="148" y="219"/>
                  <a:pt x="148" y="219"/>
                  <a:pt x="148" y="219"/>
                </a:cubicBezTo>
                <a:cubicBezTo>
                  <a:pt x="148" y="233"/>
                  <a:pt x="162" y="247"/>
                  <a:pt x="176" y="247"/>
                </a:cubicBezTo>
                <a:cubicBezTo>
                  <a:pt x="183" y="247"/>
                  <a:pt x="191" y="247"/>
                  <a:pt x="191" y="240"/>
                </a:cubicBezTo>
                <a:cubicBezTo>
                  <a:pt x="346" y="148"/>
                  <a:pt x="346" y="148"/>
                  <a:pt x="346" y="148"/>
                </a:cubicBezTo>
                <a:cubicBezTo>
                  <a:pt x="353" y="141"/>
                  <a:pt x="360" y="134"/>
                  <a:pt x="360" y="127"/>
                </a:cubicBezTo>
                <a:cubicBezTo>
                  <a:pt x="360" y="113"/>
                  <a:pt x="353" y="106"/>
                  <a:pt x="346" y="99"/>
                </a:cubicBezTo>
                <a:cubicBezTo>
                  <a:pt x="191" y="7"/>
                  <a:pt x="191" y="7"/>
                  <a:pt x="191" y="7"/>
                </a:cubicBezTo>
                <a:cubicBezTo>
                  <a:pt x="191" y="7"/>
                  <a:pt x="183" y="0"/>
                  <a:pt x="176" y="0"/>
                </a:cubicBezTo>
                <a:cubicBezTo>
                  <a:pt x="162" y="0"/>
                  <a:pt x="148" y="14"/>
                  <a:pt x="148" y="28"/>
                </a:cubicBezTo>
                <a:cubicBezTo>
                  <a:pt x="148" y="70"/>
                  <a:pt x="148" y="70"/>
                  <a:pt x="148" y="70"/>
                </a:cubicBezTo>
                <a:cubicBezTo>
                  <a:pt x="42" y="7"/>
                  <a:pt x="42" y="7"/>
                  <a:pt x="42" y="7"/>
                </a:cubicBezTo>
                <a:cubicBezTo>
                  <a:pt x="42" y="7"/>
                  <a:pt x="35" y="0"/>
                  <a:pt x="28" y="0"/>
                </a:cubicBezTo>
                <a:cubicBezTo>
                  <a:pt x="14" y="0"/>
                  <a:pt x="0" y="14"/>
                  <a:pt x="0" y="28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30" name="Freeform 68">
            <a:extLst>
              <a:ext uri="{FF2B5EF4-FFF2-40B4-BE49-F238E27FC236}">
                <a16:creationId xmlns:a16="http://schemas.microsoft.com/office/drawing/2014/main" id="{3451A074-73EF-394A-9BE9-1F269BD2C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46358" y="11204856"/>
            <a:ext cx="452710" cy="316977"/>
          </a:xfrm>
          <a:custGeom>
            <a:avLst/>
            <a:gdLst>
              <a:gd name="T0" fmla="*/ 45433353 w 354"/>
              <a:gd name="T1" fmla="*/ 3597941 h 248"/>
              <a:gd name="T2" fmla="*/ 45433353 w 354"/>
              <a:gd name="T3" fmla="*/ 3597941 h 248"/>
              <a:gd name="T4" fmla="*/ 45433353 w 354"/>
              <a:gd name="T5" fmla="*/ 28141152 h 248"/>
              <a:gd name="T6" fmla="*/ 41829638 w 354"/>
              <a:gd name="T7" fmla="*/ 31739451 h 248"/>
              <a:gd name="T8" fmla="*/ 40027602 w 354"/>
              <a:gd name="T9" fmla="*/ 30839697 h 248"/>
              <a:gd name="T10" fmla="*/ 40027602 w 354"/>
              <a:gd name="T11" fmla="*/ 30839697 h 248"/>
              <a:gd name="T12" fmla="*/ 26384788 w 354"/>
              <a:gd name="T13" fmla="*/ 22615730 h 248"/>
              <a:gd name="T14" fmla="*/ 26384788 w 354"/>
              <a:gd name="T15" fmla="*/ 28141152 h 248"/>
              <a:gd name="T16" fmla="*/ 22652280 w 354"/>
              <a:gd name="T17" fmla="*/ 31739451 h 248"/>
              <a:gd name="T18" fmla="*/ 20850602 w 354"/>
              <a:gd name="T19" fmla="*/ 30839697 h 248"/>
              <a:gd name="T20" fmla="*/ 20850602 w 354"/>
              <a:gd name="T21" fmla="*/ 30839697 h 248"/>
              <a:gd name="T22" fmla="*/ 1802037 w 354"/>
              <a:gd name="T23" fmla="*/ 19017789 h 248"/>
              <a:gd name="T24" fmla="*/ 1802037 w 354"/>
              <a:gd name="T25" fmla="*/ 19017789 h 248"/>
              <a:gd name="T26" fmla="*/ 1802037 w 354"/>
              <a:gd name="T27" fmla="*/ 19017789 h 248"/>
              <a:gd name="T28" fmla="*/ 1802037 w 354"/>
              <a:gd name="T29" fmla="*/ 19017789 h 248"/>
              <a:gd name="T30" fmla="*/ 0 w 354"/>
              <a:gd name="T31" fmla="*/ 16319244 h 248"/>
              <a:gd name="T32" fmla="*/ 1802037 w 354"/>
              <a:gd name="T33" fmla="*/ 12721303 h 248"/>
              <a:gd name="T34" fmla="*/ 1802037 w 354"/>
              <a:gd name="T35" fmla="*/ 12721303 h 248"/>
              <a:gd name="T36" fmla="*/ 1802037 w 354"/>
              <a:gd name="T37" fmla="*/ 12721303 h 248"/>
              <a:gd name="T38" fmla="*/ 1802037 w 354"/>
              <a:gd name="T39" fmla="*/ 12721303 h 248"/>
              <a:gd name="T40" fmla="*/ 20850602 w 354"/>
              <a:gd name="T41" fmla="*/ 899396 h 248"/>
              <a:gd name="T42" fmla="*/ 20850602 w 354"/>
              <a:gd name="T43" fmla="*/ 899396 h 248"/>
              <a:gd name="T44" fmla="*/ 22652280 w 354"/>
              <a:gd name="T45" fmla="*/ 0 h 248"/>
              <a:gd name="T46" fmla="*/ 26384788 w 354"/>
              <a:gd name="T47" fmla="*/ 3597941 h 248"/>
              <a:gd name="T48" fmla="*/ 26384788 w 354"/>
              <a:gd name="T49" fmla="*/ 3597941 h 248"/>
              <a:gd name="T50" fmla="*/ 26384788 w 354"/>
              <a:gd name="T51" fmla="*/ 8995031 h 248"/>
              <a:gd name="T52" fmla="*/ 40027602 w 354"/>
              <a:gd name="T53" fmla="*/ 899396 h 248"/>
              <a:gd name="T54" fmla="*/ 40027602 w 354"/>
              <a:gd name="T55" fmla="*/ 899396 h 248"/>
              <a:gd name="T56" fmla="*/ 41829638 w 354"/>
              <a:gd name="T57" fmla="*/ 0 h 248"/>
              <a:gd name="T58" fmla="*/ 45433353 w 354"/>
              <a:gd name="T59" fmla="*/ 3597941 h 24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354" h="248">
                <a:moveTo>
                  <a:pt x="353" y="28"/>
                </a:moveTo>
                <a:lnTo>
                  <a:pt x="353" y="28"/>
                </a:lnTo>
                <a:cubicBezTo>
                  <a:pt x="353" y="219"/>
                  <a:pt x="353" y="219"/>
                  <a:pt x="353" y="219"/>
                </a:cubicBezTo>
                <a:cubicBezTo>
                  <a:pt x="353" y="233"/>
                  <a:pt x="346" y="247"/>
                  <a:pt x="325" y="247"/>
                </a:cubicBezTo>
                <a:cubicBezTo>
                  <a:pt x="325" y="247"/>
                  <a:pt x="318" y="247"/>
                  <a:pt x="311" y="240"/>
                </a:cubicBezTo>
                <a:cubicBezTo>
                  <a:pt x="205" y="176"/>
                  <a:pt x="205" y="176"/>
                  <a:pt x="205" y="176"/>
                </a:cubicBezTo>
                <a:cubicBezTo>
                  <a:pt x="205" y="219"/>
                  <a:pt x="205" y="219"/>
                  <a:pt x="205" y="219"/>
                </a:cubicBezTo>
                <a:cubicBezTo>
                  <a:pt x="205" y="233"/>
                  <a:pt x="190" y="247"/>
                  <a:pt x="176" y="247"/>
                </a:cubicBezTo>
                <a:cubicBezTo>
                  <a:pt x="169" y="247"/>
                  <a:pt x="162" y="247"/>
                  <a:pt x="162" y="240"/>
                </a:cubicBezTo>
                <a:cubicBezTo>
                  <a:pt x="14" y="148"/>
                  <a:pt x="14" y="148"/>
                  <a:pt x="14" y="148"/>
                </a:cubicBezTo>
                <a:cubicBezTo>
                  <a:pt x="0" y="141"/>
                  <a:pt x="0" y="134"/>
                  <a:pt x="0" y="127"/>
                </a:cubicBezTo>
                <a:cubicBezTo>
                  <a:pt x="0" y="113"/>
                  <a:pt x="0" y="106"/>
                  <a:pt x="14" y="99"/>
                </a:cubicBezTo>
                <a:cubicBezTo>
                  <a:pt x="162" y="7"/>
                  <a:pt x="162" y="7"/>
                  <a:pt x="162" y="7"/>
                </a:cubicBezTo>
                <a:cubicBezTo>
                  <a:pt x="162" y="7"/>
                  <a:pt x="169" y="0"/>
                  <a:pt x="176" y="0"/>
                </a:cubicBezTo>
                <a:cubicBezTo>
                  <a:pt x="190" y="0"/>
                  <a:pt x="205" y="14"/>
                  <a:pt x="205" y="28"/>
                </a:cubicBezTo>
                <a:cubicBezTo>
                  <a:pt x="205" y="70"/>
                  <a:pt x="205" y="70"/>
                  <a:pt x="205" y="70"/>
                </a:cubicBezTo>
                <a:cubicBezTo>
                  <a:pt x="311" y="7"/>
                  <a:pt x="311" y="7"/>
                  <a:pt x="311" y="7"/>
                </a:cubicBezTo>
                <a:cubicBezTo>
                  <a:pt x="318" y="7"/>
                  <a:pt x="325" y="0"/>
                  <a:pt x="325" y="0"/>
                </a:cubicBezTo>
                <a:cubicBezTo>
                  <a:pt x="346" y="0"/>
                  <a:pt x="353" y="14"/>
                  <a:pt x="353" y="28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31" name="Freeform 69">
            <a:extLst>
              <a:ext uri="{FF2B5EF4-FFF2-40B4-BE49-F238E27FC236}">
                <a16:creationId xmlns:a16="http://schemas.microsoft.com/office/drawing/2014/main" id="{9780678D-61D8-2448-A1D5-75D92CA7C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03001" y="11204856"/>
            <a:ext cx="220694" cy="316977"/>
          </a:xfrm>
          <a:custGeom>
            <a:avLst/>
            <a:gdLst>
              <a:gd name="T0" fmla="*/ 18614151 w 171"/>
              <a:gd name="T1" fmla="*/ 31739451 h 248"/>
              <a:gd name="T2" fmla="*/ 18614151 w 171"/>
              <a:gd name="T3" fmla="*/ 31739451 h 248"/>
              <a:gd name="T4" fmla="*/ 14943964 w 171"/>
              <a:gd name="T5" fmla="*/ 28141152 h 248"/>
              <a:gd name="T6" fmla="*/ 14943964 w 171"/>
              <a:gd name="T7" fmla="*/ 3597941 h 248"/>
              <a:gd name="T8" fmla="*/ 18614151 w 171"/>
              <a:gd name="T9" fmla="*/ 0 h 248"/>
              <a:gd name="T10" fmla="*/ 22284699 w 171"/>
              <a:gd name="T11" fmla="*/ 3597941 h 248"/>
              <a:gd name="T12" fmla="*/ 22284699 w 171"/>
              <a:gd name="T13" fmla="*/ 28141152 h 248"/>
              <a:gd name="T14" fmla="*/ 18614151 w 171"/>
              <a:gd name="T15" fmla="*/ 31739451 h 248"/>
              <a:gd name="T16" fmla="*/ 3801614 w 171"/>
              <a:gd name="T17" fmla="*/ 31739451 h 248"/>
              <a:gd name="T18" fmla="*/ 3801614 w 171"/>
              <a:gd name="T19" fmla="*/ 31739451 h 248"/>
              <a:gd name="T20" fmla="*/ 0 w 171"/>
              <a:gd name="T21" fmla="*/ 28141152 h 248"/>
              <a:gd name="T22" fmla="*/ 0 w 171"/>
              <a:gd name="T23" fmla="*/ 3597941 h 248"/>
              <a:gd name="T24" fmla="*/ 3801614 w 171"/>
              <a:gd name="T25" fmla="*/ 0 h 248"/>
              <a:gd name="T26" fmla="*/ 7471801 w 171"/>
              <a:gd name="T27" fmla="*/ 3597941 h 248"/>
              <a:gd name="T28" fmla="*/ 7471801 w 171"/>
              <a:gd name="T29" fmla="*/ 28141152 h 248"/>
              <a:gd name="T30" fmla="*/ 3801614 w 171"/>
              <a:gd name="T31" fmla="*/ 31739451 h 24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71" h="248">
                <a:moveTo>
                  <a:pt x="142" y="247"/>
                </a:moveTo>
                <a:lnTo>
                  <a:pt x="142" y="247"/>
                </a:lnTo>
                <a:cubicBezTo>
                  <a:pt x="121" y="247"/>
                  <a:pt x="114" y="233"/>
                  <a:pt x="114" y="219"/>
                </a:cubicBezTo>
                <a:cubicBezTo>
                  <a:pt x="114" y="28"/>
                  <a:pt x="114" y="28"/>
                  <a:pt x="114" y="28"/>
                </a:cubicBezTo>
                <a:cubicBezTo>
                  <a:pt x="114" y="14"/>
                  <a:pt x="121" y="0"/>
                  <a:pt x="142" y="0"/>
                </a:cubicBezTo>
                <a:cubicBezTo>
                  <a:pt x="156" y="0"/>
                  <a:pt x="170" y="14"/>
                  <a:pt x="170" y="28"/>
                </a:cubicBezTo>
                <a:cubicBezTo>
                  <a:pt x="170" y="219"/>
                  <a:pt x="170" y="219"/>
                  <a:pt x="170" y="219"/>
                </a:cubicBezTo>
                <a:cubicBezTo>
                  <a:pt x="170" y="233"/>
                  <a:pt x="156" y="247"/>
                  <a:pt x="142" y="247"/>
                </a:cubicBezTo>
                <a:close/>
                <a:moveTo>
                  <a:pt x="29" y="247"/>
                </a:moveTo>
                <a:lnTo>
                  <a:pt x="29" y="247"/>
                </a:lnTo>
                <a:cubicBezTo>
                  <a:pt x="7" y="247"/>
                  <a:pt x="0" y="233"/>
                  <a:pt x="0" y="219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9" y="0"/>
                </a:cubicBezTo>
                <a:cubicBezTo>
                  <a:pt x="43" y="0"/>
                  <a:pt x="57" y="14"/>
                  <a:pt x="57" y="28"/>
                </a:cubicBezTo>
                <a:cubicBezTo>
                  <a:pt x="57" y="219"/>
                  <a:pt x="57" y="219"/>
                  <a:pt x="57" y="219"/>
                </a:cubicBezTo>
                <a:cubicBezTo>
                  <a:pt x="57" y="233"/>
                  <a:pt x="43" y="247"/>
                  <a:pt x="29" y="2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32" name="Freeform 70">
            <a:extLst>
              <a:ext uri="{FF2B5EF4-FFF2-40B4-BE49-F238E27FC236}">
                <a16:creationId xmlns:a16="http://schemas.microsoft.com/office/drawing/2014/main" id="{478EA8A4-AAAE-E942-8CF1-7A3B9C6D2A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72828" y="11196362"/>
            <a:ext cx="333876" cy="333960"/>
          </a:xfrm>
          <a:custGeom>
            <a:avLst/>
            <a:gdLst>
              <a:gd name="T0" fmla="*/ 29777684 w 262"/>
              <a:gd name="T1" fmla="*/ 33355469 h 262"/>
              <a:gd name="T2" fmla="*/ 29777684 w 262"/>
              <a:gd name="T3" fmla="*/ 33355469 h 262"/>
              <a:gd name="T4" fmla="*/ 3578499 w 262"/>
              <a:gd name="T5" fmla="*/ 33355469 h 262"/>
              <a:gd name="T6" fmla="*/ 0 w 262"/>
              <a:gd name="T7" fmla="*/ 29777009 h 262"/>
              <a:gd name="T8" fmla="*/ 0 w 262"/>
              <a:gd name="T9" fmla="*/ 3578460 h 262"/>
              <a:gd name="T10" fmla="*/ 3578499 w 262"/>
              <a:gd name="T11" fmla="*/ 0 h 262"/>
              <a:gd name="T12" fmla="*/ 29777684 w 262"/>
              <a:gd name="T13" fmla="*/ 0 h 262"/>
              <a:gd name="T14" fmla="*/ 33356183 w 262"/>
              <a:gd name="T15" fmla="*/ 3578460 h 262"/>
              <a:gd name="T16" fmla="*/ 33356183 w 262"/>
              <a:gd name="T17" fmla="*/ 29777009 h 262"/>
              <a:gd name="T18" fmla="*/ 29777684 w 262"/>
              <a:gd name="T19" fmla="*/ 33355469 h 26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62" h="262">
                <a:moveTo>
                  <a:pt x="233" y="261"/>
                </a:moveTo>
                <a:lnTo>
                  <a:pt x="233" y="261"/>
                </a:lnTo>
                <a:cubicBezTo>
                  <a:pt x="28" y="261"/>
                  <a:pt x="28" y="261"/>
                  <a:pt x="28" y="261"/>
                </a:cubicBezTo>
                <a:cubicBezTo>
                  <a:pt x="7" y="261"/>
                  <a:pt x="0" y="254"/>
                  <a:pt x="0" y="233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8" y="0"/>
                </a:cubicBezTo>
                <a:cubicBezTo>
                  <a:pt x="233" y="0"/>
                  <a:pt x="233" y="0"/>
                  <a:pt x="233" y="0"/>
                </a:cubicBezTo>
                <a:cubicBezTo>
                  <a:pt x="247" y="0"/>
                  <a:pt x="261" y="14"/>
                  <a:pt x="261" y="28"/>
                </a:cubicBezTo>
                <a:cubicBezTo>
                  <a:pt x="261" y="233"/>
                  <a:pt x="261" y="233"/>
                  <a:pt x="261" y="233"/>
                </a:cubicBezTo>
                <a:cubicBezTo>
                  <a:pt x="261" y="254"/>
                  <a:pt x="247" y="261"/>
                  <a:pt x="233" y="261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33" name="Freeform 71">
            <a:extLst>
              <a:ext uri="{FF2B5EF4-FFF2-40B4-BE49-F238E27FC236}">
                <a16:creationId xmlns:a16="http://schemas.microsoft.com/office/drawing/2014/main" id="{AE95741D-5AF6-CD4D-94B5-9F54769B63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653967" y="11196362"/>
            <a:ext cx="345190" cy="333960"/>
          </a:xfrm>
          <a:custGeom>
            <a:avLst/>
            <a:gdLst>
              <a:gd name="T0" fmla="*/ 17365502 w 269"/>
              <a:gd name="T1" fmla="*/ 0 h 262"/>
              <a:gd name="T2" fmla="*/ 17365502 w 269"/>
              <a:gd name="T3" fmla="*/ 0 h 262"/>
              <a:gd name="T4" fmla="*/ 34730644 w 269"/>
              <a:gd name="T5" fmla="*/ 17124774 h 262"/>
              <a:gd name="T6" fmla="*/ 17365502 w 269"/>
              <a:gd name="T7" fmla="*/ 33355469 h 262"/>
              <a:gd name="T8" fmla="*/ 0 w 269"/>
              <a:gd name="T9" fmla="*/ 17124774 h 262"/>
              <a:gd name="T10" fmla="*/ 17365502 w 269"/>
              <a:gd name="T11" fmla="*/ 0 h 2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69" h="262">
                <a:moveTo>
                  <a:pt x="134" y="0"/>
                </a:moveTo>
                <a:lnTo>
                  <a:pt x="134" y="0"/>
                </a:lnTo>
                <a:cubicBezTo>
                  <a:pt x="205" y="0"/>
                  <a:pt x="268" y="56"/>
                  <a:pt x="268" y="134"/>
                </a:cubicBezTo>
                <a:cubicBezTo>
                  <a:pt x="268" y="204"/>
                  <a:pt x="205" y="261"/>
                  <a:pt x="134" y="261"/>
                </a:cubicBezTo>
                <a:cubicBezTo>
                  <a:pt x="63" y="261"/>
                  <a:pt x="0" y="204"/>
                  <a:pt x="0" y="134"/>
                </a:cubicBezTo>
                <a:cubicBezTo>
                  <a:pt x="0" y="56"/>
                  <a:pt x="63" y="0"/>
                  <a:pt x="134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34" name="Freeform 72">
            <a:extLst>
              <a:ext uri="{FF2B5EF4-FFF2-40B4-BE49-F238E27FC236}">
                <a16:creationId xmlns:a16="http://schemas.microsoft.com/office/drawing/2014/main" id="{BCD983BC-69A3-F549-B45A-F9CA4C5C3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923794" y="11168059"/>
            <a:ext cx="333876" cy="390566"/>
          </a:xfrm>
          <a:custGeom>
            <a:avLst/>
            <a:gdLst>
              <a:gd name="T0" fmla="*/ 33356183 w 262"/>
              <a:gd name="T1" fmla="*/ 20121233 h 305"/>
              <a:gd name="T2" fmla="*/ 33356183 w 262"/>
              <a:gd name="T3" fmla="*/ 20121233 h 305"/>
              <a:gd name="T4" fmla="*/ 31566933 w 262"/>
              <a:gd name="T5" fmla="*/ 22829874 h 305"/>
              <a:gd name="T6" fmla="*/ 31566933 w 262"/>
              <a:gd name="T7" fmla="*/ 22829874 h 305"/>
              <a:gd name="T8" fmla="*/ 5367748 w 262"/>
              <a:gd name="T9" fmla="*/ 38307773 h 305"/>
              <a:gd name="T10" fmla="*/ 5367748 w 262"/>
              <a:gd name="T11" fmla="*/ 38307773 h 305"/>
              <a:gd name="T12" fmla="*/ 5367748 w 262"/>
              <a:gd name="T13" fmla="*/ 38307773 h 305"/>
              <a:gd name="T14" fmla="*/ 5367748 w 262"/>
              <a:gd name="T15" fmla="*/ 38307773 h 305"/>
              <a:gd name="T16" fmla="*/ 3578499 w 262"/>
              <a:gd name="T17" fmla="*/ 39210653 h 305"/>
              <a:gd name="T18" fmla="*/ 0 w 262"/>
              <a:gd name="T19" fmla="*/ 35599132 h 305"/>
              <a:gd name="T20" fmla="*/ 0 w 262"/>
              <a:gd name="T21" fmla="*/ 35599132 h 305"/>
              <a:gd name="T22" fmla="*/ 0 w 262"/>
              <a:gd name="T23" fmla="*/ 3740453 h 305"/>
              <a:gd name="T24" fmla="*/ 0 w 262"/>
              <a:gd name="T25" fmla="*/ 3740453 h 305"/>
              <a:gd name="T26" fmla="*/ 3578499 w 262"/>
              <a:gd name="T27" fmla="*/ 0 h 305"/>
              <a:gd name="T28" fmla="*/ 5367748 w 262"/>
              <a:gd name="T29" fmla="*/ 902880 h 305"/>
              <a:gd name="T30" fmla="*/ 5367748 w 262"/>
              <a:gd name="T31" fmla="*/ 902880 h 305"/>
              <a:gd name="T32" fmla="*/ 5367748 w 262"/>
              <a:gd name="T33" fmla="*/ 902880 h 305"/>
              <a:gd name="T34" fmla="*/ 5367748 w 262"/>
              <a:gd name="T35" fmla="*/ 902880 h 305"/>
              <a:gd name="T36" fmla="*/ 31566933 w 262"/>
              <a:gd name="T37" fmla="*/ 16509711 h 305"/>
              <a:gd name="T38" fmla="*/ 31566933 w 262"/>
              <a:gd name="T39" fmla="*/ 16509711 h 305"/>
              <a:gd name="T40" fmla="*/ 33356183 w 262"/>
              <a:gd name="T41" fmla="*/ 20121233 h 30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62" h="305">
                <a:moveTo>
                  <a:pt x="261" y="156"/>
                </a:moveTo>
                <a:lnTo>
                  <a:pt x="261" y="156"/>
                </a:lnTo>
                <a:cubicBezTo>
                  <a:pt x="261" y="163"/>
                  <a:pt x="261" y="170"/>
                  <a:pt x="247" y="177"/>
                </a:cubicBezTo>
                <a:cubicBezTo>
                  <a:pt x="42" y="297"/>
                  <a:pt x="42" y="297"/>
                  <a:pt x="42" y="297"/>
                </a:cubicBezTo>
                <a:cubicBezTo>
                  <a:pt x="35" y="304"/>
                  <a:pt x="35" y="304"/>
                  <a:pt x="28" y="304"/>
                </a:cubicBezTo>
                <a:cubicBezTo>
                  <a:pt x="14" y="304"/>
                  <a:pt x="0" y="290"/>
                  <a:pt x="0" y="27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4"/>
                  <a:pt x="14" y="0"/>
                  <a:pt x="28" y="0"/>
                </a:cubicBezTo>
                <a:cubicBezTo>
                  <a:pt x="35" y="0"/>
                  <a:pt x="35" y="7"/>
                  <a:pt x="42" y="7"/>
                </a:cubicBezTo>
                <a:cubicBezTo>
                  <a:pt x="247" y="128"/>
                  <a:pt x="247" y="128"/>
                  <a:pt x="247" y="128"/>
                </a:cubicBezTo>
                <a:cubicBezTo>
                  <a:pt x="261" y="135"/>
                  <a:pt x="261" y="142"/>
                  <a:pt x="261" y="15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pic>
        <p:nvPicPr>
          <p:cNvPr id="346" name="Graphic 345" descr="Thumbs Up Sign">
            <a:extLst>
              <a:ext uri="{FF2B5EF4-FFF2-40B4-BE49-F238E27FC236}">
                <a16:creationId xmlns:a16="http://schemas.microsoft.com/office/drawing/2014/main" id="{37488D3D-DAD9-CA4D-92C5-D30262EBDD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 rot="10800000">
            <a:off x="9337013" y="4845596"/>
            <a:ext cx="935826" cy="935823"/>
          </a:xfrm>
          <a:prstGeom prst="rect">
            <a:avLst/>
          </a:prstGeom>
        </p:spPr>
      </p:pic>
      <p:sp>
        <p:nvSpPr>
          <p:cNvPr id="349" name="Freeform 1">
            <a:extLst>
              <a:ext uri="{FF2B5EF4-FFF2-40B4-BE49-F238E27FC236}">
                <a16:creationId xmlns:a16="http://schemas.microsoft.com/office/drawing/2014/main" id="{B294787B-B162-6B4B-A9E4-1899AE86E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764034" y="12680119"/>
            <a:ext cx="797904" cy="249057"/>
          </a:xfrm>
          <a:custGeom>
            <a:avLst/>
            <a:gdLst>
              <a:gd name="T0" fmla="*/ 79390273 w 623"/>
              <a:gd name="T1" fmla="*/ 5558896 h 192"/>
              <a:gd name="T2" fmla="*/ 79390273 w 623"/>
              <a:gd name="T3" fmla="*/ 5558896 h 192"/>
              <a:gd name="T4" fmla="*/ 70224771 w 623"/>
              <a:gd name="T5" fmla="*/ 11117428 h 192"/>
              <a:gd name="T6" fmla="*/ 51119497 w 623"/>
              <a:gd name="T7" fmla="*/ 0 h 192"/>
              <a:gd name="T8" fmla="*/ 40146764 w 623"/>
              <a:gd name="T9" fmla="*/ 6485136 h 192"/>
              <a:gd name="T10" fmla="*/ 29174391 w 623"/>
              <a:gd name="T11" fmla="*/ 0 h 192"/>
              <a:gd name="T12" fmla="*/ 10069117 w 623"/>
              <a:gd name="T13" fmla="*/ 11117428 h 192"/>
              <a:gd name="T14" fmla="*/ 1807231 w 623"/>
              <a:gd name="T15" fmla="*/ 5558896 h 192"/>
              <a:gd name="T16" fmla="*/ 21816121 w 623"/>
              <a:gd name="T17" fmla="*/ 25279152 h 192"/>
              <a:gd name="T18" fmla="*/ 40146764 w 623"/>
              <a:gd name="T19" fmla="*/ 15882144 h 192"/>
              <a:gd name="T20" fmla="*/ 59252038 w 623"/>
              <a:gd name="T21" fmla="*/ 25279152 h 192"/>
              <a:gd name="T22" fmla="*/ 79390273 w 623"/>
              <a:gd name="T23" fmla="*/ 5558896 h 19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23" h="192">
                <a:moveTo>
                  <a:pt x="615" y="42"/>
                </a:moveTo>
                <a:lnTo>
                  <a:pt x="615" y="42"/>
                </a:lnTo>
                <a:cubicBezTo>
                  <a:pt x="601" y="42"/>
                  <a:pt x="587" y="84"/>
                  <a:pt x="544" y="84"/>
                </a:cubicBezTo>
                <a:cubicBezTo>
                  <a:pt x="495" y="84"/>
                  <a:pt x="473" y="0"/>
                  <a:pt x="396" y="0"/>
                </a:cubicBezTo>
                <a:cubicBezTo>
                  <a:pt x="339" y="0"/>
                  <a:pt x="318" y="49"/>
                  <a:pt x="311" y="49"/>
                </a:cubicBezTo>
                <a:cubicBezTo>
                  <a:pt x="311" y="49"/>
                  <a:pt x="290" y="0"/>
                  <a:pt x="226" y="0"/>
                </a:cubicBezTo>
                <a:cubicBezTo>
                  <a:pt x="148" y="0"/>
                  <a:pt x="127" y="84"/>
                  <a:pt x="78" y="84"/>
                </a:cubicBezTo>
                <a:cubicBezTo>
                  <a:pt x="42" y="84"/>
                  <a:pt x="21" y="42"/>
                  <a:pt x="14" y="42"/>
                </a:cubicBezTo>
                <a:cubicBezTo>
                  <a:pt x="0" y="49"/>
                  <a:pt x="35" y="191"/>
                  <a:pt x="169" y="191"/>
                </a:cubicBezTo>
                <a:cubicBezTo>
                  <a:pt x="254" y="191"/>
                  <a:pt x="304" y="120"/>
                  <a:pt x="311" y="120"/>
                </a:cubicBezTo>
                <a:cubicBezTo>
                  <a:pt x="318" y="120"/>
                  <a:pt x="375" y="191"/>
                  <a:pt x="459" y="191"/>
                </a:cubicBezTo>
                <a:cubicBezTo>
                  <a:pt x="594" y="191"/>
                  <a:pt x="622" y="49"/>
                  <a:pt x="615" y="42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53" name="Freeform 109">
            <a:extLst>
              <a:ext uri="{FF2B5EF4-FFF2-40B4-BE49-F238E27FC236}">
                <a16:creationId xmlns:a16="http://schemas.microsoft.com/office/drawing/2014/main" id="{EEC84716-3235-C74E-92AC-D6CF7F011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0396" y="6464968"/>
            <a:ext cx="775262" cy="775465"/>
          </a:xfrm>
          <a:custGeom>
            <a:avLst/>
            <a:gdLst>
              <a:gd name="T0" fmla="*/ 78441997 w 602"/>
              <a:gd name="T1" fmla="*/ 71002280 h 602"/>
              <a:gd name="T2" fmla="*/ 78441997 w 602"/>
              <a:gd name="T3" fmla="*/ 71002280 h 602"/>
              <a:gd name="T4" fmla="*/ 71002280 w 602"/>
              <a:gd name="T5" fmla="*/ 78441997 h 602"/>
              <a:gd name="T6" fmla="*/ 65520668 w 602"/>
              <a:gd name="T7" fmla="*/ 76614673 h 602"/>
              <a:gd name="T8" fmla="*/ 44245960 w 602"/>
              <a:gd name="T9" fmla="*/ 54426302 h 602"/>
              <a:gd name="T10" fmla="*/ 29497307 w 602"/>
              <a:gd name="T11" fmla="*/ 59125033 h 602"/>
              <a:gd name="T12" fmla="*/ 0 w 602"/>
              <a:gd name="T13" fmla="*/ 29497307 h 602"/>
              <a:gd name="T14" fmla="*/ 29497307 w 602"/>
              <a:gd name="T15" fmla="*/ 0 h 602"/>
              <a:gd name="T16" fmla="*/ 58994613 w 602"/>
              <a:gd name="T17" fmla="*/ 29497307 h 602"/>
              <a:gd name="T18" fmla="*/ 54426302 w 602"/>
              <a:gd name="T19" fmla="*/ 44376380 h 602"/>
              <a:gd name="T20" fmla="*/ 76614673 w 602"/>
              <a:gd name="T21" fmla="*/ 65520668 h 602"/>
              <a:gd name="T22" fmla="*/ 78441997 w 602"/>
              <a:gd name="T23" fmla="*/ 71002280 h 602"/>
              <a:gd name="T24" fmla="*/ 29497307 w 602"/>
              <a:gd name="T25" fmla="*/ 7439717 h 602"/>
              <a:gd name="T26" fmla="*/ 29497307 w 602"/>
              <a:gd name="T27" fmla="*/ 7439717 h 602"/>
              <a:gd name="T28" fmla="*/ 7439717 w 602"/>
              <a:gd name="T29" fmla="*/ 29497307 h 602"/>
              <a:gd name="T30" fmla="*/ 29497307 w 602"/>
              <a:gd name="T31" fmla="*/ 51685677 h 602"/>
              <a:gd name="T32" fmla="*/ 51685677 w 602"/>
              <a:gd name="T33" fmla="*/ 29497307 h 602"/>
              <a:gd name="T34" fmla="*/ 29497307 w 602"/>
              <a:gd name="T35" fmla="*/ 7439717 h 602"/>
              <a:gd name="T36" fmla="*/ 41504973 w 602"/>
              <a:gd name="T37" fmla="*/ 33282375 h 602"/>
              <a:gd name="T38" fmla="*/ 41504973 w 602"/>
              <a:gd name="T39" fmla="*/ 33282375 h 602"/>
              <a:gd name="T40" fmla="*/ 16575978 w 602"/>
              <a:gd name="T41" fmla="*/ 33282375 h 602"/>
              <a:gd name="T42" fmla="*/ 12921329 w 602"/>
              <a:gd name="T43" fmla="*/ 29497307 h 602"/>
              <a:gd name="T44" fmla="*/ 16575978 w 602"/>
              <a:gd name="T45" fmla="*/ 25842658 h 602"/>
              <a:gd name="T46" fmla="*/ 41504973 w 602"/>
              <a:gd name="T47" fmla="*/ 25842658 h 602"/>
              <a:gd name="T48" fmla="*/ 45159622 w 602"/>
              <a:gd name="T49" fmla="*/ 29497307 h 602"/>
              <a:gd name="T50" fmla="*/ 41504973 w 602"/>
              <a:gd name="T51" fmla="*/ 33282375 h 60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602" h="602">
                <a:moveTo>
                  <a:pt x="601" y="544"/>
                </a:moveTo>
                <a:lnTo>
                  <a:pt x="601" y="544"/>
                </a:lnTo>
                <a:cubicBezTo>
                  <a:pt x="601" y="573"/>
                  <a:pt x="573" y="601"/>
                  <a:pt x="544" y="601"/>
                </a:cubicBezTo>
                <a:cubicBezTo>
                  <a:pt x="530" y="601"/>
                  <a:pt x="516" y="594"/>
                  <a:pt x="502" y="587"/>
                </a:cubicBezTo>
                <a:cubicBezTo>
                  <a:pt x="339" y="417"/>
                  <a:pt x="339" y="417"/>
                  <a:pt x="339" y="417"/>
                </a:cubicBezTo>
                <a:cubicBezTo>
                  <a:pt x="304" y="438"/>
                  <a:pt x="269" y="453"/>
                  <a:pt x="226" y="453"/>
                </a:cubicBezTo>
                <a:cubicBezTo>
                  <a:pt x="99" y="453"/>
                  <a:pt x="0" y="347"/>
                  <a:pt x="0" y="226"/>
                </a:cubicBezTo>
                <a:cubicBezTo>
                  <a:pt x="0" y="99"/>
                  <a:pt x="99" y="0"/>
                  <a:pt x="226" y="0"/>
                </a:cubicBezTo>
                <a:cubicBezTo>
                  <a:pt x="346" y="0"/>
                  <a:pt x="452" y="99"/>
                  <a:pt x="452" y="226"/>
                </a:cubicBezTo>
                <a:cubicBezTo>
                  <a:pt x="452" y="269"/>
                  <a:pt x="438" y="304"/>
                  <a:pt x="417" y="340"/>
                </a:cubicBezTo>
                <a:cubicBezTo>
                  <a:pt x="587" y="502"/>
                  <a:pt x="587" y="502"/>
                  <a:pt x="587" y="502"/>
                </a:cubicBezTo>
                <a:cubicBezTo>
                  <a:pt x="594" y="516"/>
                  <a:pt x="601" y="530"/>
                  <a:pt x="601" y="544"/>
                </a:cubicBezTo>
                <a:close/>
                <a:moveTo>
                  <a:pt x="226" y="57"/>
                </a:moveTo>
                <a:lnTo>
                  <a:pt x="226" y="57"/>
                </a:lnTo>
                <a:cubicBezTo>
                  <a:pt x="127" y="57"/>
                  <a:pt x="57" y="127"/>
                  <a:pt x="57" y="226"/>
                </a:cubicBezTo>
                <a:cubicBezTo>
                  <a:pt x="57" y="318"/>
                  <a:pt x="127" y="396"/>
                  <a:pt x="226" y="396"/>
                </a:cubicBezTo>
                <a:cubicBezTo>
                  <a:pt x="318" y="396"/>
                  <a:pt x="396" y="318"/>
                  <a:pt x="396" y="226"/>
                </a:cubicBezTo>
                <a:cubicBezTo>
                  <a:pt x="396" y="127"/>
                  <a:pt x="318" y="57"/>
                  <a:pt x="226" y="57"/>
                </a:cubicBezTo>
                <a:close/>
                <a:moveTo>
                  <a:pt x="318" y="255"/>
                </a:moveTo>
                <a:lnTo>
                  <a:pt x="318" y="255"/>
                </a:lnTo>
                <a:cubicBezTo>
                  <a:pt x="127" y="255"/>
                  <a:pt x="127" y="255"/>
                  <a:pt x="127" y="255"/>
                </a:cubicBezTo>
                <a:cubicBezTo>
                  <a:pt x="113" y="255"/>
                  <a:pt x="99" y="241"/>
                  <a:pt x="99" y="226"/>
                </a:cubicBezTo>
                <a:cubicBezTo>
                  <a:pt x="99" y="205"/>
                  <a:pt x="113" y="198"/>
                  <a:pt x="127" y="198"/>
                </a:cubicBezTo>
                <a:cubicBezTo>
                  <a:pt x="318" y="198"/>
                  <a:pt x="318" y="198"/>
                  <a:pt x="318" y="198"/>
                </a:cubicBezTo>
                <a:cubicBezTo>
                  <a:pt x="332" y="198"/>
                  <a:pt x="346" y="205"/>
                  <a:pt x="346" y="226"/>
                </a:cubicBezTo>
                <a:cubicBezTo>
                  <a:pt x="346" y="241"/>
                  <a:pt x="332" y="255"/>
                  <a:pt x="318" y="25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54" name="Freeform 110">
            <a:extLst>
              <a:ext uri="{FF2B5EF4-FFF2-40B4-BE49-F238E27FC236}">
                <a16:creationId xmlns:a16="http://schemas.microsoft.com/office/drawing/2014/main" id="{2AACF52F-DAB8-D74E-9C77-6B672ECFD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65" y="6464968"/>
            <a:ext cx="780924" cy="775465"/>
          </a:xfrm>
          <a:custGeom>
            <a:avLst/>
            <a:gdLst>
              <a:gd name="T0" fmla="*/ 78678142 w 609"/>
              <a:gd name="T1" fmla="*/ 71002280 h 602"/>
              <a:gd name="T2" fmla="*/ 78678142 w 609"/>
              <a:gd name="T3" fmla="*/ 71002280 h 602"/>
              <a:gd name="T4" fmla="*/ 71302258 w 609"/>
              <a:gd name="T5" fmla="*/ 78441997 h 602"/>
              <a:gd name="T6" fmla="*/ 65867111 w 609"/>
              <a:gd name="T7" fmla="*/ 76614673 h 602"/>
              <a:gd name="T8" fmla="*/ 44774038 w 609"/>
              <a:gd name="T9" fmla="*/ 54426302 h 602"/>
              <a:gd name="T10" fmla="*/ 29245613 w 609"/>
              <a:gd name="T11" fmla="*/ 59125033 h 602"/>
              <a:gd name="T12" fmla="*/ 0 w 609"/>
              <a:gd name="T13" fmla="*/ 29497307 h 602"/>
              <a:gd name="T14" fmla="*/ 29245613 w 609"/>
              <a:gd name="T15" fmla="*/ 0 h 602"/>
              <a:gd name="T16" fmla="*/ 58491226 w 609"/>
              <a:gd name="T17" fmla="*/ 29497307 h 602"/>
              <a:gd name="T18" fmla="*/ 54867675 w 609"/>
              <a:gd name="T19" fmla="*/ 44376380 h 602"/>
              <a:gd name="T20" fmla="*/ 75960749 w 609"/>
              <a:gd name="T21" fmla="*/ 65520668 h 602"/>
              <a:gd name="T22" fmla="*/ 78678142 w 609"/>
              <a:gd name="T23" fmla="*/ 71002280 h 602"/>
              <a:gd name="T24" fmla="*/ 29245613 w 609"/>
              <a:gd name="T25" fmla="*/ 7439717 h 602"/>
              <a:gd name="T26" fmla="*/ 29245613 w 609"/>
              <a:gd name="T27" fmla="*/ 7439717 h 602"/>
              <a:gd name="T28" fmla="*/ 7246742 w 609"/>
              <a:gd name="T29" fmla="*/ 29497307 h 602"/>
              <a:gd name="T30" fmla="*/ 29245613 w 609"/>
              <a:gd name="T31" fmla="*/ 51685677 h 602"/>
              <a:gd name="T32" fmla="*/ 51244484 w 609"/>
              <a:gd name="T33" fmla="*/ 29497307 h 602"/>
              <a:gd name="T34" fmla="*/ 29245613 w 609"/>
              <a:gd name="T35" fmla="*/ 7439717 h 602"/>
              <a:gd name="T36" fmla="*/ 42056644 w 609"/>
              <a:gd name="T37" fmla="*/ 33282375 h 602"/>
              <a:gd name="T38" fmla="*/ 42056644 w 609"/>
              <a:gd name="T39" fmla="*/ 33282375 h 602"/>
              <a:gd name="T40" fmla="*/ 32868804 w 609"/>
              <a:gd name="T41" fmla="*/ 33282375 h 602"/>
              <a:gd name="T42" fmla="*/ 32868804 w 609"/>
              <a:gd name="T43" fmla="*/ 41504973 h 602"/>
              <a:gd name="T44" fmla="*/ 29245613 w 609"/>
              <a:gd name="T45" fmla="*/ 45290042 h 602"/>
              <a:gd name="T46" fmla="*/ 25622062 w 609"/>
              <a:gd name="T47" fmla="*/ 41504973 h 602"/>
              <a:gd name="T48" fmla="*/ 25622062 w 609"/>
              <a:gd name="T49" fmla="*/ 33282375 h 602"/>
              <a:gd name="T50" fmla="*/ 17340380 w 609"/>
              <a:gd name="T51" fmla="*/ 33282375 h 602"/>
              <a:gd name="T52" fmla="*/ 13716829 w 609"/>
              <a:gd name="T53" fmla="*/ 29497307 h 602"/>
              <a:gd name="T54" fmla="*/ 17340380 w 609"/>
              <a:gd name="T55" fmla="*/ 25842658 h 602"/>
              <a:gd name="T56" fmla="*/ 25622062 w 609"/>
              <a:gd name="T57" fmla="*/ 25842658 h 602"/>
              <a:gd name="T58" fmla="*/ 25622062 w 609"/>
              <a:gd name="T59" fmla="*/ 16575978 h 602"/>
              <a:gd name="T60" fmla="*/ 29245613 w 609"/>
              <a:gd name="T61" fmla="*/ 12921329 h 602"/>
              <a:gd name="T62" fmla="*/ 32868804 w 609"/>
              <a:gd name="T63" fmla="*/ 16575978 h 602"/>
              <a:gd name="T64" fmla="*/ 32868804 w 609"/>
              <a:gd name="T65" fmla="*/ 25842658 h 602"/>
              <a:gd name="T66" fmla="*/ 42056644 w 609"/>
              <a:gd name="T67" fmla="*/ 25842658 h 602"/>
              <a:gd name="T68" fmla="*/ 45679835 w 609"/>
              <a:gd name="T69" fmla="*/ 29497307 h 602"/>
              <a:gd name="T70" fmla="*/ 42056644 w 609"/>
              <a:gd name="T71" fmla="*/ 33282375 h 60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09" h="602">
                <a:moveTo>
                  <a:pt x="608" y="544"/>
                </a:moveTo>
                <a:lnTo>
                  <a:pt x="608" y="544"/>
                </a:lnTo>
                <a:cubicBezTo>
                  <a:pt x="608" y="573"/>
                  <a:pt x="579" y="601"/>
                  <a:pt x="551" y="601"/>
                </a:cubicBezTo>
                <a:cubicBezTo>
                  <a:pt x="530" y="601"/>
                  <a:pt x="516" y="594"/>
                  <a:pt x="509" y="587"/>
                </a:cubicBezTo>
                <a:cubicBezTo>
                  <a:pt x="346" y="417"/>
                  <a:pt x="346" y="417"/>
                  <a:pt x="346" y="417"/>
                </a:cubicBezTo>
                <a:cubicBezTo>
                  <a:pt x="311" y="438"/>
                  <a:pt x="269" y="453"/>
                  <a:pt x="226" y="453"/>
                </a:cubicBezTo>
                <a:cubicBezTo>
                  <a:pt x="106" y="453"/>
                  <a:pt x="0" y="347"/>
                  <a:pt x="0" y="226"/>
                </a:cubicBezTo>
                <a:cubicBezTo>
                  <a:pt x="0" y="99"/>
                  <a:pt x="106" y="0"/>
                  <a:pt x="226" y="0"/>
                </a:cubicBezTo>
                <a:cubicBezTo>
                  <a:pt x="353" y="0"/>
                  <a:pt x="452" y="99"/>
                  <a:pt x="452" y="226"/>
                </a:cubicBezTo>
                <a:cubicBezTo>
                  <a:pt x="452" y="269"/>
                  <a:pt x="445" y="304"/>
                  <a:pt x="424" y="340"/>
                </a:cubicBezTo>
                <a:cubicBezTo>
                  <a:pt x="587" y="502"/>
                  <a:pt x="587" y="502"/>
                  <a:pt x="587" y="502"/>
                </a:cubicBezTo>
                <a:cubicBezTo>
                  <a:pt x="601" y="516"/>
                  <a:pt x="608" y="530"/>
                  <a:pt x="608" y="544"/>
                </a:cubicBezTo>
                <a:close/>
                <a:moveTo>
                  <a:pt x="226" y="57"/>
                </a:moveTo>
                <a:lnTo>
                  <a:pt x="226" y="57"/>
                </a:lnTo>
                <a:cubicBezTo>
                  <a:pt x="134" y="57"/>
                  <a:pt x="56" y="127"/>
                  <a:pt x="56" y="226"/>
                </a:cubicBezTo>
                <a:cubicBezTo>
                  <a:pt x="56" y="318"/>
                  <a:pt x="134" y="396"/>
                  <a:pt x="226" y="396"/>
                </a:cubicBezTo>
                <a:cubicBezTo>
                  <a:pt x="325" y="396"/>
                  <a:pt x="396" y="318"/>
                  <a:pt x="396" y="226"/>
                </a:cubicBezTo>
                <a:cubicBezTo>
                  <a:pt x="396" y="127"/>
                  <a:pt x="325" y="57"/>
                  <a:pt x="226" y="57"/>
                </a:cubicBezTo>
                <a:close/>
                <a:moveTo>
                  <a:pt x="325" y="255"/>
                </a:moveTo>
                <a:lnTo>
                  <a:pt x="325" y="255"/>
                </a:lnTo>
                <a:cubicBezTo>
                  <a:pt x="254" y="255"/>
                  <a:pt x="254" y="255"/>
                  <a:pt x="254" y="255"/>
                </a:cubicBezTo>
                <a:cubicBezTo>
                  <a:pt x="254" y="318"/>
                  <a:pt x="254" y="318"/>
                  <a:pt x="254" y="318"/>
                </a:cubicBezTo>
                <a:cubicBezTo>
                  <a:pt x="254" y="333"/>
                  <a:pt x="247" y="347"/>
                  <a:pt x="226" y="347"/>
                </a:cubicBezTo>
                <a:cubicBezTo>
                  <a:pt x="212" y="347"/>
                  <a:pt x="198" y="333"/>
                  <a:pt x="198" y="318"/>
                </a:cubicBezTo>
                <a:cubicBezTo>
                  <a:pt x="198" y="255"/>
                  <a:pt x="198" y="255"/>
                  <a:pt x="198" y="255"/>
                </a:cubicBezTo>
                <a:cubicBezTo>
                  <a:pt x="134" y="255"/>
                  <a:pt x="134" y="255"/>
                  <a:pt x="134" y="255"/>
                </a:cubicBezTo>
                <a:cubicBezTo>
                  <a:pt x="120" y="255"/>
                  <a:pt x="106" y="241"/>
                  <a:pt x="106" y="226"/>
                </a:cubicBezTo>
                <a:cubicBezTo>
                  <a:pt x="106" y="205"/>
                  <a:pt x="120" y="198"/>
                  <a:pt x="134" y="198"/>
                </a:cubicBezTo>
                <a:cubicBezTo>
                  <a:pt x="198" y="198"/>
                  <a:pt x="198" y="198"/>
                  <a:pt x="198" y="198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8" y="113"/>
                  <a:pt x="212" y="99"/>
                  <a:pt x="226" y="99"/>
                </a:cubicBezTo>
                <a:cubicBezTo>
                  <a:pt x="247" y="99"/>
                  <a:pt x="254" y="113"/>
                  <a:pt x="254" y="127"/>
                </a:cubicBezTo>
                <a:cubicBezTo>
                  <a:pt x="254" y="198"/>
                  <a:pt x="254" y="198"/>
                  <a:pt x="254" y="198"/>
                </a:cubicBezTo>
                <a:cubicBezTo>
                  <a:pt x="325" y="198"/>
                  <a:pt x="325" y="198"/>
                  <a:pt x="325" y="198"/>
                </a:cubicBezTo>
                <a:cubicBezTo>
                  <a:pt x="339" y="198"/>
                  <a:pt x="353" y="205"/>
                  <a:pt x="353" y="226"/>
                </a:cubicBezTo>
                <a:cubicBezTo>
                  <a:pt x="353" y="241"/>
                  <a:pt x="339" y="255"/>
                  <a:pt x="325" y="25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55" name="Freeform 47">
            <a:extLst>
              <a:ext uri="{FF2B5EF4-FFF2-40B4-BE49-F238E27FC236}">
                <a16:creationId xmlns:a16="http://schemas.microsoft.com/office/drawing/2014/main" id="{52D5F59E-EF72-AF40-BE18-2753EDC64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4125" y="1983950"/>
            <a:ext cx="599840" cy="701881"/>
          </a:xfrm>
          <a:custGeom>
            <a:avLst/>
            <a:gdLst>
              <a:gd name="T0" fmla="*/ 56869383 w 467"/>
              <a:gd name="T1" fmla="*/ 70970385 h 545"/>
              <a:gd name="T2" fmla="*/ 56869383 w 467"/>
              <a:gd name="T3" fmla="*/ 70970385 h 545"/>
              <a:gd name="T4" fmla="*/ 3635389 w 467"/>
              <a:gd name="T5" fmla="*/ 70970385 h 545"/>
              <a:gd name="T6" fmla="*/ 0 w 467"/>
              <a:gd name="T7" fmla="*/ 67186892 h 545"/>
              <a:gd name="T8" fmla="*/ 0 w 467"/>
              <a:gd name="T9" fmla="*/ 3652741 h 545"/>
              <a:gd name="T10" fmla="*/ 3635389 w 467"/>
              <a:gd name="T11" fmla="*/ 0 h 545"/>
              <a:gd name="T12" fmla="*/ 56869383 w 467"/>
              <a:gd name="T13" fmla="*/ 0 h 545"/>
              <a:gd name="T14" fmla="*/ 60505132 w 467"/>
              <a:gd name="T15" fmla="*/ 3652741 h 545"/>
              <a:gd name="T16" fmla="*/ 60505132 w 467"/>
              <a:gd name="T17" fmla="*/ 67186892 h 545"/>
              <a:gd name="T18" fmla="*/ 56869383 w 467"/>
              <a:gd name="T19" fmla="*/ 70970385 h 545"/>
              <a:gd name="T20" fmla="*/ 30252386 w 467"/>
              <a:gd name="T21" fmla="*/ 68100348 h 545"/>
              <a:gd name="T22" fmla="*/ 30252386 w 467"/>
              <a:gd name="T23" fmla="*/ 68100348 h 545"/>
              <a:gd name="T24" fmla="*/ 32979017 w 467"/>
              <a:gd name="T25" fmla="*/ 66273797 h 545"/>
              <a:gd name="T26" fmla="*/ 30252386 w 467"/>
              <a:gd name="T27" fmla="*/ 63534150 h 545"/>
              <a:gd name="T28" fmla="*/ 27525754 w 467"/>
              <a:gd name="T29" fmla="*/ 66273797 h 545"/>
              <a:gd name="T30" fmla="*/ 30252386 w 467"/>
              <a:gd name="T31" fmla="*/ 68100348 h 545"/>
              <a:gd name="T32" fmla="*/ 53233994 w 467"/>
              <a:gd name="T33" fmla="*/ 7305844 h 545"/>
              <a:gd name="T34" fmla="*/ 53233994 w 467"/>
              <a:gd name="T35" fmla="*/ 7305844 h 545"/>
              <a:gd name="T36" fmla="*/ 7271138 w 467"/>
              <a:gd name="T37" fmla="*/ 7305844 h 545"/>
              <a:gd name="T38" fmla="*/ 7271138 w 467"/>
              <a:gd name="T39" fmla="*/ 60794504 h 545"/>
              <a:gd name="T40" fmla="*/ 53233994 w 467"/>
              <a:gd name="T41" fmla="*/ 60794504 h 545"/>
              <a:gd name="T42" fmla="*/ 53233994 w 467"/>
              <a:gd name="T43" fmla="*/ 7305844 h 54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67" h="545">
                <a:moveTo>
                  <a:pt x="438" y="544"/>
                </a:moveTo>
                <a:lnTo>
                  <a:pt x="438" y="544"/>
                </a:lnTo>
                <a:cubicBezTo>
                  <a:pt x="28" y="544"/>
                  <a:pt x="28" y="544"/>
                  <a:pt x="28" y="544"/>
                </a:cubicBezTo>
                <a:cubicBezTo>
                  <a:pt x="7" y="544"/>
                  <a:pt x="0" y="530"/>
                  <a:pt x="0" y="515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"/>
                  <a:pt x="7" y="0"/>
                  <a:pt x="28" y="0"/>
                </a:cubicBezTo>
                <a:cubicBezTo>
                  <a:pt x="438" y="0"/>
                  <a:pt x="438" y="0"/>
                  <a:pt x="438" y="0"/>
                </a:cubicBezTo>
                <a:cubicBezTo>
                  <a:pt x="459" y="0"/>
                  <a:pt x="466" y="7"/>
                  <a:pt x="466" y="28"/>
                </a:cubicBezTo>
                <a:cubicBezTo>
                  <a:pt x="466" y="515"/>
                  <a:pt x="466" y="515"/>
                  <a:pt x="466" y="515"/>
                </a:cubicBezTo>
                <a:cubicBezTo>
                  <a:pt x="466" y="530"/>
                  <a:pt x="459" y="544"/>
                  <a:pt x="438" y="544"/>
                </a:cubicBezTo>
                <a:close/>
                <a:moveTo>
                  <a:pt x="233" y="522"/>
                </a:moveTo>
                <a:lnTo>
                  <a:pt x="233" y="522"/>
                </a:lnTo>
                <a:cubicBezTo>
                  <a:pt x="240" y="522"/>
                  <a:pt x="254" y="515"/>
                  <a:pt x="254" y="508"/>
                </a:cubicBezTo>
                <a:cubicBezTo>
                  <a:pt x="254" y="494"/>
                  <a:pt x="240" y="487"/>
                  <a:pt x="233" y="487"/>
                </a:cubicBezTo>
                <a:cubicBezTo>
                  <a:pt x="226" y="487"/>
                  <a:pt x="212" y="494"/>
                  <a:pt x="212" y="508"/>
                </a:cubicBezTo>
                <a:cubicBezTo>
                  <a:pt x="212" y="515"/>
                  <a:pt x="226" y="522"/>
                  <a:pt x="233" y="522"/>
                </a:cubicBezTo>
                <a:close/>
                <a:moveTo>
                  <a:pt x="410" y="56"/>
                </a:moveTo>
                <a:lnTo>
                  <a:pt x="410" y="56"/>
                </a:lnTo>
                <a:cubicBezTo>
                  <a:pt x="56" y="56"/>
                  <a:pt x="56" y="56"/>
                  <a:pt x="56" y="56"/>
                </a:cubicBezTo>
                <a:cubicBezTo>
                  <a:pt x="56" y="466"/>
                  <a:pt x="56" y="466"/>
                  <a:pt x="56" y="466"/>
                </a:cubicBezTo>
                <a:cubicBezTo>
                  <a:pt x="410" y="466"/>
                  <a:pt x="410" y="466"/>
                  <a:pt x="410" y="466"/>
                </a:cubicBezTo>
                <a:lnTo>
                  <a:pt x="410" y="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56" name="Freeform 55">
            <a:extLst>
              <a:ext uri="{FF2B5EF4-FFF2-40B4-BE49-F238E27FC236}">
                <a16:creationId xmlns:a16="http://schemas.microsoft.com/office/drawing/2014/main" id="{378E9593-8ED5-B44A-8229-9B34D1DEF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0745" y="2014716"/>
            <a:ext cx="630894" cy="640339"/>
          </a:xfrm>
          <a:custGeom>
            <a:avLst/>
            <a:gdLst>
              <a:gd name="T0" fmla="*/ 73816246 w 601"/>
              <a:gd name="T1" fmla="*/ 78678142 h 609"/>
              <a:gd name="T2" fmla="*/ 73816246 w 601"/>
              <a:gd name="T3" fmla="*/ 78678142 h 609"/>
              <a:gd name="T4" fmla="*/ 3613541 w 601"/>
              <a:gd name="T5" fmla="*/ 78678142 h 609"/>
              <a:gd name="T6" fmla="*/ 0 w 601"/>
              <a:gd name="T7" fmla="*/ 75054951 h 609"/>
              <a:gd name="T8" fmla="*/ 0 w 601"/>
              <a:gd name="T9" fmla="*/ 13716829 h 609"/>
              <a:gd name="T10" fmla="*/ 3613541 w 601"/>
              <a:gd name="T11" fmla="*/ 10093638 h 609"/>
              <a:gd name="T12" fmla="*/ 10840264 w 601"/>
              <a:gd name="T13" fmla="*/ 10093638 h 609"/>
              <a:gd name="T14" fmla="*/ 10840264 w 601"/>
              <a:gd name="T15" fmla="*/ 13716829 h 609"/>
              <a:gd name="T16" fmla="*/ 19099426 w 601"/>
              <a:gd name="T17" fmla="*/ 21998871 h 609"/>
              <a:gd name="T18" fmla="*/ 27229624 w 601"/>
              <a:gd name="T19" fmla="*/ 13716829 h 609"/>
              <a:gd name="T20" fmla="*/ 27229624 w 601"/>
              <a:gd name="T21" fmla="*/ 10093638 h 609"/>
              <a:gd name="T22" fmla="*/ 49167722 w 601"/>
              <a:gd name="T23" fmla="*/ 10093638 h 609"/>
              <a:gd name="T24" fmla="*/ 49167722 w 601"/>
              <a:gd name="T25" fmla="*/ 13716829 h 609"/>
              <a:gd name="T26" fmla="*/ 58330360 w 601"/>
              <a:gd name="T27" fmla="*/ 21998871 h 609"/>
              <a:gd name="T28" fmla="*/ 66460558 w 601"/>
              <a:gd name="T29" fmla="*/ 13716829 h 609"/>
              <a:gd name="T30" fmla="*/ 66460558 w 601"/>
              <a:gd name="T31" fmla="*/ 10093638 h 609"/>
              <a:gd name="T32" fmla="*/ 73816246 w 601"/>
              <a:gd name="T33" fmla="*/ 10093638 h 609"/>
              <a:gd name="T34" fmla="*/ 77429787 w 601"/>
              <a:gd name="T35" fmla="*/ 13716829 h 609"/>
              <a:gd name="T36" fmla="*/ 77429787 w 601"/>
              <a:gd name="T37" fmla="*/ 75054951 h 609"/>
              <a:gd name="T38" fmla="*/ 73816246 w 601"/>
              <a:gd name="T39" fmla="*/ 78678142 h 609"/>
              <a:gd name="T40" fmla="*/ 70203064 w 601"/>
              <a:gd name="T41" fmla="*/ 29245613 h 609"/>
              <a:gd name="T42" fmla="*/ 70203064 w 601"/>
              <a:gd name="T43" fmla="*/ 29245613 h 609"/>
              <a:gd name="T44" fmla="*/ 7226723 w 601"/>
              <a:gd name="T45" fmla="*/ 29245613 h 609"/>
              <a:gd name="T46" fmla="*/ 7226723 w 601"/>
              <a:gd name="T47" fmla="*/ 71302258 h 609"/>
              <a:gd name="T48" fmla="*/ 70203064 w 601"/>
              <a:gd name="T49" fmla="*/ 71302258 h 609"/>
              <a:gd name="T50" fmla="*/ 70203064 w 601"/>
              <a:gd name="T51" fmla="*/ 29245613 h 609"/>
              <a:gd name="T52" fmla="*/ 26326149 w 601"/>
              <a:gd name="T53" fmla="*/ 46585633 h 609"/>
              <a:gd name="T54" fmla="*/ 26326149 w 601"/>
              <a:gd name="T55" fmla="*/ 46585633 h 609"/>
              <a:gd name="T56" fmla="*/ 29165180 w 601"/>
              <a:gd name="T57" fmla="*/ 47491791 h 609"/>
              <a:gd name="T58" fmla="*/ 34585312 w 601"/>
              <a:gd name="T59" fmla="*/ 53961878 h 609"/>
              <a:gd name="T60" fmla="*/ 49167722 w 601"/>
              <a:gd name="T61" fmla="*/ 39339251 h 609"/>
              <a:gd name="T62" fmla="*/ 51877788 w 601"/>
              <a:gd name="T63" fmla="*/ 38433453 h 609"/>
              <a:gd name="T64" fmla="*/ 55620295 w 601"/>
              <a:gd name="T65" fmla="*/ 42056644 h 609"/>
              <a:gd name="T66" fmla="*/ 54716819 w 601"/>
              <a:gd name="T67" fmla="*/ 43868240 h 609"/>
              <a:gd name="T68" fmla="*/ 37295378 w 601"/>
              <a:gd name="T69" fmla="*/ 61338122 h 609"/>
              <a:gd name="T70" fmla="*/ 34585312 w 601"/>
              <a:gd name="T71" fmla="*/ 62243920 h 609"/>
              <a:gd name="T72" fmla="*/ 32778721 w 601"/>
              <a:gd name="T73" fmla="*/ 61338122 h 609"/>
              <a:gd name="T74" fmla="*/ 23616083 w 601"/>
              <a:gd name="T75" fmla="*/ 53056080 h 609"/>
              <a:gd name="T76" fmla="*/ 22712608 w 601"/>
              <a:gd name="T77" fmla="*/ 50338687 h 609"/>
              <a:gd name="T78" fmla="*/ 26326149 w 601"/>
              <a:gd name="T79" fmla="*/ 46585633 h 609"/>
              <a:gd name="T80" fmla="*/ 58330360 w 601"/>
              <a:gd name="T81" fmla="*/ 17340380 h 609"/>
              <a:gd name="T82" fmla="*/ 58330360 w 601"/>
              <a:gd name="T83" fmla="*/ 17340380 h 609"/>
              <a:gd name="T84" fmla="*/ 54716819 w 601"/>
              <a:gd name="T85" fmla="*/ 13716829 h 609"/>
              <a:gd name="T86" fmla="*/ 54716819 w 601"/>
              <a:gd name="T87" fmla="*/ 3623191 h 609"/>
              <a:gd name="T88" fmla="*/ 58330360 w 601"/>
              <a:gd name="T89" fmla="*/ 0 h 609"/>
              <a:gd name="T90" fmla="*/ 61943901 w 601"/>
              <a:gd name="T91" fmla="*/ 3623191 h 609"/>
              <a:gd name="T92" fmla="*/ 61943901 w 601"/>
              <a:gd name="T93" fmla="*/ 13716829 h 609"/>
              <a:gd name="T94" fmla="*/ 58330360 w 601"/>
              <a:gd name="T95" fmla="*/ 17340380 h 609"/>
              <a:gd name="T96" fmla="*/ 19099426 w 601"/>
              <a:gd name="T97" fmla="*/ 17340380 h 609"/>
              <a:gd name="T98" fmla="*/ 19099426 w 601"/>
              <a:gd name="T99" fmla="*/ 17340380 h 609"/>
              <a:gd name="T100" fmla="*/ 15485886 w 601"/>
              <a:gd name="T101" fmla="*/ 13716829 h 609"/>
              <a:gd name="T102" fmla="*/ 15485886 w 601"/>
              <a:gd name="T103" fmla="*/ 3623191 h 609"/>
              <a:gd name="T104" fmla="*/ 19099426 w 601"/>
              <a:gd name="T105" fmla="*/ 0 h 609"/>
              <a:gd name="T106" fmla="*/ 22712608 w 601"/>
              <a:gd name="T107" fmla="*/ 3623191 h 609"/>
              <a:gd name="T108" fmla="*/ 22712608 w 601"/>
              <a:gd name="T109" fmla="*/ 13716829 h 609"/>
              <a:gd name="T110" fmla="*/ 19099426 w 601"/>
              <a:gd name="T111" fmla="*/ 17340380 h 60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601" h="609">
                <a:moveTo>
                  <a:pt x="572" y="608"/>
                </a:moveTo>
                <a:lnTo>
                  <a:pt x="572" y="608"/>
                </a:lnTo>
                <a:cubicBezTo>
                  <a:pt x="28" y="608"/>
                  <a:pt x="28" y="608"/>
                  <a:pt x="28" y="608"/>
                </a:cubicBezTo>
                <a:cubicBezTo>
                  <a:pt x="7" y="608"/>
                  <a:pt x="0" y="594"/>
                  <a:pt x="0" y="580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2"/>
                  <a:pt x="7" y="78"/>
                  <a:pt x="28" y="78"/>
                </a:cubicBezTo>
                <a:cubicBezTo>
                  <a:pt x="84" y="78"/>
                  <a:pt x="84" y="78"/>
                  <a:pt x="84" y="78"/>
                </a:cubicBezTo>
                <a:cubicBezTo>
                  <a:pt x="84" y="106"/>
                  <a:pt x="84" y="106"/>
                  <a:pt x="84" y="106"/>
                </a:cubicBezTo>
                <a:cubicBezTo>
                  <a:pt x="84" y="141"/>
                  <a:pt x="113" y="170"/>
                  <a:pt x="148" y="170"/>
                </a:cubicBezTo>
                <a:cubicBezTo>
                  <a:pt x="183" y="170"/>
                  <a:pt x="211" y="141"/>
                  <a:pt x="211" y="106"/>
                </a:cubicBezTo>
                <a:cubicBezTo>
                  <a:pt x="211" y="78"/>
                  <a:pt x="211" y="78"/>
                  <a:pt x="211" y="78"/>
                </a:cubicBezTo>
                <a:cubicBezTo>
                  <a:pt x="381" y="78"/>
                  <a:pt x="381" y="78"/>
                  <a:pt x="381" y="78"/>
                </a:cubicBezTo>
                <a:cubicBezTo>
                  <a:pt x="381" y="106"/>
                  <a:pt x="381" y="106"/>
                  <a:pt x="381" y="106"/>
                </a:cubicBezTo>
                <a:cubicBezTo>
                  <a:pt x="381" y="141"/>
                  <a:pt x="417" y="170"/>
                  <a:pt x="452" y="170"/>
                </a:cubicBezTo>
                <a:cubicBezTo>
                  <a:pt x="487" y="170"/>
                  <a:pt x="515" y="141"/>
                  <a:pt x="515" y="106"/>
                </a:cubicBezTo>
                <a:cubicBezTo>
                  <a:pt x="515" y="78"/>
                  <a:pt x="515" y="78"/>
                  <a:pt x="515" y="78"/>
                </a:cubicBezTo>
                <a:cubicBezTo>
                  <a:pt x="572" y="78"/>
                  <a:pt x="572" y="78"/>
                  <a:pt x="572" y="78"/>
                </a:cubicBezTo>
                <a:cubicBezTo>
                  <a:pt x="586" y="78"/>
                  <a:pt x="600" y="92"/>
                  <a:pt x="600" y="106"/>
                </a:cubicBezTo>
                <a:cubicBezTo>
                  <a:pt x="600" y="580"/>
                  <a:pt x="600" y="580"/>
                  <a:pt x="600" y="580"/>
                </a:cubicBezTo>
                <a:cubicBezTo>
                  <a:pt x="600" y="594"/>
                  <a:pt x="586" y="608"/>
                  <a:pt x="572" y="608"/>
                </a:cubicBezTo>
                <a:close/>
                <a:moveTo>
                  <a:pt x="544" y="226"/>
                </a:moveTo>
                <a:lnTo>
                  <a:pt x="544" y="226"/>
                </a:lnTo>
                <a:cubicBezTo>
                  <a:pt x="56" y="226"/>
                  <a:pt x="56" y="226"/>
                  <a:pt x="56" y="226"/>
                </a:cubicBezTo>
                <a:cubicBezTo>
                  <a:pt x="56" y="551"/>
                  <a:pt x="56" y="551"/>
                  <a:pt x="56" y="551"/>
                </a:cubicBezTo>
                <a:cubicBezTo>
                  <a:pt x="544" y="551"/>
                  <a:pt x="544" y="551"/>
                  <a:pt x="544" y="551"/>
                </a:cubicBezTo>
                <a:lnTo>
                  <a:pt x="544" y="226"/>
                </a:lnTo>
                <a:close/>
                <a:moveTo>
                  <a:pt x="204" y="360"/>
                </a:moveTo>
                <a:lnTo>
                  <a:pt x="204" y="360"/>
                </a:lnTo>
                <a:cubicBezTo>
                  <a:pt x="211" y="360"/>
                  <a:pt x="219" y="360"/>
                  <a:pt x="226" y="367"/>
                </a:cubicBezTo>
                <a:cubicBezTo>
                  <a:pt x="268" y="417"/>
                  <a:pt x="268" y="417"/>
                  <a:pt x="268" y="417"/>
                </a:cubicBezTo>
                <a:cubicBezTo>
                  <a:pt x="381" y="304"/>
                  <a:pt x="381" y="304"/>
                  <a:pt x="381" y="304"/>
                </a:cubicBezTo>
                <a:cubicBezTo>
                  <a:pt x="388" y="297"/>
                  <a:pt x="395" y="297"/>
                  <a:pt x="402" y="297"/>
                </a:cubicBezTo>
                <a:cubicBezTo>
                  <a:pt x="417" y="297"/>
                  <a:pt x="431" y="304"/>
                  <a:pt x="431" y="325"/>
                </a:cubicBezTo>
                <a:cubicBezTo>
                  <a:pt x="431" y="332"/>
                  <a:pt x="431" y="339"/>
                  <a:pt x="424" y="339"/>
                </a:cubicBezTo>
                <a:cubicBezTo>
                  <a:pt x="289" y="474"/>
                  <a:pt x="289" y="474"/>
                  <a:pt x="289" y="474"/>
                </a:cubicBezTo>
                <a:cubicBezTo>
                  <a:pt x="282" y="481"/>
                  <a:pt x="275" y="481"/>
                  <a:pt x="268" y="481"/>
                </a:cubicBezTo>
                <a:cubicBezTo>
                  <a:pt x="261" y="481"/>
                  <a:pt x="254" y="481"/>
                  <a:pt x="254" y="474"/>
                </a:cubicBezTo>
                <a:cubicBezTo>
                  <a:pt x="183" y="410"/>
                  <a:pt x="183" y="410"/>
                  <a:pt x="183" y="410"/>
                </a:cubicBezTo>
                <a:cubicBezTo>
                  <a:pt x="176" y="403"/>
                  <a:pt x="176" y="396"/>
                  <a:pt x="176" y="389"/>
                </a:cubicBezTo>
                <a:cubicBezTo>
                  <a:pt x="176" y="375"/>
                  <a:pt x="190" y="360"/>
                  <a:pt x="204" y="360"/>
                </a:cubicBezTo>
                <a:close/>
                <a:moveTo>
                  <a:pt x="452" y="134"/>
                </a:moveTo>
                <a:lnTo>
                  <a:pt x="452" y="134"/>
                </a:lnTo>
                <a:cubicBezTo>
                  <a:pt x="431" y="134"/>
                  <a:pt x="424" y="120"/>
                  <a:pt x="424" y="106"/>
                </a:cubicBezTo>
                <a:cubicBezTo>
                  <a:pt x="424" y="28"/>
                  <a:pt x="424" y="28"/>
                  <a:pt x="424" y="28"/>
                </a:cubicBezTo>
                <a:cubicBezTo>
                  <a:pt x="424" y="14"/>
                  <a:pt x="431" y="0"/>
                  <a:pt x="452" y="0"/>
                </a:cubicBezTo>
                <a:cubicBezTo>
                  <a:pt x="466" y="0"/>
                  <a:pt x="480" y="14"/>
                  <a:pt x="480" y="28"/>
                </a:cubicBezTo>
                <a:cubicBezTo>
                  <a:pt x="480" y="106"/>
                  <a:pt x="480" y="106"/>
                  <a:pt x="480" y="106"/>
                </a:cubicBezTo>
                <a:cubicBezTo>
                  <a:pt x="480" y="120"/>
                  <a:pt x="466" y="134"/>
                  <a:pt x="452" y="134"/>
                </a:cubicBezTo>
                <a:close/>
                <a:moveTo>
                  <a:pt x="148" y="134"/>
                </a:moveTo>
                <a:lnTo>
                  <a:pt x="148" y="134"/>
                </a:lnTo>
                <a:cubicBezTo>
                  <a:pt x="134" y="134"/>
                  <a:pt x="120" y="120"/>
                  <a:pt x="120" y="106"/>
                </a:cubicBezTo>
                <a:cubicBezTo>
                  <a:pt x="120" y="28"/>
                  <a:pt x="120" y="28"/>
                  <a:pt x="120" y="28"/>
                </a:cubicBezTo>
                <a:cubicBezTo>
                  <a:pt x="120" y="14"/>
                  <a:pt x="134" y="0"/>
                  <a:pt x="148" y="0"/>
                </a:cubicBezTo>
                <a:cubicBezTo>
                  <a:pt x="162" y="0"/>
                  <a:pt x="176" y="14"/>
                  <a:pt x="176" y="28"/>
                </a:cubicBezTo>
                <a:cubicBezTo>
                  <a:pt x="176" y="106"/>
                  <a:pt x="176" y="106"/>
                  <a:pt x="176" y="106"/>
                </a:cubicBezTo>
                <a:cubicBezTo>
                  <a:pt x="176" y="120"/>
                  <a:pt x="162" y="134"/>
                  <a:pt x="148" y="1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57" name="Freeform 3">
            <a:extLst>
              <a:ext uri="{FF2B5EF4-FFF2-40B4-BE49-F238E27FC236}">
                <a16:creationId xmlns:a16="http://schemas.microsoft.com/office/drawing/2014/main" id="{148FDA88-0382-DE47-AD2A-2F041BE0E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159379" y="3599280"/>
            <a:ext cx="775267" cy="464147"/>
          </a:xfrm>
          <a:custGeom>
            <a:avLst/>
            <a:gdLst>
              <a:gd name="T0" fmla="*/ 74657633 w 602"/>
              <a:gd name="T1" fmla="*/ 26655946 h 361"/>
              <a:gd name="T2" fmla="*/ 74657633 w 602"/>
              <a:gd name="T3" fmla="*/ 26655946 h 361"/>
              <a:gd name="T4" fmla="*/ 3654665 w 602"/>
              <a:gd name="T5" fmla="*/ 26655946 h 361"/>
              <a:gd name="T6" fmla="*/ 0 w 602"/>
              <a:gd name="T7" fmla="*/ 22885198 h 361"/>
              <a:gd name="T8" fmla="*/ 3654665 w 602"/>
              <a:gd name="T9" fmla="*/ 19244264 h 361"/>
              <a:gd name="T10" fmla="*/ 74657633 w 602"/>
              <a:gd name="T11" fmla="*/ 19244264 h 361"/>
              <a:gd name="T12" fmla="*/ 78442719 w 602"/>
              <a:gd name="T13" fmla="*/ 22885198 h 361"/>
              <a:gd name="T14" fmla="*/ 74657633 w 602"/>
              <a:gd name="T15" fmla="*/ 26655946 h 361"/>
              <a:gd name="T16" fmla="*/ 74657633 w 602"/>
              <a:gd name="T17" fmla="*/ 7281506 h 361"/>
              <a:gd name="T18" fmla="*/ 74657633 w 602"/>
              <a:gd name="T19" fmla="*/ 7281506 h 361"/>
              <a:gd name="T20" fmla="*/ 3654665 w 602"/>
              <a:gd name="T21" fmla="*/ 7281506 h 361"/>
              <a:gd name="T22" fmla="*/ 0 w 602"/>
              <a:gd name="T23" fmla="*/ 3640933 h 361"/>
              <a:gd name="T24" fmla="*/ 3654665 w 602"/>
              <a:gd name="T25" fmla="*/ 0 h 361"/>
              <a:gd name="T26" fmla="*/ 74657633 w 602"/>
              <a:gd name="T27" fmla="*/ 0 h 361"/>
              <a:gd name="T28" fmla="*/ 78442719 w 602"/>
              <a:gd name="T29" fmla="*/ 3640933 h 361"/>
              <a:gd name="T30" fmla="*/ 74657633 w 602"/>
              <a:gd name="T31" fmla="*/ 7281506 h 361"/>
              <a:gd name="T32" fmla="*/ 3654665 w 602"/>
              <a:gd name="T33" fmla="*/ 39528847 h 361"/>
              <a:gd name="T34" fmla="*/ 3654665 w 602"/>
              <a:gd name="T35" fmla="*/ 39528847 h 361"/>
              <a:gd name="T36" fmla="*/ 74657633 w 602"/>
              <a:gd name="T37" fmla="*/ 39528847 h 361"/>
              <a:gd name="T38" fmla="*/ 78442719 w 602"/>
              <a:gd name="T39" fmla="*/ 43169780 h 361"/>
              <a:gd name="T40" fmla="*/ 74657633 w 602"/>
              <a:gd name="T41" fmla="*/ 46810353 h 361"/>
              <a:gd name="T42" fmla="*/ 3654665 w 602"/>
              <a:gd name="T43" fmla="*/ 46810353 h 361"/>
              <a:gd name="T44" fmla="*/ 0 w 602"/>
              <a:gd name="T45" fmla="*/ 43169780 h 361"/>
              <a:gd name="T46" fmla="*/ 3654665 w 602"/>
              <a:gd name="T47" fmla="*/ 39528847 h 36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602" h="361">
                <a:moveTo>
                  <a:pt x="572" y="205"/>
                </a:moveTo>
                <a:lnTo>
                  <a:pt x="572" y="205"/>
                </a:lnTo>
                <a:cubicBezTo>
                  <a:pt x="28" y="205"/>
                  <a:pt x="28" y="205"/>
                  <a:pt x="28" y="205"/>
                </a:cubicBezTo>
                <a:cubicBezTo>
                  <a:pt x="14" y="205"/>
                  <a:pt x="0" y="198"/>
                  <a:pt x="0" y="176"/>
                </a:cubicBezTo>
                <a:cubicBezTo>
                  <a:pt x="0" y="162"/>
                  <a:pt x="14" y="148"/>
                  <a:pt x="28" y="148"/>
                </a:cubicBezTo>
                <a:cubicBezTo>
                  <a:pt x="572" y="148"/>
                  <a:pt x="572" y="148"/>
                  <a:pt x="572" y="148"/>
                </a:cubicBezTo>
                <a:cubicBezTo>
                  <a:pt x="594" y="148"/>
                  <a:pt x="601" y="162"/>
                  <a:pt x="601" y="176"/>
                </a:cubicBezTo>
                <a:cubicBezTo>
                  <a:pt x="601" y="198"/>
                  <a:pt x="594" y="205"/>
                  <a:pt x="572" y="205"/>
                </a:cubicBezTo>
                <a:close/>
                <a:moveTo>
                  <a:pt x="572" y="56"/>
                </a:moveTo>
                <a:lnTo>
                  <a:pt x="572" y="56"/>
                </a:lnTo>
                <a:cubicBezTo>
                  <a:pt x="28" y="56"/>
                  <a:pt x="28" y="56"/>
                  <a:pt x="28" y="56"/>
                </a:cubicBezTo>
                <a:cubicBezTo>
                  <a:pt x="14" y="56"/>
                  <a:pt x="0" y="42"/>
                  <a:pt x="0" y="28"/>
                </a:cubicBezTo>
                <a:cubicBezTo>
                  <a:pt x="0" y="14"/>
                  <a:pt x="14" y="0"/>
                  <a:pt x="28" y="0"/>
                </a:cubicBezTo>
                <a:cubicBezTo>
                  <a:pt x="572" y="0"/>
                  <a:pt x="572" y="0"/>
                  <a:pt x="572" y="0"/>
                </a:cubicBezTo>
                <a:cubicBezTo>
                  <a:pt x="594" y="0"/>
                  <a:pt x="601" y="14"/>
                  <a:pt x="601" y="28"/>
                </a:cubicBezTo>
                <a:cubicBezTo>
                  <a:pt x="601" y="42"/>
                  <a:pt x="594" y="56"/>
                  <a:pt x="572" y="56"/>
                </a:cubicBezTo>
                <a:close/>
                <a:moveTo>
                  <a:pt x="28" y="304"/>
                </a:moveTo>
                <a:lnTo>
                  <a:pt x="28" y="304"/>
                </a:lnTo>
                <a:cubicBezTo>
                  <a:pt x="572" y="304"/>
                  <a:pt x="572" y="304"/>
                  <a:pt x="572" y="304"/>
                </a:cubicBezTo>
                <a:cubicBezTo>
                  <a:pt x="594" y="304"/>
                  <a:pt x="601" y="311"/>
                  <a:pt x="601" y="332"/>
                </a:cubicBezTo>
                <a:cubicBezTo>
                  <a:pt x="601" y="346"/>
                  <a:pt x="594" y="360"/>
                  <a:pt x="572" y="360"/>
                </a:cubicBezTo>
                <a:cubicBezTo>
                  <a:pt x="28" y="360"/>
                  <a:pt x="28" y="360"/>
                  <a:pt x="28" y="360"/>
                </a:cubicBezTo>
                <a:cubicBezTo>
                  <a:pt x="14" y="360"/>
                  <a:pt x="0" y="346"/>
                  <a:pt x="0" y="332"/>
                </a:cubicBezTo>
                <a:cubicBezTo>
                  <a:pt x="0" y="311"/>
                  <a:pt x="14" y="304"/>
                  <a:pt x="28" y="30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58" name="Freeform 1">
            <a:extLst>
              <a:ext uri="{FF2B5EF4-FFF2-40B4-BE49-F238E27FC236}">
                <a16:creationId xmlns:a16="http://schemas.microsoft.com/office/drawing/2014/main" id="{69473FDB-EC51-4D44-98B5-9BE0B0EBD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441219" y="12560232"/>
            <a:ext cx="609677" cy="488835"/>
          </a:xfrm>
          <a:custGeom>
            <a:avLst/>
            <a:gdLst>
              <a:gd name="T0" fmla="*/ 399 w 444"/>
              <a:gd name="T1" fmla="*/ 36 h 356"/>
              <a:gd name="T2" fmla="*/ 399 w 444"/>
              <a:gd name="T3" fmla="*/ 36 h 356"/>
              <a:gd name="T4" fmla="*/ 248 w 444"/>
              <a:gd name="T5" fmla="*/ 36 h 356"/>
              <a:gd name="T6" fmla="*/ 221 w 444"/>
              <a:gd name="T7" fmla="*/ 62 h 356"/>
              <a:gd name="T8" fmla="*/ 195 w 444"/>
              <a:gd name="T9" fmla="*/ 36 h 356"/>
              <a:gd name="T10" fmla="*/ 45 w 444"/>
              <a:gd name="T11" fmla="*/ 36 h 356"/>
              <a:gd name="T12" fmla="*/ 45 w 444"/>
              <a:gd name="T13" fmla="*/ 186 h 356"/>
              <a:gd name="T14" fmla="*/ 221 w 444"/>
              <a:gd name="T15" fmla="*/ 355 h 356"/>
              <a:gd name="T16" fmla="*/ 399 w 444"/>
              <a:gd name="T17" fmla="*/ 186 h 356"/>
              <a:gd name="T18" fmla="*/ 399 w 444"/>
              <a:gd name="T19" fmla="*/ 36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4" h="356">
                <a:moveTo>
                  <a:pt x="399" y="36"/>
                </a:moveTo>
                <a:lnTo>
                  <a:pt x="399" y="36"/>
                </a:lnTo>
                <a:cubicBezTo>
                  <a:pt x="355" y="0"/>
                  <a:pt x="293" y="0"/>
                  <a:pt x="248" y="36"/>
                </a:cubicBezTo>
                <a:cubicBezTo>
                  <a:pt x="221" y="62"/>
                  <a:pt x="221" y="62"/>
                  <a:pt x="221" y="62"/>
                </a:cubicBezTo>
                <a:cubicBezTo>
                  <a:pt x="195" y="36"/>
                  <a:pt x="195" y="36"/>
                  <a:pt x="195" y="36"/>
                </a:cubicBezTo>
                <a:cubicBezTo>
                  <a:pt x="151" y="0"/>
                  <a:pt x="89" y="0"/>
                  <a:pt x="45" y="36"/>
                </a:cubicBezTo>
                <a:cubicBezTo>
                  <a:pt x="0" y="80"/>
                  <a:pt x="0" y="151"/>
                  <a:pt x="45" y="186"/>
                </a:cubicBezTo>
                <a:cubicBezTo>
                  <a:pt x="221" y="355"/>
                  <a:pt x="221" y="355"/>
                  <a:pt x="221" y="355"/>
                </a:cubicBezTo>
                <a:cubicBezTo>
                  <a:pt x="399" y="186"/>
                  <a:pt x="399" y="186"/>
                  <a:pt x="399" y="186"/>
                </a:cubicBezTo>
                <a:cubicBezTo>
                  <a:pt x="443" y="151"/>
                  <a:pt x="443" y="80"/>
                  <a:pt x="399" y="36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60" name="Freeform 29">
            <a:extLst>
              <a:ext uri="{FF2B5EF4-FFF2-40B4-BE49-F238E27FC236}">
                <a16:creationId xmlns:a16="http://schemas.microsoft.com/office/drawing/2014/main" id="{38C23190-9B86-754A-B7F2-71D6B72EC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81334" y="12490052"/>
            <a:ext cx="609677" cy="629195"/>
          </a:xfrm>
          <a:custGeom>
            <a:avLst/>
            <a:gdLst>
              <a:gd name="T0" fmla="*/ 248 w 444"/>
              <a:gd name="T1" fmla="*/ 337 h 462"/>
              <a:gd name="T2" fmla="*/ 248 w 444"/>
              <a:gd name="T3" fmla="*/ 337 h 462"/>
              <a:gd name="T4" fmla="*/ 320 w 444"/>
              <a:gd name="T5" fmla="*/ 257 h 462"/>
              <a:gd name="T6" fmla="*/ 443 w 444"/>
              <a:gd name="T7" fmla="*/ 71 h 462"/>
              <a:gd name="T8" fmla="*/ 426 w 444"/>
              <a:gd name="T9" fmla="*/ 53 h 462"/>
              <a:gd name="T10" fmla="*/ 346 w 444"/>
              <a:gd name="T11" fmla="*/ 53 h 462"/>
              <a:gd name="T12" fmla="*/ 222 w 444"/>
              <a:gd name="T13" fmla="*/ 0 h 462"/>
              <a:gd name="T14" fmla="*/ 98 w 444"/>
              <a:gd name="T15" fmla="*/ 53 h 462"/>
              <a:gd name="T16" fmla="*/ 18 w 444"/>
              <a:gd name="T17" fmla="*/ 53 h 462"/>
              <a:gd name="T18" fmla="*/ 0 w 444"/>
              <a:gd name="T19" fmla="*/ 71 h 462"/>
              <a:gd name="T20" fmla="*/ 124 w 444"/>
              <a:gd name="T21" fmla="*/ 257 h 462"/>
              <a:gd name="T22" fmla="*/ 195 w 444"/>
              <a:gd name="T23" fmla="*/ 337 h 462"/>
              <a:gd name="T24" fmla="*/ 195 w 444"/>
              <a:gd name="T25" fmla="*/ 372 h 462"/>
              <a:gd name="T26" fmla="*/ 107 w 444"/>
              <a:gd name="T27" fmla="*/ 416 h 462"/>
              <a:gd name="T28" fmla="*/ 222 w 444"/>
              <a:gd name="T29" fmla="*/ 461 h 462"/>
              <a:gd name="T30" fmla="*/ 328 w 444"/>
              <a:gd name="T31" fmla="*/ 416 h 462"/>
              <a:gd name="T32" fmla="*/ 248 w 444"/>
              <a:gd name="T33" fmla="*/ 372 h 462"/>
              <a:gd name="T34" fmla="*/ 248 w 444"/>
              <a:gd name="T35" fmla="*/ 337 h 462"/>
              <a:gd name="T36" fmla="*/ 320 w 444"/>
              <a:gd name="T37" fmla="*/ 212 h 462"/>
              <a:gd name="T38" fmla="*/ 320 w 444"/>
              <a:gd name="T39" fmla="*/ 212 h 462"/>
              <a:gd name="T40" fmla="*/ 346 w 444"/>
              <a:gd name="T41" fmla="*/ 89 h 462"/>
              <a:gd name="T42" fmla="*/ 408 w 444"/>
              <a:gd name="T43" fmla="*/ 89 h 462"/>
              <a:gd name="T44" fmla="*/ 320 w 444"/>
              <a:gd name="T45" fmla="*/ 212 h 462"/>
              <a:gd name="T46" fmla="*/ 222 w 444"/>
              <a:gd name="T47" fmla="*/ 36 h 462"/>
              <a:gd name="T48" fmla="*/ 222 w 444"/>
              <a:gd name="T49" fmla="*/ 36 h 462"/>
              <a:gd name="T50" fmla="*/ 320 w 444"/>
              <a:gd name="T51" fmla="*/ 71 h 462"/>
              <a:gd name="T52" fmla="*/ 222 w 444"/>
              <a:gd name="T53" fmla="*/ 115 h 462"/>
              <a:gd name="T54" fmla="*/ 124 w 444"/>
              <a:gd name="T55" fmla="*/ 71 h 462"/>
              <a:gd name="T56" fmla="*/ 222 w 444"/>
              <a:gd name="T57" fmla="*/ 36 h 462"/>
              <a:gd name="T58" fmla="*/ 36 w 444"/>
              <a:gd name="T59" fmla="*/ 89 h 462"/>
              <a:gd name="T60" fmla="*/ 36 w 444"/>
              <a:gd name="T61" fmla="*/ 89 h 462"/>
              <a:gd name="T62" fmla="*/ 98 w 444"/>
              <a:gd name="T63" fmla="*/ 89 h 462"/>
              <a:gd name="T64" fmla="*/ 124 w 444"/>
              <a:gd name="T65" fmla="*/ 212 h 462"/>
              <a:gd name="T66" fmla="*/ 36 w 444"/>
              <a:gd name="T67" fmla="*/ 89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4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61" name="Freeform 119">
            <a:extLst>
              <a:ext uri="{FF2B5EF4-FFF2-40B4-BE49-F238E27FC236}">
                <a16:creationId xmlns:a16="http://schemas.microsoft.com/office/drawing/2014/main" id="{4AECF3AD-F5BD-7442-9939-F5F8930A0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46746" y="12499727"/>
            <a:ext cx="682260" cy="609836"/>
          </a:xfrm>
          <a:custGeom>
            <a:avLst/>
            <a:gdLst>
              <a:gd name="T0" fmla="*/ 443 w 497"/>
              <a:gd name="T1" fmla="*/ 70 h 444"/>
              <a:gd name="T2" fmla="*/ 443 w 497"/>
              <a:gd name="T3" fmla="*/ 70 h 444"/>
              <a:gd name="T4" fmla="*/ 426 w 497"/>
              <a:gd name="T5" fmla="*/ 70 h 444"/>
              <a:gd name="T6" fmla="*/ 426 w 497"/>
              <a:gd name="T7" fmla="*/ 443 h 444"/>
              <a:gd name="T8" fmla="*/ 443 w 497"/>
              <a:gd name="T9" fmla="*/ 443 h 444"/>
              <a:gd name="T10" fmla="*/ 496 w 497"/>
              <a:gd name="T11" fmla="*/ 398 h 444"/>
              <a:gd name="T12" fmla="*/ 496 w 497"/>
              <a:gd name="T13" fmla="*/ 124 h 444"/>
              <a:gd name="T14" fmla="*/ 443 w 497"/>
              <a:gd name="T15" fmla="*/ 70 h 444"/>
              <a:gd name="T16" fmla="*/ 0 w 497"/>
              <a:gd name="T17" fmla="*/ 124 h 444"/>
              <a:gd name="T18" fmla="*/ 0 w 497"/>
              <a:gd name="T19" fmla="*/ 124 h 444"/>
              <a:gd name="T20" fmla="*/ 0 w 497"/>
              <a:gd name="T21" fmla="*/ 398 h 444"/>
              <a:gd name="T22" fmla="*/ 53 w 497"/>
              <a:gd name="T23" fmla="*/ 443 h 444"/>
              <a:gd name="T24" fmla="*/ 71 w 497"/>
              <a:gd name="T25" fmla="*/ 443 h 444"/>
              <a:gd name="T26" fmla="*/ 71 w 497"/>
              <a:gd name="T27" fmla="*/ 70 h 444"/>
              <a:gd name="T28" fmla="*/ 53 w 497"/>
              <a:gd name="T29" fmla="*/ 70 h 444"/>
              <a:gd name="T30" fmla="*/ 0 w 497"/>
              <a:gd name="T31" fmla="*/ 124 h 444"/>
              <a:gd name="T32" fmla="*/ 337 w 497"/>
              <a:gd name="T33" fmla="*/ 26 h 444"/>
              <a:gd name="T34" fmla="*/ 337 w 497"/>
              <a:gd name="T35" fmla="*/ 26 h 444"/>
              <a:gd name="T36" fmla="*/ 248 w 497"/>
              <a:gd name="T37" fmla="*/ 0 h 444"/>
              <a:gd name="T38" fmla="*/ 160 w 497"/>
              <a:gd name="T39" fmla="*/ 26 h 444"/>
              <a:gd name="T40" fmla="*/ 160 w 497"/>
              <a:gd name="T41" fmla="*/ 70 h 444"/>
              <a:gd name="T42" fmla="*/ 107 w 497"/>
              <a:gd name="T43" fmla="*/ 70 h 444"/>
              <a:gd name="T44" fmla="*/ 107 w 497"/>
              <a:gd name="T45" fmla="*/ 443 h 444"/>
              <a:gd name="T46" fmla="*/ 390 w 497"/>
              <a:gd name="T47" fmla="*/ 443 h 444"/>
              <a:gd name="T48" fmla="*/ 390 w 497"/>
              <a:gd name="T49" fmla="*/ 70 h 444"/>
              <a:gd name="T50" fmla="*/ 337 w 497"/>
              <a:gd name="T51" fmla="*/ 70 h 444"/>
              <a:gd name="T52" fmla="*/ 337 w 497"/>
              <a:gd name="T53" fmla="*/ 26 h 444"/>
              <a:gd name="T54" fmla="*/ 301 w 497"/>
              <a:gd name="T55" fmla="*/ 70 h 444"/>
              <a:gd name="T56" fmla="*/ 301 w 497"/>
              <a:gd name="T57" fmla="*/ 70 h 444"/>
              <a:gd name="T58" fmla="*/ 195 w 497"/>
              <a:gd name="T59" fmla="*/ 70 h 444"/>
              <a:gd name="T60" fmla="*/ 195 w 497"/>
              <a:gd name="T61" fmla="*/ 44 h 444"/>
              <a:gd name="T62" fmla="*/ 248 w 497"/>
              <a:gd name="T63" fmla="*/ 26 h 444"/>
              <a:gd name="T64" fmla="*/ 301 w 497"/>
              <a:gd name="T65" fmla="*/ 44 h 444"/>
              <a:gd name="T66" fmla="*/ 301 w 497"/>
              <a:gd name="T67" fmla="*/ 7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62" name="Freeform 17">
            <a:extLst>
              <a:ext uri="{FF2B5EF4-FFF2-40B4-BE49-F238E27FC236}">
                <a16:creationId xmlns:a16="http://schemas.microsoft.com/office/drawing/2014/main" id="{3F3A0AE7-904C-924F-9424-F06082E32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13020" y="8026596"/>
            <a:ext cx="792873" cy="793071"/>
          </a:xfrm>
          <a:custGeom>
            <a:avLst/>
            <a:gdLst>
              <a:gd name="T0" fmla="*/ 231 w 461"/>
              <a:gd name="T1" fmla="*/ 9 h 461"/>
              <a:gd name="T2" fmla="*/ 231 w 461"/>
              <a:gd name="T3" fmla="*/ 9 h 461"/>
              <a:gd name="T4" fmla="*/ 0 w 461"/>
              <a:gd name="T5" fmla="*/ 239 h 461"/>
              <a:gd name="T6" fmla="*/ 231 w 461"/>
              <a:gd name="T7" fmla="*/ 460 h 461"/>
              <a:gd name="T8" fmla="*/ 460 w 461"/>
              <a:gd name="T9" fmla="*/ 230 h 461"/>
              <a:gd name="T10" fmla="*/ 231 w 461"/>
              <a:gd name="T11" fmla="*/ 9 h 461"/>
              <a:gd name="T12" fmla="*/ 231 w 461"/>
              <a:gd name="T13" fmla="*/ 372 h 461"/>
              <a:gd name="T14" fmla="*/ 231 w 461"/>
              <a:gd name="T15" fmla="*/ 372 h 461"/>
              <a:gd name="T16" fmla="*/ 221 w 461"/>
              <a:gd name="T17" fmla="*/ 372 h 461"/>
              <a:gd name="T18" fmla="*/ 195 w 461"/>
              <a:gd name="T19" fmla="*/ 336 h 461"/>
              <a:gd name="T20" fmla="*/ 231 w 461"/>
              <a:gd name="T21" fmla="*/ 301 h 461"/>
              <a:gd name="T22" fmla="*/ 231 w 461"/>
              <a:gd name="T23" fmla="*/ 301 h 461"/>
              <a:gd name="T24" fmla="*/ 257 w 461"/>
              <a:gd name="T25" fmla="*/ 336 h 461"/>
              <a:gd name="T26" fmla="*/ 231 w 461"/>
              <a:gd name="T27" fmla="*/ 372 h 461"/>
              <a:gd name="T28" fmla="*/ 310 w 461"/>
              <a:gd name="T29" fmla="*/ 213 h 461"/>
              <a:gd name="T30" fmla="*/ 310 w 461"/>
              <a:gd name="T31" fmla="*/ 213 h 461"/>
              <a:gd name="T32" fmla="*/ 284 w 461"/>
              <a:gd name="T33" fmla="*/ 230 h 461"/>
              <a:gd name="T34" fmla="*/ 266 w 461"/>
              <a:gd name="T35" fmla="*/ 248 h 461"/>
              <a:gd name="T36" fmla="*/ 257 w 461"/>
              <a:gd name="T37" fmla="*/ 257 h 461"/>
              <a:gd name="T38" fmla="*/ 248 w 461"/>
              <a:gd name="T39" fmla="*/ 274 h 461"/>
              <a:gd name="T40" fmla="*/ 248 w 461"/>
              <a:gd name="T41" fmla="*/ 274 h 461"/>
              <a:gd name="T42" fmla="*/ 195 w 461"/>
              <a:gd name="T43" fmla="*/ 274 h 461"/>
              <a:gd name="T44" fmla="*/ 195 w 461"/>
              <a:gd name="T45" fmla="*/ 274 h 461"/>
              <a:gd name="T46" fmla="*/ 204 w 461"/>
              <a:gd name="T47" fmla="*/ 230 h 461"/>
              <a:gd name="T48" fmla="*/ 248 w 461"/>
              <a:gd name="T49" fmla="*/ 204 h 461"/>
              <a:gd name="T50" fmla="*/ 257 w 461"/>
              <a:gd name="T51" fmla="*/ 195 h 461"/>
              <a:gd name="T52" fmla="*/ 266 w 461"/>
              <a:gd name="T53" fmla="*/ 176 h 461"/>
              <a:gd name="T54" fmla="*/ 257 w 461"/>
              <a:gd name="T55" fmla="*/ 150 h 461"/>
              <a:gd name="T56" fmla="*/ 231 w 461"/>
              <a:gd name="T57" fmla="*/ 141 h 461"/>
              <a:gd name="T58" fmla="*/ 204 w 461"/>
              <a:gd name="T59" fmla="*/ 150 h 461"/>
              <a:gd name="T60" fmla="*/ 195 w 461"/>
              <a:gd name="T61" fmla="*/ 176 h 461"/>
              <a:gd name="T62" fmla="*/ 195 w 461"/>
              <a:gd name="T63" fmla="*/ 185 h 461"/>
              <a:gd name="T64" fmla="*/ 142 w 461"/>
              <a:gd name="T65" fmla="*/ 185 h 461"/>
              <a:gd name="T66" fmla="*/ 142 w 461"/>
              <a:gd name="T67" fmla="*/ 176 h 461"/>
              <a:gd name="T68" fmla="*/ 177 w 461"/>
              <a:gd name="T69" fmla="*/ 106 h 461"/>
              <a:gd name="T70" fmla="*/ 231 w 461"/>
              <a:gd name="T71" fmla="*/ 97 h 461"/>
              <a:gd name="T72" fmla="*/ 293 w 461"/>
              <a:gd name="T73" fmla="*/ 115 h 461"/>
              <a:gd name="T74" fmla="*/ 319 w 461"/>
              <a:gd name="T75" fmla="*/ 168 h 461"/>
              <a:gd name="T76" fmla="*/ 310 w 461"/>
              <a:gd name="T77" fmla="*/ 213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61" h="461">
                <a:moveTo>
                  <a:pt x="231" y="9"/>
                </a:moveTo>
                <a:lnTo>
                  <a:pt x="231" y="9"/>
                </a:lnTo>
                <a:cubicBezTo>
                  <a:pt x="97" y="9"/>
                  <a:pt x="0" y="106"/>
                  <a:pt x="0" y="239"/>
                </a:cubicBezTo>
                <a:cubicBezTo>
                  <a:pt x="0" y="363"/>
                  <a:pt x="106" y="460"/>
                  <a:pt x="231" y="460"/>
                </a:cubicBezTo>
                <a:cubicBezTo>
                  <a:pt x="363" y="460"/>
                  <a:pt x="460" y="354"/>
                  <a:pt x="460" y="230"/>
                </a:cubicBezTo>
                <a:cubicBezTo>
                  <a:pt x="460" y="106"/>
                  <a:pt x="354" y="0"/>
                  <a:pt x="231" y="9"/>
                </a:cubicBezTo>
                <a:close/>
                <a:moveTo>
                  <a:pt x="231" y="372"/>
                </a:moveTo>
                <a:lnTo>
                  <a:pt x="231" y="372"/>
                </a:lnTo>
                <a:cubicBezTo>
                  <a:pt x="221" y="372"/>
                  <a:pt x="221" y="372"/>
                  <a:pt x="221" y="372"/>
                </a:cubicBezTo>
                <a:cubicBezTo>
                  <a:pt x="204" y="372"/>
                  <a:pt x="195" y="354"/>
                  <a:pt x="195" y="336"/>
                </a:cubicBezTo>
                <a:cubicBezTo>
                  <a:pt x="195" y="319"/>
                  <a:pt x="204" y="301"/>
                  <a:pt x="231" y="301"/>
                </a:cubicBezTo>
                <a:lnTo>
                  <a:pt x="231" y="301"/>
                </a:lnTo>
                <a:cubicBezTo>
                  <a:pt x="248" y="310"/>
                  <a:pt x="257" y="319"/>
                  <a:pt x="257" y="336"/>
                </a:cubicBezTo>
                <a:cubicBezTo>
                  <a:pt x="257" y="363"/>
                  <a:pt x="248" y="372"/>
                  <a:pt x="231" y="372"/>
                </a:cubicBezTo>
                <a:close/>
                <a:moveTo>
                  <a:pt x="310" y="213"/>
                </a:moveTo>
                <a:lnTo>
                  <a:pt x="310" y="213"/>
                </a:lnTo>
                <a:cubicBezTo>
                  <a:pt x="301" y="213"/>
                  <a:pt x="293" y="221"/>
                  <a:pt x="284" y="230"/>
                </a:cubicBezTo>
                <a:cubicBezTo>
                  <a:pt x="266" y="248"/>
                  <a:pt x="266" y="248"/>
                  <a:pt x="266" y="248"/>
                </a:cubicBezTo>
                <a:cubicBezTo>
                  <a:pt x="257" y="248"/>
                  <a:pt x="257" y="257"/>
                  <a:pt x="257" y="257"/>
                </a:cubicBezTo>
                <a:cubicBezTo>
                  <a:pt x="248" y="266"/>
                  <a:pt x="248" y="266"/>
                  <a:pt x="248" y="274"/>
                </a:cubicBezTo>
                <a:lnTo>
                  <a:pt x="248" y="274"/>
                </a:lnTo>
                <a:cubicBezTo>
                  <a:pt x="195" y="274"/>
                  <a:pt x="195" y="274"/>
                  <a:pt x="195" y="274"/>
                </a:cubicBezTo>
                <a:lnTo>
                  <a:pt x="195" y="274"/>
                </a:lnTo>
                <a:cubicBezTo>
                  <a:pt x="195" y="257"/>
                  <a:pt x="195" y="248"/>
                  <a:pt x="204" y="230"/>
                </a:cubicBezTo>
                <a:cubicBezTo>
                  <a:pt x="221" y="221"/>
                  <a:pt x="248" y="204"/>
                  <a:pt x="248" y="204"/>
                </a:cubicBezTo>
                <a:lnTo>
                  <a:pt x="257" y="195"/>
                </a:lnTo>
                <a:cubicBezTo>
                  <a:pt x="257" y="185"/>
                  <a:pt x="266" y="176"/>
                  <a:pt x="266" y="176"/>
                </a:cubicBezTo>
                <a:cubicBezTo>
                  <a:pt x="266" y="168"/>
                  <a:pt x="257" y="160"/>
                  <a:pt x="257" y="150"/>
                </a:cubicBezTo>
                <a:cubicBezTo>
                  <a:pt x="248" y="141"/>
                  <a:pt x="240" y="141"/>
                  <a:pt x="231" y="141"/>
                </a:cubicBezTo>
                <a:cubicBezTo>
                  <a:pt x="221" y="141"/>
                  <a:pt x="213" y="141"/>
                  <a:pt x="204" y="150"/>
                </a:cubicBezTo>
                <a:cubicBezTo>
                  <a:pt x="195" y="160"/>
                  <a:pt x="195" y="168"/>
                  <a:pt x="195" y="176"/>
                </a:cubicBezTo>
                <a:cubicBezTo>
                  <a:pt x="195" y="185"/>
                  <a:pt x="195" y="185"/>
                  <a:pt x="195" y="185"/>
                </a:cubicBezTo>
                <a:cubicBezTo>
                  <a:pt x="142" y="185"/>
                  <a:pt x="142" y="185"/>
                  <a:pt x="142" y="185"/>
                </a:cubicBezTo>
                <a:cubicBezTo>
                  <a:pt x="142" y="176"/>
                  <a:pt x="142" y="176"/>
                  <a:pt x="142" y="176"/>
                </a:cubicBezTo>
                <a:cubicBezTo>
                  <a:pt x="142" y="141"/>
                  <a:pt x="150" y="123"/>
                  <a:pt x="177" y="106"/>
                </a:cubicBezTo>
                <a:cubicBezTo>
                  <a:pt x="186" y="97"/>
                  <a:pt x="204" y="97"/>
                  <a:pt x="231" y="97"/>
                </a:cubicBezTo>
                <a:cubicBezTo>
                  <a:pt x="257" y="97"/>
                  <a:pt x="275" y="97"/>
                  <a:pt x="293" y="115"/>
                </a:cubicBezTo>
                <a:cubicBezTo>
                  <a:pt x="310" y="123"/>
                  <a:pt x="319" y="141"/>
                  <a:pt x="319" y="168"/>
                </a:cubicBezTo>
                <a:cubicBezTo>
                  <a:pt x="319" y="185"/>
                  <a:pt x="319" y="195"/>
                  <a:pt x="310" y="2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63" name="Freeform 71">
            <a:extLst>
              <a:ext uri="{FF2B5EF4-FFF2-40B4-BE49-F238E27FC236}">
                <a16:creationId xmlns:a16="http://schemas.microsoft.com/office/drawing/2014/main" id="{6A6A40A8-DF7D-0349-BA0B-54C836B25C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469041" y="8195655"/>
            <a:ext cx="609677" cy="454958"/>
          </a:xfrm>
          <a:custGeom>
            <a:avLst/>
            <a:gdLst>
              <a:gd name="T0" fmla="*/ 70 w 444"/>
              <a:gd name="T1" fmla="*/ 0 h 329"/>
              <a:gd name="T2" fmla="*/ 70 w 444"/>
              <a:gd name="T3" fmla="*/ 0 h 329"/>
              <a:gd name="T4" fmla="*/ 0 w 444"/>
              <a:gd name="T5" fmla="*/ 70 h 329"/>
              <a:gd name="T6" fmla="*/ 70 w 444"/>
              <a:gd name="T7" fmla="*/ 150 h 329"/>
              <a:gd name="T8" fmla="*/ 0 w 444"/>
              <a:gd name="T9" fmla="*/ 291 h 329"/>
              <a:gd name="T10" fmla="*/ 0 w 444"/>
              <a:gd name="T11" fmla="*/ 328 h 329"/>
              <a:gd name="T12" fmla="*/ 70 w 444"/>
              <a:gd name="T13" fmla="*/ 0 h 329"/>
              <a:gd name="T14" fmla="*/ 275 w 444"/>
              <a:gd name="T15" fmla="*/ 0 h 329"/>
              <a:gd name="T16" fmla="*/ 275 w 444"/>
              <a:gd name="T17" fmla="*/ 0 h 329"/>
              <a:gd name="T18" fmla="*/ 204 w 444"/>
              <a:gd name="T19" fmla="*/ 70 h 329"/>
              <a:gd name="T20" fmla="*/ 275 w 444"/>
              <a:gd name="T21" fmla="*/ 150 h 329"/>
              <a:gd name="T22" fmla="*/ 204 w 444"/>
              <a:gd name="T23" fmla="*/ 291 h 329"/>
              <a:gd name="T24" fmla="*/ 204 w 444"/>
              <a:gd name="T25" fmla="*/ 328 h 329"/>
              <a:gd name="T26" fmla="*/ 275 w 444"/>
              <a:gd name="T27" fmla="*/ 0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4" h="329">
                <a:moveTo>
                  <a:pt x="70" y="0"/>
                </a:moveTo>
                <a:lnTo>
                  <a:pt x="70" y="0"/>
                </a:lnTo>
                <a:cubicBezTo>
                  <a:pt x="26" y="0"/>
                  <a:pt x="0" y="35"/>
                  <a:pt x="0" y="70"/>
                </a:cubicBezTo>
                <a:cubicBezTo>
                  <a:pt x="0" y="115"/>
                  <a:pt x="26" y="150"/>
                  <a:pt x="70" y="150"/>
                </a:cubicBezTo>
                <a:cubicBezTo>
                  <a:pt x="142" y="150"/>
                  <a:pt x="98" y="291"/>
                  <a:pt x="0" y="291"/>
                </a:cubicBezTo>
                <a:cubicBezTo>
                  <a:pt x="0" y="328"/>
                  <a:pt x="0" y="328"/>
                  <a:pt x="0" y="328"/>
                </a:cubicBezTo>
                <a:cubicBezTo>
                  <a:pt x="168" y="328"/>
                  <a:pt x="239" y="0"/>
                  <a:pt x="70" y="0"/>
                </a:cubicBezTo>
                <a:close/>
                <a:moveTo>
                  <a:pt x="275" y="0"/>
                </a:moveTo>
                <a:lnTo>
                  <a:pt x="275" y="0"/>
                </a:lnTo>
                <a:cubicBezTo>
                  <a:pt x="239" y="0"/>
                  <a:pt x="204" y="35"/>
                  <a:pt x="204" y="70"/>
                </a:cubicBezTo>
                <a:cubicBezTo>
                  <a:pt x="204" y="115"/>
                  <a:pt x="239" y="150"/>
                  <a:pt x="275" y="150"/>
                </a:cubicBezTo>
                <a:cubicBezTo>
                  <a:pt x="354" y="150"/>
                  <a:pt x="301" y="291"/>
                  <a:pt x="204" y="291"/>
                </a:cubicBezTo>
                <a:cubicBezTo>
                  <a:pt x="204" y="328"/>
                  <a:pt x="204" y="328"/>
                  <a:pt x="204" y="328"/>
                </a:cubicBezTo>
                <a:cubicBezTo>
                  <a:pt x="381" y="328"/>
                  <a:pt x="443" y="0"/>
                  <a:pt x="27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64" name="Freeform 12">
            <a:extLst>
              <a:ext uri="{FF2B5EF4-FFF2-40B4-BE49-F238E27FC236}">
                <a16:creationId xmlns:a16="http://schemas.microsoft.com/office/drawing/2014/main" id="{13C9A5E5-0912-FE47-961F-AF64D9C0D9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132" y="8028939"/>
            <a:ext cx="788184" cy="788384"/>
          </a:xfrm>
          <a:custGeom>
            <a:avLst/>
            <a:gdLst>
              <a:gd name="T0" fmla="*/ 230 w 462"/>
              <a:gd name="T1" fmla="*/ 9 h 461"/>
              <a:gd name="T2" fmla="*/ 230 w 462"/>
              <a:gd name="T3" fmla="*/ 9 h 461"/>
              <a:gd name="T4" fmla="*/ 0 w 462"/>
              <a:gd name="T5" fmla="*/ 239 h 461"/>
              <a:gd name="T6" fmla="*/ 230 w 462"/>
              <a:gd name="T7" fmla="*/ 460 h 461"/>
              <a:gd name="T8" fmla="*/ 461 w 462"/>
              <a:gd name="T9" fmla="*/ 230 h 461"/>
              <a:gd name="T10" fmla="*/ 230 w 462"/>
              <a:gd name="T11" fmla="*/ 9 h 461"/>
              <a:gd name="T12" fmla="*/ 248 w 462"/>
              <a:gd name="T13" fmla="*/ 79 h 461"/>
              <a:gd name="T14" fmla="*/ 248 w 462"/>
              <a:gd name="T15" fmla="*/ 79 h 461"/>
              <a:gd name="T16" fmla="*/ 283 w 462"/>
              <a:gd name="T17" fmla="*/ 106 h 461"/>
              <a:gd name="T18" fmla="*/ 239 w 462"/>
              <a:gd name="T19" fmla="*/ 150 h 461"/>
              <a:gd name="T20" fmla="*/ 213 w 462"/>
              <a:gd name="T21" fmla="*/ 115 h 461"/>
              <a:gd name="T22" fmla="*/ 248 w 462"/>
              <a:gd name="T23" fmla="*/ 79 h 461"/>
              <a:gd name="T24" fmla="*/ 195 w 462"/>
              <a:gd name="T25" fmla="*/ 372 h 461"/>
              <a:gd name="T26" fmla="*/ 195 w 462"/>
              <a:gd name="T27" fmla="*/ 372 h 461"/>
              <a:gd name="T28" fmla="*/ 177 w 462"/>
              <a:gd name="T29" fmla="*/ 327 h 461"/>
              <a:gd name="T30" fmla="*/ 195 w 462"/>
              <a:gd name="T31" fmla="*/ 248 h 461"/>
              <a:gd name="T32" fmla="*/ 195 w 462"/>
              <a:gd name="T33" fmla="*/ 230 h 461"/>
              <a:gd name="T34" fmla="*/ 160 w 462"/>
              <a:gd name="T35" fmla="*/ 248 h 461"/>
              <a:gd name="T36" fmla="*/ 151 w 462"/>
              <a:gd name="T37" fmla="*/ 239 h 461"/>
              <a:gd name="T38" fmla="*/ 248 w 462"/>
              <a:gd name="T39" fmla="*/ 185 h 461"/>
              <a:gd name="T40" fmla="*/ 266 w 462"/>
              <a:gd name="T41" fmla="*/ 230 h 461"/>
              <a:gd name="T42" fmla="*/ 239 w 462"/>
              <a:gd name="T43" fmla="*/ 310 h 461"/>
              <a:gd name="T44" fmla="*/ 239 w 462"/>
              <a:gd name="T45" fmla="*/ 327 h 461"/>
              <a:gd name="T46" fmla="*/ 275 w 462"/>
              <a:gd name="T47" fmla="*/ 310 h 461"/>
              <a:gd name="T48" fmla="*/ 283 w 462"/>
              <a:gd name="T49" fmla="*/ 327 h 461"/>
              <a:gd name="T50" fmla="*/ 195 w 462"/>
              <a:gd name="T51" fmla="*/ 372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62" h="461">
                <a:moveTo>
                  <a:pt x="230" y="9"/>
                </a:moveTo>
                <a:lnTo>
                  <a:pt x="230" y="9"/>
                </a:lnTo>
                <a:cubicBezTo>
                  <a:pt x="98" y="9"/>
                  <a:pt x="0" y="106"/>
                  <a:pt x="0" y="239"/>
                </a:cubicBezTo>
                <a:cubicBezTo>
                  <a:pt x="0" y="363"/>
                  <a:pt x="107" y="460"/>
                  <a:pt x="230" y="460"/>
                </a:cubicBezTo>
                <a:cubicBezTo>
                  <a:pt x="363" y="460"/>
                  <a:pt x="461" y="354"/>
                  <a:pt x="461" y="230"/>
                </a:cubicBezTo>
                <a:cubicBezTo>
                  <a:pt x="461" y="106"/>
                  <a:pt x="355" y="0"/>
                  <a:pt x="230" y="9"/>
                </a:cubicBezTo>
                <a:close/>
                <a:moveTo>
                  <a:pt x="248" y="79"/>
                </a:moveTo>
                <a:lnTo>
                  <a:pt x="248" y="79"/>
                </a:lnTo>
                <a:cubicBezTo>
                  <a:pt x="275" y="79"/>
                  <a:pt x="283" y="97"/>
                  <a:pt x="283" y="106"/>
                </a:cubicBezTo>
                <a:cubicBezTo>
                  <a:pt x="283" y="132"/>
                  <a:pt x="266" y="150"/>
                  <a:pt x="239" y="150"/>
                </a:cubicBezTo>
                <a:cubicBezTo>
                  <a:pt x="222" y="150"/>
                  <a:pt x="213" y="132"/>
                  <a:pt x="213" y="115"/>
                </a:cubicBezTo>
                <a:cubicBezTo>
                  <a:pt x="213" y="106"/>
                  <a:pt x="222" y="79"/>
                  <a:pt x="248" y="79"/>
                </a:cubicBezTo>
                <a:close/>
                <a:moveTo>
                  <a:pt x="195" y="372"/>
                </a:moveTo>
                <a:lnTo>
                  <a:pt x="195" y="372"/>
                </a:lnTo>
                <a:cubicBezTo>
                  <a:pt x="177" y="372"/>
                  <a:pt x="169" y="363"/>
                  <a:pt x="177" y="327"/>
                </a:cubicBezTo>
                <a:cubicBezTo>
                  <a:pt x="195" y="248"/>
                  <a:pt x="195" y="248"/>
                  <a:pt x="195" y="248"/>
                </a:cubicBezTo>
                <a:cubicBezTo>
                  <a:pt x="195" y="239"/>
                  <a:pt x="195" y="230"/>
                  <a:pt x="195" y="230"/>
                </a:cubicBezTo>
                <a:cubicBezTo>
                  <a:pt x="186" y="230"/>
                  <a:pt x="169" y="239"/>
                  <a:pt x="160" y="248"/>
                </a:cubicBezTo>
                <a:cubicBezTo>
                  <a:pt x="151" y="239"/>
                  <a:pt x="151" y="239"/>
                  <a:pt x="151" y="239"/>
                </a:cubicBezTo>
                <a:cubicBezTo>
                  <a:pt x="186" y="204"/>
                  <a:pt x="230" y="185"/>
                  <a:pt x="248" y="185"/>
                </a:cubicBezTo>
                <a:cubicBezTo>
                  <a:pt x="266" y="185"/>
                  <a:pt x="266" y="204"/>
                  <a:pt x="266" y="230"/>
                </a:cubicBezTo>
                <a:cubicBezTo>
                  <a:pt x="239" y="310"/>
                  <a:pt x="239" y="310"/>
                  <a:pt x="239" y="310"/>
                </a:cubicBezTo>
                <a:cubicBezTo>
                  <a:pt x="239" y="327"/>
                  <a:pt x="239" y="327"/>
                  <a:pt x="239" y="327"/>
                </a:cubicBezTo>
                <a:cubicBezTo>
                  <a:pt x="248" y="327"/>
                  <a:pt x="266" y="327"/>
                  <a:pt x="275" y="310"/>
                </a:cubicBezTo>
                <a:cubicBezTo>
                  <a:pt x="283" y="327"/>
                  <a:pt x="283" y="327"/>
                  <a:pt x="283" y="327"/>
                </a:cubicBezTo>
                <a:cubicBezTo>
                  <a:pt x="248" y="363"/>
                  <a:pt x="213" y="372"/>
                  <a:pt x="195" y="37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65" name="Freeform 34">
            <a:extLst>
              <a:ext uri="{FF2B5EF4-FFF2-40B4-BE49-F238E27FC236}">
                <a16:creationId xmlns:a16="http://schemas.microsoft.com/office/drawing/2014/main" id="{7E5B0D27-6E37-B141-AACF-7066EB3E7F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7445" y="4920652"/>
            <a:ext cx="445675" cy="785708"/>
          </a:xfrm>
          <a:custGeom>
            <a:avLst/>
            <a:gdLst>
              <a:gd name="T0" fmla="*/ 283 w 284"/>
              <a:gd name="T1" fmla="*/ 115 h 497"/>
              <a:gd name="T2" fmla="*/ 283 w 284"/>
              <a:gd name="T3" fmla="*/ 115 h 497"/>
              <a:gd name="T4" fmla="*/ 283 w 284"/>
              <a:gd name="T5" fmla="*/ 62 h 497"/>
              <a:gd name="T6" fmla="*/ 142 w 284"/>
              <a:gd name="T7" fmla="*/ 0 h 497"/>
              <a:gd name="T8" fmla="*/ 0 w 284"/>
              <a:gd name="T9" fmla="*/ 62 h 497"/>
              <a:gd name="T10" fmla="*/ 0 w 284"/>
              <a:gd name="T11" fmla="*/ 115 h 497"/>
              <a:gd name="T12" fmla="*/ 97 w 284"/>
              <a:gd name="T13" fmla="*/ 248 h 497"/>
              <a:gd name="T14" fmla="*/ 0 w 284"/>
              <a:gd name="T15" fmla="*/ 381 h 497"/>
              <a:gd name="T16" fmla="*/ 0 w 284"/>
              <a:gd name="T17" fmla="*/ 443 h 497"/>
              <a:gd name="T18" fmla="*/ 142 w 284"/>
              <a:gd name="T19" fmla="*/ 496 h 497"/>
              <a:gd name="T20" fmla="*/ 283 w 284"/>
              <a:gd name="T21" fmla="*/ 443 h 497"/>
              <a:gd name="T22" fmla="*/ 283 w 284"/>
              <a:gd name="T23" fmla="*/ 381 h 497"/>
              <a:gd name="T24" fmla="*/ 186 w 284"/>
              <a:gd name="T25" fmla="*/ 248 h 497"/>
              <a:gd name="T26" fmla="*/ 283 w 284"/>
              <a:gd name="T27" fmla="*/ 115 h 497"/>
              <a:gd name="T28" fmla="*/ 44 w 284"/>
              <a:gd name="T29" fmla="*/ 62 h 497"/>
              <a:gd name="T30" fmla="*/ 44 w 284"/>
              <a:gd name="T31" fmla="*/ 62 h 497"/>
              <a:gd name="T32" fmla="*/ 142 w 284"/>
              <a:gd name="T33" fmla="*/ 35 h 497"/>
              <a:gd name="T34" fmla="*/ 239 w 284"/>
              <a:gd name="T35" fmla="*/ 62 h 497"/>
              <a:gd name="T36" fmla="*/ 248 w 284"/>
              <a:gd name="T37" fmla="*/ 71 h 497"/>
              <a:gd name="T38" fmla="*/ 142 w 284"/>
              <a:gd name="T39" fmla="*/ 97 h 497"/>
              <a:gd name="T40" fmla="*/ 35 w 284"/>
              <a:gd name="T41" fmla="*/ 71 h 497"/>
              <a:gd name="T42" fmla="*/ 44 w 284"/>
              <a:gd name="T43" fmla="*/ 62 h 497"/>
              <a:gd name="T44" fmla="*/ 151 w 284"/>
              <a:gd name="T45" fmla="*/ 248 h 497"/>
              <a:gd name="T46" fmla="*/ 151 w 284"/>
              <a:gd name="T47" fmla="*/ 248 h 497"/>
              <a:gd name="T48" fmla="*/ 204 w 284"/>
              <a:gd name="T49" fmla="*/ 328 h 497"/>
              <a:gd name="T50" fmla="*/ 248 w 284"/>
              <a:gd name="T51" fmla="*/ 381 h 497"/>
              <a:gd name="T52" fmla="*/ 248 w 284"/>
              <a:gd name="T53" fmla="*/ 416 h 497"/>
              <a:gd name="T54" fmla="*/ 151 w 284"/>
              <a:gd name="T55" fmla="*/ 354 h 497"/>
              <a:gd name="T56" fmla="*/ 133 w 284"/>
              <a:gd name="T57" fmla="*/ 354 h 497"/>
              <a:gd name="T58" fmla="*/ 35 w 284"/>
              <a:gd name="T59" fmla="*/ 416 h 497"/>
              <a:gd name="T60" fmla="*/ 35 w 284"/>
              <a:gd name="T61" fmla="*/ 381 h 497"/>
              <a:gd name="T62" fmla="*/ 80 w 284"/>
              <a:gd name="T63" fmla="*/ 328 h 497"/>
              <a:gd name="T64" fmla="*/ 133 w 284"/>
              <a:gd name="T65" fmla="*/ 248 h 497"/>
              <a:gd name="T66" fmla="*/ 80 w 284"/>
              <a:gd name="T67" fmla="*/ 177 h 497"/>
              <a:gd name="T68" fmla="*/ 35 w 284"/>
              <a:gd name="T69" fmla="*/ 115 h 497"/>
              <a:gd name="T70" fmla="*/ 35 w 284"/>
              <a:gd name="T71" fmla="*/ 88 h 497"/>
              <a:gd name="T72" fmla="*/ 142 w 284"/>
              <a:gd name="T73" fmla="*/ 115 h 497"/>
              <a:gd name="T74" fmla="*/ 248 w 284"/>
              <a:gd name="T75" fmla="*/ 88 h 497"/>
              <a:gd name="T76" fmla="*/ 248 w 284"/>
              <a:gd name="T77" fmla="*/ 115 h 497"/>
              <a:gd name="T78" fmla="*/ 204 w 284"/>
              <a:gd name="T79" fmla="*/ 177 h 497"/>
              <a:gd name="T80" fmla="*/ 151 w 284"/>
              <a:gd name="T81" fmla="*/ 248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84" h="497">
                <a:moveTo>
                  <a:pt x="283" y="115"/>
                </a:moveTo>
                <a:lnTo>
                  <a:pt x="283" y="115"/>
                </a:lnTo>
                <a:cubicBezTo>
                  <a:pt x="283" y="62"/>
                  <a:pt x="283" y="62"/>
                  <a:pt x="283" y="62"/>
                </a:cubicBezTo>
                <a:cubicBezTo>
                  <a:pt x="283" y="35"/>
                  <a:pt x="221" y="0"/>
                  <a:pt x="142" y="0"/>
                </a:cubicBezTo>
                <a:cubicBezTo>
                  <a:pt x="61" y="0"/>
                  <a:pt x="0" y="35"/>
                  <a:pt x="0" y="62"/>
                </a:cubicBezTo>
                <a:cubicBezTo>
                  <a:pt x="0" y="62"/>
                  <a:pt x="0" y="62"/>
                  <a:pt x="0" y="115"/>
                </a:cubicBezTo>
                <a:cubicBezTo>
                  <a:pt x="0" y="168"/>
                  <a:pt x="97" y="213"/>
                  <a:pt x="97" y="248"/>
                </a:cubicBezTo>
                <a:cubicBezTo>
                  <a:pt x="97" y="292"/>
                  <a:pt x="0" y="328"/>
                  <a:pt x="0" y="381"/>
                </a:cubicBezTo>
                <a:cubicBezTo>
                  <a:pt x="0" y="434"/>
                  <a:pt x="0" y="443"/>
                  <a:pt x="0" y="443"/>
                </a:cubicBezTo>
                <a:cubicBezTo>
                  <a:pt x="0" y="460"/>
                  <a:pt x="61" y="496"/>
                  <a:pt x="142" y="496"/>
                </a:cubicBezTo>
                <a:cubicBezTo>
                  <a:pt x="221" y="496"/>
                  <a:pt x="283" y="460"/>
                  <a:pt x="283" y="443"/>
                </a:cubicBezTo>
                <a:cubicBezTo>
                  <a:pt x="283" y="443"/>
                  <a:pt x="283" y="434"/>
                  <a:pt x="283" y="381"/>
                </a:cubicBezTo>
                <a:cubicBezTo>
                  <a:pt x="283" y="328"/>
                  <a:pt x="186" y="292"/>
                  <a:pt x="186" y="248"/>
                </a:cubicBezTo>
                <a:cubicBezTo>
                  <a:pt x="186" y="213"/>
                  <a:pt x="283" y="168"/>
                  <a:pt x="283" y="115"/>
                </a:cubicBezTo>
                <a:close/>
                <a:moveTo>
                  <a:pt x="44" y="62"/>
                </a:moveTo>
                <a:lnTo>
                  <a:pt x="44" y="62"/>
                </a:lnTo>
                <a:cubicBezTo>
                  <a:pt x="61" y="53"/>
                  <a:pt x="88" y="35"/>
                  <a:pt x="142" y="35"/>
                </a:cubicBezTo>
                <a:cubicBezTo>
                  <a:pt x="195" y="35"/>
                  <a:pt x="239" y="62"/>
                  <a:pt x="239" y="62"/>
                </a:cubicBezTo>
                <a:cubicBezTo>
                  <a:pt x="248" y="62"/>
                  <a:pt x="257" y="71"/>
                  <a:pt x="248" y="71"/>
                </a:cubicBezTo>
                <a:cubicBezTo>
                  <a:pt x="230" y="88"/>
                  <a:pt x="186" y="97"/>
                  <a:pt x="142" y="97"/>
                </a:cubicBezTo>
                <a:cubicBezTo>
                  <a:pt x="97" y="97"/>
                  <a:pt x="53" y="88"/>
                  <a:pt x="35" y="71"/>
                </a:cubicBezTo>
                <a:cubicBezTo>
                  <a:pt x="26" y="71"/>
                  <a:pt x="44" y="62"/>
                  <a:pt x="44" y="62"/>
                </a:cubicBezTo>
                <a:close/>
                <a:moveTo>
                  <a:pt x="151" y="248"/>
                </a:moveTo>
                <a:lnTo>
                  <a:pt x="151" y="248"/>
                </a:lnTo>
                <a:cubicBezTo>
                  <a:pt x="151" y="283"/>
                  <a:pt x="177" y="301"/>
                  <a:pt x="204" y="328"/>
                </a:cubicBezTo>
                <a:cubicBezTo>
                  <a:pt x="221" y="345"/>
                  <a:pt x="248" y="372"/>
                  <a:pt x="248" y="381"/>
                </a:cubicBezTo>
                <a:cubicBezTo>
                  <a:pt x="248" y="416"/>
                  <a:pt x="248" y="416"/>
                  <a:pt x="248" y="416"/>
                </a:cubicBezTo>
                <a:cubicBezTo>
                  <a:pt x="230" y="407"/>
                  <a:pt x="151" y="390"/>
                  <a:pt x="151" y="354"/>
                </a:cubicBezTo>
                <a:cubicBezTo>
                  <a:pt x="151" y="337"/>
                  <a:pt x="133" y="337"/>
                  <a:pt x="133" y="354"/>
                </a:cubicBezTo>
                <a:cubicBezTo>
                  <a:pt x="133" y="390"/>
                  <a:pt x="61" y="407"/>
                  <a:pt x="35" y="416"/>
                </a:cubicBezTo>
                <a:cubicBezTo>
                  <a:pt x="35" y="381"/>
                  <a:pt x="35" y="381"/>
                  <a:pt x="35" y="381"/>
                </a:cubicBezTo>
                <a:cubicBezTo>
                  <a:pt x="35" y="372"/>
                  <a:pt x="61" y="345"/>
                  <a:pt x="80" y="328"/>
                </a:cubicBezTo>
                <a:cubicBezTo>
                  <a:pt x="106" y="301"/>
                  <a:pt x="133" y="283"/>
                  <a:pt x="133" y="248"/>
                </a:cubicBezTo>
                <a:cubicBezTo>
                  <a:pt x="133" y="222"/>
                  <a:pt x="106" y="203"/>
                  <a:pt x="80" y="177"/>
                </a:cubicBezTo>
                <a:cubicBezTo>
                  <a:pt x="61" y="159"/>
                  <a:pt x="35" y="132"/>
                  <a:pt x="35" y="115"/>
                </a:cubicBezTo>
                <a:cubicBezTo>
                  <a:pt x="35" y="88"/>
                  <a:pt x="35" y="88"/>
                  <a:pt x="35" y="88"/>
                </a:cubicBezTo>
                <a:cubicBezTo>
                  <a:pt x="61" y="106"/>
                  <a:pt x="97" y="115"/>
                  <a:pt x="142" y="115"/>
                </a:cubicBezTo>
                <a:cubicBezTo>
                  <a:pt x="186" y="115"/>
                  <a:pt x="230" y="106"/>
                  <a:pt x="248" y="88"/>
                </a:cubicBezTo>
                <a:cubicBezTo>
                  <a:pt x="248" y="115"/>
                  <a:pt x="248" y="115"/>
                  <a:pt x="248" y="115"/>
                </a:cubicBezTo>
                <a:cubicBezTo>
                  <a:pt x="248" y="132"/>
                  <a:pt x="221" y="159"/>
                  <a:pt x="204" y="177"/>
                </a:cubicBezTo>
                <a:cubicBezTo>
                  <a:pt x="177" y="203"/>
                  <a:pt x="151" y="222"/>
                  <a:pt x="151" y="24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66" name="Freeform 63">
            <a:extLst>
              <a:ext uri="{FF2B5EF4-FFF2-40B4-BE49-F238E27FC236}">
                <a16:creationId xmlns:a16="http://schemas.microsoft.com/office/drawing/2014/main" id="{D5620402-0947-0840-8CEF-9C02B1DB8C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079083" y="8097511"/>
            <a:ext cx="731622" cy="651250"/>
          </a:xfrm>
          <a:custGeom>
            <a:avLst/>
            <a:gdLst>
              <a:gd name="T0" fmla="*/ 345 w 390"/>
              <a:gd name="T1" fmla="*/ 0 h 346"/>
              <a:gd name="T2" fmla="*/ 345 w 390"/>
              <a:gd name="T3" fmla="*/ 0 h 346"/>
              <a:gd name="T4" fmla="*/ 44 w 390"/>
              <a:gd name="T5" fmla="*/ 0 h 346"/>
              <a:gd name="T6" fmla="*/ 0 w 390"/>
              <a:gd name="T7" fmla="*/ 44 h 346"/>
              <a:gd name="T8" fmla="*/ 0 w 390"/>
              <a:gd name="T9" fmla="*/ 221 h 346"/>
              <a:gd name="T10" fmla="*/ 44 w 390"/>
              <a:gd name="T11" fmla="*/ 265 h 346"/>
              <a:gd name="T12" fmla="*/ 142 w 390"/>
              <a:gd name="T13" fmla="*/ 265 h 346"/>
              <a:gd name="T14" fmla="*/ 248 w 390"/>
              <a:gd name="T15" fmla="*/ 345 h 346"/>
              <a:gd name="T16" fmla="*/ 248 w 390"/>
              <a:gd name="T17" fmla="*/ 265 h 346"/>
              <a:gd name="T18" fmla="*/ 345 w 390"/>
              <a:gd name="T19" fmla="*/ 265 h 346"/>
              <a:gd name="T20" fmla="*/ 389 w 390"/>
              <a:gd name="T21" fmla="*/ 221 h 346"/>
              <a:gd name="T22" fmla="*/ 389 w 390"/>
              <a:gd name="T23" fmla="*/ 44 h 346"/>
              <a:gd name="T24" fmla="*/ 345 w 390"/>
              <a:gd name="T25" fmla="*/ 0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90" h="346">
                <a:moveTo>
                  <a:pt x="345" y="0"/>
                </a:moveTo>
                <a:lnTo>
                  <a:pt x="345" y="0"/>
                </a:lnTo>
                <a:cubicBezTo>
                  <a:pt x="44" y="0"/>
                  <a:pt x="44" y="0"/>
                  <a:pt x="44" y="0"/>
                </a:cubicBezTo>
                <a:cubicBezTo>
                  <a:pt x="17" y="0"/>
                  <a:pt x="0" y="17"/>
                  <a:pt x="0" y="44"/>
                </a:cubicBezTo>
                <a:cubicBezTo>
                  <a:pt x="0" y="221"/>
                  <a:pt x="0" y="221"/>
                  <a:pt x="0" y="221"/>
                </a:cubicBezTo>
                <a:cubicBezTo>
                  <a:pt x="0" y="247"/>
                  <a:pt x="17" y="265"/>
                  <a:pt x="44" y="265"/>
                </a:cubicBezTo>
                <a:cubicBezTo>
                  <a:pt x="142" y="265"/>
                  <a:pt x="142" y="265"/>
                  <a:pt x="142" y="265"/>
                </a:cubicBezTo>
                <a:cubicBezTo>
                  <a:pt x="248" y="345"/>
                  <a:pt x="248" y="345"/>
                  <a:pt x="248" y="345"/>
                </a:cubicBezTo>
                <a:cubicBezTo>
                  <a:pt x="248" y="265"/>
                  <a:pt x="248" y="265"/>
                  <a:pt x="248" y="265"/>
                </a:cubicBezTo>
                <a:cubicBezTo>
                  <a:pt x="345" y="265"/>
                  <a:pt x="345" y="265"/>
                  <a:pt x="345" y="265"/>
                </a:cubicBezTo>
                <a:cubicBezTo>
                  <a:pt x="372" y="265"/>
                  <a:pt x="389" y="247"/>
                  <a:pt x="389" y="221"/>
                </a:cubicBezTo>
                <a:cubicBezTo>
                  <a:pt x="389" y="44"/>
                  <a:pt x="389" y="44"/>
                  <a:pt x="389" y="44"/>
                </a:cubicBezTo>
                <a:cubicBezTo>
                  <a:pt x="389" y="17"/>
                  <a:pt x="372" y="0"/>
                  <a:pt x="345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67" name="Freeform 80">
            <a:extLst>
              <a:ext uri="{FF2B5EF4-FFF2-40B4-BE49-F238E27FC236}">
                <a16:creationId xmlns:a16="http://schemas.microsoft.com/office/drawing/2014/main" id="{0DAAA586-E5BA-5A4C-9106-DA633FFFF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9639" y="3623230"/>
            <a:ext cx="677419" cy="416241"/>
          </a:xfrm>
          <a:custGeom>
            <a:avLst/>
            <a:gdLst>
              <a:gd name="T0" fmla="*/ 462 w 498"/>
              <a:gd name="T1" fmla="*/ 0 h 303"/>
              <a:gd name="T2" fmla="*/ 0 w 498"/>
              <a:gd name="T3" fmla="*/ 36 h 303"/>
              <a:gd name="T4" fmla="*/ 36 w 498"/>
              <a:gd name="T5" fmla="*/ 302 h 303"/>
              <a:gd name="T6" fmla="*/ 497 w 498"/>
              <a:gd name="T7" fmla="*/ 266 h 303"/>
              <a:gd name="T8" fmla="*/ 462 w 498"/>
              <a:gd name="T9" fmla="*/ 0 h 303"/>
              <a:gd name="T10" fmla="*/ 275 w 498"/>
              <a:gd name="T11" fmla="*/ 54 h 303"/>
              <a:gd name="T12" fmla="*/ 319 w 498"/>
              <a:gd name="T13" fmla="*/ 107 h 303"/>
              <a:gd name="T14" fmla="*/ 275 w 498"/>
              <a:gd name="T15" fmla="*/ 54 h 303"/>
              <a:gd name="T16" fmla="*/ 346 w 498"/>
              <a:gd name="T17" fmla="*/ 125 h 303"/>
              <a:gd name="T18" fmla="*/ 302 w 498"/>
              <a:gd name="T19" fmla="*/ 178 h 303"/>
              <a:gd name="T20" fmla="*/ 346 w 498"/>
              <a:gd name="T21" fmla="*/ 125 h 303"/>
              <a:gd name="T22" fmla="*/ 195 w 498"/>
              <a:gd name="T23" fmla="*/ 54 h 303"/>
              <a:gd name="T24" fmla="*/ 249 w 498"/>
              <a:gd name="T25" fmla="*/ 107 h 303"/>
              <a:gd name="T26" fmla="*/ 195 w 498"/>
              <a:gd name="T27" fmla="*/ 54 h 303"/>
              <a:gd name="T28" fmla="*/ 275 w 498"/>
              <a:gd name="T29" fmla="*/ 125 h 303"/>
              <a:gd name="T30" fmla="*/ 222 w 498"/>
              <a:gd name="T31" fmla="*/ 178 h 303"/>
              <a:gd name="T32" fmla="*/ 275 w 498"/>
              <a:gd name="T33" fmla="*/ 125 h 303"/>
              <a:gd name="T34" fmla="*/ 124 w 498"/>
              <a:gd name="T35" fmla="*/ 54 h 303"/>
              <a:gd name="T36" fmla="*/ 178 w 498"/>
              <a:gd name="T37" fmla="*/ 107 h 303"/>
              <a:gd name="T38" fmla="*/ 124 w 498"/>
              <a:gd name="T39" fmla="*/ 54 h 303"/>
              <a:gd name="T40" fmla="*/ 195 w 498"/>
              <a:gd name="T41" fmla="*/ 125 h 303"/>
              <a:gd name="T42" fmla="*/ 151 w 498"/>
              <a:gd name="T43" fmla="*/ 178 h 303"/>
              <a:gd name="T44" fmla="*/ 195 w 498"/>
              <a:gd name="T45" fmla="*/ 125 h 303"/>
              <a:gd name="T46" fmla="*/ 54 w 498"/>
              <a:gd name="T47" fmla="*/ 54 h 303"/>
              <a:gd name="T48" fmla="*/ 98 w 498"/>
              <a:gd name="T49" fmla="*/ 107 h 303"/>
              <a:gd name="T50" fmla="*/ 54 w 498"/>
              <a:gd name="T51" fmla="*/ 54 h 303"/>
              <a:gd name="T52" fmla="*/ 124 w 498"/>
              <a:gd name="T53" fmla="*/ 125 h 303"/>
              <a:gd name="T54" fmla="*/ 71 w 498"/>
              <a:gd name="T55" fmla="*/ 178 h 303"/>
              <a:gd name="T56" fmla="*/ 124 w 498"/>
              <a:gd name="T57" fmla="*/ 125 h 303"/>
              <a:gd name="T58" fmla="*/ 98 w 498"/>
              <a:gd name="T59" fmla="*/ 249 h 303"/>
              <a:gd name="T60" fmla="*/ 54 w 498"/>
              <a:gd name="T61" fmla="*/ 204 h 303"/>
              <a:gd name="T62" fmla="*/ 98 w 498"/>
              <a:gd name="T63" fmla="*/ 249 h 303"/>
              <a:gd name="T64" fmla="*/ 372 w 498"/>
              <a:gd name="T65" fmla="*/ 249 h 303"/>
              <a:gd name="T66" fmla="*/ 124 w 498"/>
              <a:gd name="T67" fmla="*/ 204 h 303"/>
              <a:gd name="T68" fmla="*/ 372 w 498"/>
              <a:gd name="T69" fmla="*/ 249 h 303"/>
              <a:gd name="T70" fmla="*/ 443 w 498"/>
              <a:gd name="T71" fmla="*/ 249 h 303"/>
              <a:gd name="T72" fmla="*/ 399 w 498"/>
              <a:gd name="T73" fmla="*/ 204 h 303"/>
              <a:gd name="T74" fmla="*/ 443 w 498"/>
              <a:gd name="T75" fmla="*/ 249 h 303"/>
              <a:gd name="T76" fmla="*/ 372 w 498"/>
              <a:gd name="T77" fmla="*/ 178 h 303"/>
              <a:gd name="T78" fmla="*/ 425 w 498"/>
              <a:gd name="T79" fmla="*/ 125 h 303"/>
              <a:gd name="T80" fmla="*/ 372 w 498"/>
              <a:gd name="T81" fmla="*/ 178 h 303"/>
              <a:gd name="T82" fmla="*/ 443 w 498"/>
              <a:gd name="T83" fmla="*/ 107 h 303"/>
              <a:gd name="T84" fmla="*/ 346 w 498"/>
              <a:gd name="T85" fmla="*/ 54 h 303"/>
              <a:gd name="T86" fmla="*/ 443 w 498"/>
              <a:gd name="T87" fmla="*/ 107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98" h="303">
                <a:moveTo>
                  <a:pt x="462" y="0"/>
                </a:moveTo>
                <a:lnTo>
                  <a:pt x="462" y="0"/>
                </a:lnTo>
                <a:cubicBezTo>
                  <a:pt x="36" y="0"/>
                  <a:pt x="36" y="0"/>
                  <a:pt x="36" y="0"/>
                </a:cubicBezTo>
                <a:cubicBezTo>
                  <a:pt x="18" y="0"/>
                  <a:pt x="0" y="18"/>
                  <a:pt x="0" y="36"/>
                </a:cubicBezTo>
                <a:cubicBezTo>
                  <a:pt x="0" y="266"/>
                  <a:pt x="0" y="266"/>
                  <a:pt x="0" y="266"/>
                </a:cubicBezTo>
                <a:cubicBezTo>
                  <a:pt x="0" y="284"/>
                  <a:pt x="18" y="302"/>
                  <a:pt x="36" y="302"/>
                </a:cubicBezTo>
                <a:cubicBezTo>
                  <a:pt x="462" y="302"/>
                  <a:pt x="462" y="302"/>
                  <a:pt x="462" y="302"/>
                </a:cubicBezTo>
                <a:cubicBezTo>
                  <a:pt x="479" y="302"/>
                  <a:pt x="497" y="284"/>
                  <a:pt x="497" y="26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18"/>
                  <a:pt x="479" y="0"/>
                  <a:pt x="462" y="0"/>
                </a:cubicBezTo>
                <a:close/>
                <a:moveTo>
                  <a:pt x="275" y="54"/>
                </a:moveTo>
                <a:lnTo>
                  <a:pt x="275" y="54"/>
                </a:lnTo>
                <a:cubicBezTo>
                  <a:pt x="319" y="54"/>
                  <a:pt x="319" y="54"/>
                  <a:pt x="319" y="54"/>
                </a:cubicBezTo>
                <a:cubicBezTo>
                  <a:pt x="319" y="107"/>
                  <a:pt x="319" y="107"/>
                  <a:pt x="319" y="107"/>
                </a:cubicBezTo>
                <a:cubicBezTo>
                  <a:pt x="275" y="107"/>
                  <a:pt x="275" y="107"/>
                  <a:pt x="275" y="107"/>
                </a:cubicBezTo>
                <a:lnTo>
                  <a:pt x="275" y="54"/>
                </a:lnTo>
                <a:close/>
                <a:moveTo>
                  <a:pt x="346" y="125"/>
                </a:moveTo>
                <a:lnTo>
                  <a:pt x="346" y="125"/>
                </a:lnTo>
                <a:cubicBezTo>
                  <a:pt x="346" y="178"/>
                  <a:pt x="346" y="178"/>
                  <a:pt x="346" y="178"/>
                </a:cubicBezTo>
                <a:cubicBezTo>
                  <a:pt x="302" y="178"/>
                  <a:pt x="302" y="178"/>
                  <a:pt x="302" y="178"/>
                </a:cubicBezTo>
                <a:cubicBezTo>
                  <a:pt x="302" y="125"/>
                  <a:pt x="302" y="125"/>
                  <a:pt x="302" y="125"/>
                </a:cubicBezTo>
                <a:lnTo>
                  <a:pt x="346" y="125"/>
                </a:lnTo>
                <a:close/>
                <a:moveTo>
                  <a:pt x="195" y="54"/>
                </a:moveTo>
                <a:lnTo>
                  <a:pt x="195" y="54"/>
                </a:lnTo>
                <a:cubicBezTo>
                  <a:pt x="249" y="54"/>
                  <a:pt x="249" y="54"/>
                  <a:pt x="249" y="54"/>
                </a:cubicBezTo>
                <a:cubicBezTo>
                  <a:pt x="249" y="107"/>
                  <a:pt x="249" y="107"/>
                  <a:pt x="249" y="107"/>
                </a:cubicBezTo>
                <a:cubicBezTo>
                  <a:pt x="195" y="107"/>
                  <a:pt x="195" y="107"/>
                  <a:pt x="195" y="107"/>
                </a:cubicBezTo>
                <a:lnTo>
                  <a:pt x="195" y="54"/>
                </a:lnTo>
                <a:close/>
                <a:moveTo>
                  <a:pt x="275" y="125"/>
                </a:moveTo>
                <a:lnTo>
                  <a:pt x="275" y="125"/>
                </a:lnTo>
                <a:cubicBezTo>
                  <a:pt x="275" y="178"/>
                  <a:pt x="275" y="178"/>
                  <a:pt x="275" y="178"/>
                </a:cubicBezTo>
                <a:cubicBezTo>
                  <a:pt x="222" y="178"/>
                  <a:pt x="222" y="178"/>
                  <a:pt x="222" y="178"/>
                </a:cubicBezTo>
                <a:cubicBezTo>
                  <a:pt x="222" y="125"/>
                  <a:pt x="222" y="125"/>
                  <a:pt x="222" y="125"/>
                </a:cubicBezTo>
                <a:lnTo>
                  <a:pt x="275" y="125"/>
                </a:lnTo>
                <a:close/>
                <a:moveTo>
                  <a:pt x="124" y="54"/>
                </a:moveTo>
                <a:lnTo>
                  <a:pt x="124" y="54"/>
                </a:lnTo>
                <a:cubicBezTo>
                  <a:pt x="178" y="54"/>
                  <a:pt x="178" y="54"/>
                  <a:pt x="178" y="54"/>
                </a:cubicBezTo>
                <a:cubicBezTo>
                  <a:pt x="178" y="107"/>
                  <a:pt x="178" y="107"/>
                  <a:pt x="178" y="107"/>
                </a:cubicBezTo>
                <a:cubicBezTo>
                  <a:pt x="124" y="107"/>
                  <a:pt x="124" y="107"/>
                  <a:pt x="124" y="107"/>
                </a:cubicBezTo>
                <a:lnTo>
                  <a:pt x="124" y="54"/>
                </a:lnTo>
                <a:close/>
                <a:moveTo>
                  <a:pt x="195" y="125"/>
                </a:moveTo>
                <a:lnTo>
                  <a:pt x="195" y="125"/>
                </a:lnTo>
                <a:cubicBezTo>
                  <a:pt x="195" y="178"/>
                  <a:pt x="195" y="178"/>
                  <a:pt x="195" y="178"/>
                </a:cubicBezTo>
                <a:cubicBezTo>
                  <a:pt x="151" y="178"/>
                  <a:pt x="151" y="178"/>
                  <a:pt x="151" y="178"/>
                </a:cubicBezTo>
                <a:cubicBezTo>
                  <a:pt x="151" y="125"/>
                  <a:pt x="151" y="125"/>
                  <a:pt x="151" y="125"/>
                </a:cubicBezTo>
                <a:lnTo>
                  <a:pt x="195" y="125"/>
                </a:lnTo>
                <a:close/>
                <a:moveTo>
                  <a:pt x="54" y="54"/>
                </a:moveTo>
                <a:lnTo>
                  <a:pt x="54" y="54"/>
                </a:lnTo>
                <a:cubicBezTo>
                  <a:pt x="98" y="54"/>
                  <a:pt x="98" y="54"/>
                  <a:pt x="98" y="54"/>
                </a:cubicBezTo>
                <a:cubicBezTo>
                  <a:pt x="98" y="107"/>
                  <a:pt x="98" y="107"/>
                  <a:pt x="98" y="107"/>
                </a:cubicBezTo>
                <a:cubicBezTo>
                  <a:pt x="54" y="107"/>
                  <a:pt x="54" y="107"/>
                  <a:pt x="54" y="107"/>
                </a:cubicBezTo>
                <a:lnTo>
                  <a:pt x="54" y="54"/>
                </a:lnTo>
                <a:close/>
                <a:moveTo>
                  <a:pt x="124" y="125"/>
                </a:moveTo>
                <a:lnTo>
                  <a:pt x="124" y="125"/>
                </a:lnTo>
                <a:cubicBezTo>
                  <a:pt x="124" y="178"/>
                  <a:pt x="124" y="178"/>
                  <a:pt x="124" y="178"/>
                </a:cubicBezTo>
                <a:cubicBezTo>
                  <a:pt x="71" y="178"/>
                  <a:pt x="71" y="178"/>
                  <a:pt x="71" y="178"/>
                </a:cubicBezTo>
                <a:cubicBezTo>
                  <a:pt x="71" y="125"/>
                  <a:pt x="71" y="125"/>
                  <a:pt x="71" y="125"/>
                </a:cubicBezTo>
                <a:lnTo>
                  <a:pt x="124" y="125"/>
                </a:lnTo>
                <a:close/>
                <a:moveTo>
                  <a:pt x="98" y="249"/>
                </a:moveTo>
                <a:lnTo>
                  <a:pt x="98" y="249"/>
                </a:lnTo>
                <a:cubicBezTo>
                  <a:pt x="54" y="249"/>
                  <a:pt x="54" y="249"/>
                  <a:pt x="54" y="249"/>
                </a:cubicBezTo>
                <a:cubicBezTo>
                  <a:pt x="54" y="204"/>
                  <a:pt x="54" y="204"/>
                  <a:pt x="54" y="204"/>
                </a:cubicBezTo>
                <a:cubicBezTo>
                  <a:pt x="98" y="204"/>
                  <a:pt x="98" y="204"/>
                  <a:pt x="98" y="204"/>
                </a:cubicBezTo>
                <a:lnTo>
                  <a:pt x="98" y="249"/>
                </a:lnTo>
                <a:close/>
                <a:moveTo>
                  <a:pt x="372" y="249"/>
                </a:moveTo>
                <a:lnTo>
                  <a:pt x="372" y="249"/>
                </a:lnTo>
                <a:cubicBezTo>
                  <a:pt x="124" y="249"/>
                  <a:pt x="124" y="249"/>
                  <a:pt x="124" y="249"/>
                </a:cubicBezTo>
                <a:cubicBezTo>
                  <a:pt x="124" y="204"/>
                  <a:pt x="124" y="204"/>
                  <a:pt x="124" y="204"/>
                </a:cubicBezTo>
                <a:cubicBezTo>
                  <a:pt x="372" y="204"/>
                  <a:pt x="372" y="204"/>
                  <a:pt x="372" y="204"/>
                </a:cubicBezTo>
                <a:lnTo>
                  <a:pt x="372" y="249"/>
                </a:lnTo>
                <a:close/>
                <a:moveTo>
                  <a:pt x="443" y="249"/>
                </a:moveTo>
                <a:lnTo>
                  <a:pt x="443" y="249"/>
                </a:lnTo>
                <a:cubicBezTo>
                  <a:pt x="399" y="249"/>
                  <a:pt x="399" y="249"/>
                  <a:pt x="399" y="249"/>
                </a:cubicBezTo>
                <a:cubicBezTo>
                  <a:pt x="399" y="204"/>
                  <a:pt x="399" y="204"/>
                  <a:pt x="399" y="204"/>
                </a:cubicBezTo>
                <a:cubicBezTo>
                  <a:pt x="443" y="204"/>
                  <a:pt x="443" y="204"/>
                  <a:pt x="443" y="204"/>
                </a:cubicBezTo>
                <a:lnTo>
                  <a:pt x="443" y="249"/>
                </a:lnTo>
                <a:close/>
                <a:moveTo>
                  <a:pt x="372" y="178"/>
                </a:moveTo>
                <a:lnTo>
                  <a:pt x="372" y="178"/>
                </a:lnTo>
                <a:cubicBezTo>
                  <a:pt x="372" y="125"/>
                  <a:pt x="372" y="125"/>
                  <a:pt x="372" y="125"/>
                </a:cubicBezTo>
                <a:cubicBezTo>
                  <a:pt x="425" y="125"/>
                  <a:pt x="425" y="125"/>
                  <a:pt x="425" y="125"/>
                </a:cubicBezTo>
                <a:cubicBezTo>
                  <a:pt x="425" y="178"/>
                  <a:pt x="425" y="178"/>
                  <a:pt x="425" y="178"/>
                </a:cubicBezTo>
                <a:lnTo>
                  <a:pt x="372" y="178"/>
                </a:lnTo>
                <a:close/>
                <a:moveTo>
                  <a:pt x="443" y="107"/>
                </a:moveTo>
                <a:lnTo>
                  <a:pt x="443" y="107"/>
                </a:lnTo>
                <a:cubicBezTo>
                  <a:pt x="346" y="107"/>
                  <a:pt x="346" y="107"/>
                  <a:pt x="346" y="107"/>
                </a:cubicBezTo>
                <a:cubicBezTo>
                  <a:pt x="346" y="54"/>
                  <a:pt x="346" y="54"/>
                  <a:pt x="346" y="54"/>
                </a:cubicBezTo>
                <a:cubicBezTo>
                  <a:pt x="443" y="54"/>
                  <a:pt x="443" y="54"/>
                  <a:pt x="443" y="54"/>
                </a:cubicBezTo>
                <a:lnTo>
                  <a:pt x="443" y="1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68" name="Freeform 114">
            <a:extLst>
              <a:ext uri="{FF2B5EF4-FFF2-40B4-BE49-F238E27FC236}">
                <a16:creationId xmlns:a16="http://schemas.microsoft.com/office/drawing/2014/main" id="{E49C74ED-3A44-0641-80CB-B617CEA68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2762" y="12470688"/>
            <a:ext cx="633873" cy="667915"/>
          </a:xfrm>
          <a:custGeom>
            <a:avLst/>
            <a:gdLst>
              <a:gd name="T0" fmla="*/ 443 w 462"/>
              <a:gd name="T1" fmla="*/ 301 h 488"/>
              <a:gd name="T2" fmla="*/ 443 w 462"/>
              <a:gd name="T3" fmla="*/ 301 h 488"/>
              <a:gd name="T4" fmla="*/ 408 w 462"/>
              <a:gd name="T5" fmla="*/ 266 h 488"/>
              <a:gd name="T6" fmla="*/ 408 w 462"/>
              <a:gd name="T7" fmla="*/ 221 h 488"/>
              <a:gd name="T8" fmla="*/ 443 w 462"/>
              <a:gd name="T9" fmla="*/ 186 h 488"/>
              <a:gd name="T10" fmla="*/ 443 w 462"/>
              <a:gd name="T11" fmla="*/ 160 h 488"/>
              <a:gd name="T12" fmla="*/ 381 w 462"/>
              <a:gd name="T13" fmla="*/ 151 h 488"/>
              <a:gd name="T14" fmla="*/ 364 w 462"/>
              <a:gd name="T15" fmla="*/ 124 h 488"/>
              <a:gd name="T16" fmla="*/ 390 w 462"/>
              <a:gd name="T17" fmla="*/ 36 h 488"/>
              <a:gd name="T18" fmla="*/ 381 w 462"/>
              <a:gd name="T19" fmla="*/ 27 h 488"/>
              <a:gd name="T20" fmla="*/ 311 w 462"/>
              <a:gd name="T21" fmla="*/ 71 h 488"/>
              <a:gd name="T22" fmla="*/ 267 w 462"/>
              <a:gd name="T23" fmla="*/ 53 h 488"/>
              <a:gd name="T24" fmla="*/ 248 w 462"/>
              <a:gd name="T25" fmla="*/ 17 h 488"/>
              <a:gd name="T26" fmla="*/ 213 w 462"/>
              <a:gd name="T27" fmla="*/ 17 h 488"/>
              <a:gd name="T28" fmla="*/ 195 w 462"/>
              <a:gd name="T29" fmla="*/ 53 h 488"/>
              <a:gd name="T30" fmla="*/ 151 w 462"/>
              <a:gd name="T31" fmla="*/ 71 h 488"/>
              <a:gd name="T32" fmla="*/ 116 w 462"/>
              <a:gd name="T33" fmla="*/ 53 h 488"/>
              <a:gd name="T34" fmla="*/ 89 w 462"/>
              <a:gd name="T35" fmla="*/ 71 h 488"/>
              <a:gd name="T36" fmla="*/ 89 w 462"/>
              <a:gd name="T37" fmla="*/ 106 h 488"/>
              <a:gd name="T38" fmla="*/ 63 w 462"/>
              <a:gd name="T39" fmla="*/ 142 h 488"/>
              <a:gd name="T40" fmla="*/ 18 w 462"/>
              <a:gd name="T41" fmla="*/ 160 h 488"/>
              <a:gd name="T42" fmla="*/ 18 w 462"/>
              <a:gd name="T43" fmla="*/ 186 h 488"/>
              <a:gd name="T44" fmla="*/ 63 w 462"/>
              <a:gd name="T45" fmla="*/ 221 h 488"/>
              <a:gd name="T46" fmla="*/ 63 w 462"/>
              <a:gd name="T47" fmla="*/ 266 h 488"/>
              <a:gd name="T48" fmla="*/ 18 w 462"/>
              <a:gd name="T49" fmla="*/ 301 h 488"/>
              <a:gd name="T50" fmla="*/ 27 w 462"/>
              <a:gd name="T51" fmla="*/ 319 h 488"/>
              <a:gd name="T52" fmla="*/ 71 w 462"/>
              <a:gd name="T53" fmla="*/ 328 h 488"/>
              <a:gd name="T54" fmla="*/ 98 w 462"/>
              <a:gd name="T55" fmla="*/ 364 h 488"/>
              <a:gd name="T56" fmla="*/ 71 w 462"/>
              <a:gd name="T57" fmla="*/ 443 h 488"/>
              <a:gd name="T58" fmla="*/ 89 w 462"/>
              <a:gd name="T59" fmla="*/ 461 h 488"/>
              <a:gd name="T60" fmla="*/ 142 w 462"/>
              <a:gd name="T61" fmla="*/ 425 h 488"/>
              <a:gd name="T62" fmla="*/ 186 w 462"/>
              <a:gd name="T63" fmla="*/ 434 h 488"/>
              <a:gd name="T64" fmla="*/ 213 w 462"/>
              <a:gd name="T65" fmla="*/ 470 h 488"/>
              <a:gd name="T66" fmla="*/ 248 w 462"/>
              <a:gd name="T67" fmla="*/ 470 h 488"/>
              <a:gd name="T68" fmla="*/ 267 w 462"/>
              <a:gd name="T69" fmla="*/ 425 h 488"/>
              <a:gd name="T70" fmla="*/ 311 w 462"/>
              <a:gd name="T71" fmla="*/ 408 h 488"/>
              <a:gd name="T72" fmla="*/ 355 w 462"/>
              <a:gd name="T73" fmla="*/ 434 h 488"/>
              <a:gd name="T74" fmla="*/ 373 w 462"/>
              <a:gd name="T75" fmla="*/ 417 h 488"/>
              <a:gd name="T76" fmla="*/ 373 w 462"/>
              <a:gd name="T77" fmla="*/ 372 h 488"/>
              <a:gd name="T78" fmla="*/ 399 w 462"/>
              <a:gd name="T79" fmla="*/ 337 h 488"/>
              <a:gd name="T80" fmla="*/ 443 w 462"/>
              <a:gd name="T81" fmla="*/ 328 h 488"/>
              <a:gd name="T82" fmla="*/ 443 w 462"/>
              <a:gd name="T83" fmla="*/ 301 h 488"/>
              <a:gd name="T84" fmla="*/ 257 w 462"/>
              <a:gd name="T85" fmla="*/ 346 h 488"/>
              <a:gd name="T86" fmla="*/ 257 w 462"/>
              <a:gd name="T87" fmla="*/ 346 h 488"/>
              <a:gd name="T88" fmla="*/ 204 w 462"/>
              <a:gd name="T89" fmla="*/ 346 h 488"/>
              <a:gd name="T90" fmla="*/ 204 w 462"/>
              <a:gd name="T91" fmla="*/ 292 h 488"/>
              <a:gd name="T92" fmla="*/ 257 w 462"/>
              <a:gd name="T93" fmla="*/ 292 h 488"/>
              <a:gd name="T94" fmla="*/ 257 w 462"/>
              <a:gd name="T95" fmla="*/ 346 h 488"/>
              <a:gd name="T96" fmla="*/ 257 w 462"/>
              <a:gd name="T97" fmla="*/ 266 h 488"/>
              <a:gd name="T98" fmla="*/ 257 w 462"/>
              <a:gd name="T99" fmla="*/ 266 h 488"/>
              <a:gd name="T100" fmla="*/ 204 w 462"/>
              <a:gd name="T101" fmla="*/ 266 h 488"/>
              <a:gd name="T102" fmla="*/ 204 w 462"/>
              <a:gd name="T103" fmla="*/ 133 h 488"/>
              <a:gd name="T104" fmla="*/ 257 w 462"/>
              <a:gd name="T105" fmla="*/ 133 h 488"/>
              <a:gd name="T106" fmla="*/ 257 w 462"/>
              <a:gd name="T107" fmla="*/ 266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62" h="488">
                <a:moveTo>
                  <a:pt x="443" y="301"/>
                </a:moveTo>
                <a:lnTo>
                  <a:pt x="443" y="301"/>
                </a:lnTo>
                <a:cubicBezTo>
                  <a:pt x="408" y="266"/>
                  <a:pt x="408" y="266"/>
                  <a:pt x="408" y="266"/>
                </a:cubicBezTo>
                <a:cubicBezTo>
                  <a:pt x="390" y="248"/>
                  <a:pt x="390" y="230"/>
                  <a:pt x="408" y="221"/>
                </a:cubicBezTo>
                <a:cubicBezTo>
                  <a:pt x="443" y="186"/>
                  <a:pt x="443" y="186"/>
                  <a:pt x="443" y="186"/>
                </a:cubicBezTo>
                <a:cubicBezTo>
                  <a:pt x="461" y="168"/>
                  <a:pt x="452" y="160"/>
                  <a:pt x="443" y="160"/>
                </a:cubicBezTo>
                <a:cubicBezTo>
                  <a:pt x="381" y="151"/>
                  <a:pt x="381" y="151"/>
                  <a:pt x="381" y="151"/>
                </a:cubicBezTo>
                <a:cubicBezTo>
                  <a:pt x="364" y="151"/>
                  <a:pt x="355" y="142"/>
                  <a:pt x="364" y="124"/>
                </a:cubicBezTo>
                <a:cubicBezTo>
                  <a:pt x="390" y="36"/>
                  <a:pt x="390" y="36"/>
                  <a:pt x="390" y="36"/>
                </a:cubicBezTo>
                <a:cubicBezTo>
                  <a:pt x="399" y="27"/>
                  <a:pt x="390" y="17"/>
                  <a:pt x="381" y="27"/>
                </a:cubicBezTo>
                <a:cubicBezTo>
                  <a:pt x="311" y="71"/>
                  <a:pt x="311" y="71"/>
                  <a:pt x="311" y="71"/>
                </a:cubicBezTo>
                <a:cubicBezTo>
                  <a:pt x="292" y="80"/>
                  <a:pt x="275" y="71"/>
                  <a:pt x="267" y="53"/>
                </a:cubicBezTo>
                <a:cubicBezTo>
                  <a:pt x="248" y="17"/>
                  <a:pt x="248" y="17"/>
                  <a:pt x="248" y="17"/>
                </a:cubicBezTo>
                <a:cubicBezTo>
                  <a:pt x="239" y="0"/>
                  <a:pt x="222" y="0"/>
                  <a:pt x="213" y="17"/>
                </a:cubicBezTo>
                <a:cubicBezTo>
                  <a:pt x="195" y="53"/>
                  <a:pt x="195" y="53"/>
                  <a:pt x="195" y="53"/>
                </a:cubicBezTo>
                <a:cubicBezTo>
                  <a:pt x="186" y="71"/>
                  <a:pt x="169" y="71"/>
                  <a:pt x="151" y="71"/>
                </a:cubicBezTo>
                <a:cubicBezTo>
                  <a:pt x="116" y="53"/>
                  <a:pt x="116" y="53"/>
                  <a:pt x="116" y="53"/>
                </a:cubicBezTo>
                <a:cubicBezTo>
                  <a:pt x="98" y="45"/>
                  <a:pt x="80" y="53"/>
                  <a:pt x="89" y="71"/>
                </a:cubicBezTo>
                <a:cubicBezTo>
                  <a:pt x="89" y="106"/>
                  <a:pt x="89" y="106"/>
                  <a:pt x="89" y="106"/>
                </a:cubicBezTo>
                <a:cubicBezTo>
                  <a:pt x="89" y="124"/>
                  <a:pt x="80" y="142"/>
                  <a:pt x="63" y="142"/>
                </a:cubicBezTo>
                <a:cubicBezTo>
                  <a:pt x="18" y="160"/>
                  <a:pt x="18" y="160"/>
                  <a:pt x="18" y="160"/>
                </a:cubicBezTo>
                <a:cubicBezTo>
                  <a:pt x="9" y="160"/>
                  <a:pt x="0" y="168"/>
                  <a:pt x="18" y="186"/>
                </a:cubicBezTo>
                <a:cubicBezTo>
                  <a:pt x="63" y="221"/>
                  <a:pt x="63" y="221"/>
                  <a:pt x="63" y="221"/>
                </a:cubicBezTo>
                <a:cubicBezTo>
                  <a:pt x="71" y="230"/>
                  <a:pt x="71" y="248"/>
                  <a:pt x="63" y="266"/>
                </a:cubicBezTo>
                <a:cubicBezTo>
                  <a:pt x="18" y="301"/>
                  <a:pt x="18" y="301"/>
                  <a:pt x="18" y="301"/>
                </a:cubicBezTo>
                <a:cubicBezTo>
                  <a:pt x="0" y="311"/>
                  <a:pt x="9" y="319"/>
                  <a:pt x="27" y="319"/>
                </a:cubicBezTo>
                <a:cubicBezTo>
                  <a:pt x="71" y="328"/>
                  <a:pt x="71" y="328"/>
                  <a:pt x="71" y="328"/>
                </a:cubicBezTo>
                <a:cubicBezTo>
                  <a:pt x="89" y="328"/>
                  <a:pt x="98" y="346"/>
                  <a:pt x="98" y="364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63" y="461"/>
                  <a:pt x="71" y="461"/>
                  <a:pt x="89" y="461"/>
                </a:cubicBezTo>
                <a:cubicBezTo>
                  <a:pt x="142" y="425"/>
                  <a:pt x="142" y="425"/>
                  <a:pt x="142" y="425"/>
                </a:cubicBezTo>
                <a:cubicBezTo>
                  <a:pt x="160" y="417"/>
                  <a:pt x="177" y="417"/>
                  <a:pt x="186" y="434"/>
                </a:cubicBezTo>
                <a:cubicBezTo>
                  <a:pt x="213" y="470"/>
                  <a:pt x="213" y="470"/>
                  <a:pt x="213" y="470"/>
                </a:cubicBezTo>
                <a:cubicBezTo>
                  <a:pt x="222" y="487"/>
                  <a:pt x="239" y="478"/>
                  <a:pt x="248" y="470"/>
                </a:cubicBezTo>
                <a:cubicBezTo>
                  <a:pt x="267" y="425"/>
                  <a:pt x="267" y="425"/>
                  <a:pt x="267" y="425"/>
                </a:cubicBezTo>
                <a:cubicBezTo>
                  <a:pt x="275" y="408"/>
                  <a:pt x="292" y="408"/>
                  <a:pt x="311" y="408"/>
                </a:cubicBezTo>
                <a:cubicBezTo>
                  <a:pt x="355" y="434"/>
                  <a:pt x="355" y="434"/>
                  <a:pt x="355" y="434"/>
                </a:cubicBezTo>
                <a:cubicBezTo>
                  <a:pt x="364" y="443"/>
                  <a:pt x="381" y="434"/>
                  <a:pt x="373" y="417"/>
                </a:cubicBezTo>
                <a:cubicBezTo>
                  <a:pt x="373" y="372"/>
                  <a:pt x="373" y="372"/>
                  <a:pt x="373" y="372"/>
                </a:cubicBezTo>
                <a:cubicBezTo>
                  <a:pt x="373" y="364"/>
                  <a:pt x="390" y="346"/>
                  <a:pt x="399" y="337"/>
                </a:cubicBezTo>
                <a:cubicBezTo>
                  <a:pt x="443" y="328"/>
                  <a:pt x="443" y="328"/>
                  <a:pt x="443" y="328"/>
                </a:cubicBezTo>
                <a:cubicBezTo>
                  <a:pt x="452" y="319"/>
                  <a:pt x="461" y="311"/>
                  <a:pt x="443" y="301"/>
                </a:cubicBezTo>
                <a:close/>
                <a:moveTo>
                  <a:pt x="257" y="346"/>
                </a:moveTo>
                <a:lnTo>
                  <a:pt x="257" y="346"/>
                </a:lnTo>
                <a:cubicBezTo>
                  <a:pt x="204" y="346"/>
                  <a:pt x="204" y="346"/>
                  <a:pt x="204" y="346"/>
                </a:cubicBezTo>
                <a:cubicBezTo>
                  <a:pt x="204" y="292"/>
                  <a:pt x="204" y="292"/>
                  <a:pt x="204" y="292"/>
                </a:cubicBezTo>
                <a:cubicBezTo>
                  <a:pt x="257" y="292"/>
                  <a:pt x="257" y="292"/>
                  <a:pt x="257" y="292"/>
                </a:cubicBezTo>
                <a:lnTo>
                  <a:pt x="257" y="346"/>
                </a:lnTo>
                <a:close/>
                <a:moveTo>
                  <a:pt x="257" y="266"/>
                </a:moveTo>
                <a:lnTo>
                  <a:pt x="257" y="266"/>
                </a:lnTo>
                <a:cubicBezTo>
                  <a:pt x="204" y="266"/>
                  <a:pt x="204" y="266"/>
                  <a:pt x="204" y="266"/>
                </a:cubicBezTo>
                <a:cubicBezTo>
                  <a:pt x="204" y="133"/>
                  <a:pt x="204" y="133"/>
                  <a:pt x="204" y="133"/>
                </a:cubicBezTo>
                <a:cubicBezTo>
                  <a:pt x="257" y="133"/>
                  <a:pt x="257" y="133"/>
                  <a:pt x="257" y="133"/>
                </a:cubicBezTo>
                <a:lnTo>
                  <a:pt x="257" y="2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69" name="Freeform 30">
            <a:extLst>
              <a:ext uri="{FF2B5EF4-FFF2-40B4-BE49-F238E27FC236}">
                <a16:creationId xmlns:a16="http://schemas.microsoft.com/office/drawing/2014/main" id="{8BFA7F0E-0204-E04C-AAE4-11994B9CB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427" y="12482795"/>
            <a:ext cx="677419" cy="643714"/>
          </a:xfrm>
          <a:custGeom>
            <a:avLst/>
            <a:gdLst>
              <a:gd name="T0" fmla="*/ 133 w 498"/>
              <a:gd name="T1" fmla="*/ 469 h 470"/>
              <a:gd name="T2" fmla="*/ 133 w 498"/>
              <a:gd name="T3" fmla="*/ 469 h 470"/>
              <a:gd name="T4" fmla="*/ 186 w 498"/>
              <a:gd name="T5" fmla="*/ 469 h 470"/>
              <a:gd name="T6" fmla="*/ 293 w 498"/>
              <a:gd name="T7" fmla="*/ 265 h 470"/>
              <a:gd name="T8" fmla="*/ 426 w 498"/>
              <a:gd name="T9" fmla="*/ 265 h 470"/>
              <a:gd name="T10" fmla="*/ 497 w 498"/>
              <a:gd name="T11" fmla="*/ 230 h 470"/>
              <a:gd name="T12" fmla="*/ 426 w 498"/>
              <a:gd name="T13" fmla="*/ 195 h 470"/>
              <a:gd name="T14" fmla="*/ 293 w 498"/>
              <a:gd name="T15" fmla="*/ 195 h 470"/>
              <a:gd name="T16" fmla="*/ 186 w 498"/>
              <a:gd name="T17" fmla="*/ 0 h 470"/>
              <a:gd name="T18" fmla="*/ 133 w 498"/>
              <a:gd name="T19" fmla="*/ 0 h 470"/>
              <a:gd name="T20" fmla="*/ 195 w 498"/>
              <a:gd name="T21" fmla="*/ 195 h 470"/>
              <a:gd name="T22" fmla="*/ 107 w 498"/>
              <a:gd name="T23" fmla="*/ 195 h 470"/>
              <a:gd name="T24" fmla="*/ 53 w 498"/>
              <a:gd name="T25" fmla="*/ 150 h 470"/>
              <a:gd name="T26" fmla="*/ 0 w 498"/>
              <a:gd name="T27" fmla="*/ 150 h 470"/>
              <a:gd name="T28" fmla="*/ 36 w 498"/>
              <a:gd name="T29" fmla="*/ 230 h 470"/>
              <a:gd name="T30" fmla="*/ 0 w 498"/>
              <a:gd name="T31" fmla="*/ 319 h 470"/>
              <a:gd name="T32" fmla="*/ 53 w 498"/>
              <a:gd name="T33" fmla="*/ 319 h 470"/>
              <a:gd name="T34" fmla="*/ 107 w 498"/>
              <a:gd name="T35" fmla="*/ 265 h 470"/>
              <a:gd name="T36" fmla="*/ 195 w 498"/>
              <a:gd name="T37" fmla="*/ 265 h 470"/>
              <a:gd name="T38" fmla="*/ 133 w 498"/>
              <a:gd name="T39" fmla="*/ 469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98" h="470">
                <a:moveTo>
                  <a:pt x="133" y="469"/>
                </a:moveTo>
                <a:lnTo>
                  <a:pt x="133" y="469"/>
                </a:lnTo>
                <a:cubicBezTo>
                  <a:pt x="186" y="469"/>
                  <a:pt x="186" y="469"/>
                  <a:pt x="186" y="469"/>
                </a:cubicBezTo>
                <a:cubicBezTo>
                  <a:pt x="293" y="265"/>
                  <a:pt x="293" y="265"/>
                  <a:pt x="293" y="265"/>
                </a:cubicBezTo>
                <a:cubicBezTo>
                  <a:pt x="426" y="265"/>
                  <a:pt x="426" y="265"/>
                  <a:pt x="426" y="265"/>
                </a:cubicBezTo>
                <a:cubicBezTo>
                  <a:pt x="426" y="265"/>
                  <a:pt x="497" y="265"/>
                  <a:pt x="497" y="230"/>
                </a:cubicBezTo>
                <a:cubicBezTo>
                  <a:pt x="497" y="195"/>
                  <a:pt x="426" y="195"/>
                  <a:pt x="426" y="195"/>
                </a:cubicBezTo>
                <a:cubicBezTo>
                  <a:pt x="293" y="195"/>
                  <a:pt x="293" y="195"/>
                  <a:pt x="293" y="195"/>
                </a:cubicBezTo>
                <a:cubicBezTo>
                  <a:pt x="186" y="0"/>
                  <a:pt x="186" y="0"/>
                  <a:pt x="186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195" y="195"/>
                  <a:pt x="195" y="195"/>
                  <a:pt x="195" y="195"/>
                </a:cubicBezTo>
                <a:cubicBezTo>
                  <a:pt x="107" y="195"/>
                  <a:pt x="107" y="195"/>
                  <a:pt x="107" y="195"/>
                </a:cubicBezTo>
                <a:cubicBezTo>
                  <a:pt x="53" y="150"/>
                  <a:pt x="53" y="150"/>
                  <a:pt x="53" y="150"/>
                </a:cubicBezTo>
                <a:cubicBezTo>
                  <a:pt x="0" y="150"/>
                  <a:pt x="0" y="150"/>
                  <a:pt x="0" y="150"/>
                </a:cubicBezTo>
                <a:cubicBezTo>
                  <a:pt x="36" y="230"/>
                  <a:pt x="36" y="230"/>
                  <a:pt x="36" y="230"/>
                </a:cubicBezTo>
                <a:cubicBezTo>
                  <a:pt x="0" y="319"/>
                  <a:pt x="0" y="319"/>
                  <a:pt x="0" y="319"/>
                </a:cubicBezTo>
                <a:cubicBezTo>
                  <a:pt x="53" y="319"/>
                  <a:pt x="53" y="319"/>
                  <a:pt x="53" y="319"/>
                </a:cubicBezTo>
                <a:cubicBezTo>
                  <a:pt x="107" y="265"/>
                  <a:pt x="107" y="265"/>
                  <a:pt x="107" y="265"/>
                </a:cubicBezTo>
                <a:cubicBezTo>
                  <a:pt x="195" y="265"/>
                  <a:pt x="195" y="265"/>
                  <a:pt x="195" y="265"/>
                </a:cubicBezTo>
                <a:lnTo>
                  <a:pt x="133" y="469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70" name="Freeform 75">
            <a:extLst>
              <a:ext uri="{FF2B5EF4-FFF2-40B4-BE49-F238E27FC236}">
                <a16:creationId xmlns:a16="http://schemas.microsoft.com/office/drawing/2014/main" id="{0AF8CE9E-856B-CD4F-8FD1-929E90A82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77710" y="5040047"/>
            <a:ext cx="682260" cy="546918"/>
          </a:xfrm>
          <a:custGeom>
            <a:avLst/>
            <a:gdLst>
              <a:gd name="T0" fmla="*/ 443 w 497"/>
              <a:gd name="T1" fmla="*/ 0 h 400"/>
              <a:gd name="T2" fmla="*/ 443 w 497"/>
              <a:gd name="T3" fmla="*/ 0 h 400"/>
              <a:gd name="T4" fmla="*/ 53 w 497"/>
              <a:gd name="T5" fmla="*/ 0 h 400"/>
              <a:gd name="T6" fmla="*/ 0 w 497"/>
              <a:gd name="T7" fmla="*/ 44 h 400"/>
              <a:gd name="T8" fmla="*/ 0 w 497"/>
              <a:gd name="T9" fmla="*/ 346 h 400"/>
              <a:gd name="T10" fmla="*/ 53 w 497"/>
              <a:gd name="T11" fmla="*/ 399 h 400"/>
              <a:gd name="T12" fmla="*/ 443 w 497"/>
              <a:gd name="T13" fmla="*/ 399 h 400"/>
              <a:gd name="T14" fmla="*/ 496 w 497"/>
              <a:gd name="T15" fmla="*/ 346 h 400"/>
              <a:gd name="T16" fmla="*/ 496 w 497"/>
              <a:gd name="T17" fmla="*/ 44 h 400"/>
              <a:gd name="T18" fmla="*/ 443 w 497"/>
              <a:gd name="T19" fmla="*/ 0 h 400"/>
              <a:gd name="T20" fmla="*/ 443 w 497"/>
              <a:gd name="T21" fmla="*/ 346 h 400"/>
              <a:gd name="T22" fmla="*/ 443 w 497"/>
              <a:gd name="T23" fmla="*/ 346 h 400"/>
              <a:gd name="T24" fmla="*/ 53 w 497"/>
              <a:gd name="T25" fmla="*/ 346 h 400"/>
              <a:gd name="T26" fmla="*/ 53 w 497"/>
              <a:gd name="T27" fmla="*/ 44 h 400"/>
              <a:gd name="T28" fmla="*/ 443 w 497"/>
              <a:gd name="T29" fmla="*/ 44 h 400"/>
              <a:gd name="T30" fmla="*/ 443 w 497"/>
              <a:gd name="T31" fmla="*/ 346 h 400"/>
              <a:gd name="T32" fmla="*/ 222 w 497"/>
              <a:gd name="T33" fmla="*/ 249 h 400"/>
              <a:gd name="T34" fmla="*/ 222 w 497"/>
              <a:gd name="T35" fmla="*/ 249 h 400"/>
              <a:gd name="T36" fmla="*/ 97 w 497"/>
              <a:gd name="T37" fmla="*/ 249 h 400"/>
              <a:gd name="T38" fmla="*/ 97 w 497"/>
              <a:gd name="T39" fmla="*/ 293 h 400"/>
              <a:gd name="T40" fmla="*/ 222 w 497"/>
              <a:gd name="T41" fmla="*/ 293 h 400"/>
              <a:gd name="T42" fmla="*/ 222 w 497"/>
              <a:gd name="T43" fmla="*/ 249 h 400"/>
              <a:gd name="T44" fmla="*/ 222 w 497"/>
              <a:gd name="T45" fmla="*/ 178 h 400"/>
              <a:gd name="T46" fmla="*/ 222 w 497"/>
              <a:gd name="T47" fmla="*/ 178 h 400"/>
              <a:gd name="T48" fmla="*/ 97 w 497"/>
              <a:gd name="T49" fmla="*/ 178 h 400"/>
              <a:gd name="T50" fmla="*/ 97 w 497"/>
              <a:gd name="T51" fmla="*/ 222 h 400"/>
              <a:gd name="T52" fmla="*/ 222 w 497"/>
              <a:gd name="T53" fmla="*/ 222 h 400"/>
              <a:gd name="T54" fmla="*/ 222 w 497"/>
              <a:gd name="T55" fmla="*/ 178 h 400"/>
              <a:gd name="T56" fmla="*/ 222 w 497"/>
              <a:gd name="T57" fmla="*/ 98 h 400"/>
              <a:gd name="T58" fmla="*/ 222 w 497"/>
              <a:gd name="T59" fmla="*/ 98 h 400"/>
              <a:gd name="T60" fmla="*/ 97 w 497"/>
              <a:gd name="T61" fmla="*/ 98 h 400"/>
              <a:gd name="T62" fmla="*/ 97 w 497"/>
              <a:gd name="T63" fmla="*/ 143 h 400"/>
              <a:gd name="T64" fmla="*/ 222 w 497"/>
              <a:gd name="T65" fmla="*/ 143 h 400"/>
              <a:gd name="T66" fmla="*/ 222 w 497"/>
              <a:gd name="T67" fmla="*/ 98 h 400"/>
              <a:gd name="T68" fmla="*/ 389 w 497"/>
              <a:gd name="T69" fmla="*/ 257 h 400"/>
              <a:gd name="T70" fmla="*/ 389 w 497"/>
              <a:gd name="T71" fmla="*/ 257 h 400"/>
              <a:gd name="T72" fmla="*/ 354 w 497"/>
              <a:gd name="T73" fmla="*/ 231 h 400"/>
              <a:gd name="T74" fmla="*/ 381 w 497"/>
              <a:gd name="T75" fmla="*/ 151 h 400"/>
              <a:gd name="T76" fmla="*/ 336 w 497"/>
              <a:gd name="T77" fmla="*/ 98 h 400"/>
              <a:gd name="T78" fmla="*/ 292 w 497"/>
              <a:gd name="T79" fmla="*/ 151 h 400"/>
              <a:gd name="T80" fmla="*/ 319 w 497"/>
              <a:gd name="T81" fmla="*/ 231 h 400"/>
              <a:gd name="T82" fmla="*/ 275 w 497"/>
              <a:gd name="T83" fmla="*/ 257 h 400"/>
              <a:gd name="T84" fmla="*/ 275 w 497"/>
              <a:gd name="T85" fmla="*/ 293 h 400"/>
              <a:gd name="T86" fmla="*/ 398 w 497"/>
              <a:gd name="T87" fmla="*/ 293 h 400"/>
              <a:gd name="T88" fmla="*/ 389 w 497"/>
              <a:gd name="T89" fmla="*/ 257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97" h="400">
                <a:moveTo>
                  <a:pt x="443" y="0"/>
                </a:moveTo>
                <a:lnTo>
                  <a:pt x="443" y="0"/>
                </a:lnTo>
                <a:cubicBezTo>
                  <a:pt x="53" y="0"/>
                  <a:pt x="53" y="0"/>
                  <a:pt x="53" y="0"/>
                </a:cubicBezTo>
                <a:cubicBezTo>
                  <a:pt x="17" y="0"/>
                  <a:pt x="0" y="18"/>
                  <a:pt x="0" y="44"/>
                </a:cubicBezTo>
                <a:cubicBezTo>
                  <a:pt x="0" y="346"/>
                  <a:pt x="0" y="346"/>
                  <a:pt x="0" y="346"/>
                </a:cubicBezTo>
                <a:cubicBezTo>
                  <a:pt x="0" y="373"/>
                  <a:pt x="17" y="399"/>
                  <a:pt x="53" y="399"/>
                </a:cubicBezTo>
                <a:cubicBezTo>
                  <a:pt x="443" y="399"/>
                  <a:pt x="443" y="399"/>
                  <a:pt x="443" y="399"/>
                </a:cubicBezTo>
                <a:cubicBezTo>
                  <a:pt x="470" y="399"/>
                  <a:pt x="496" y="373"/>
                  <a:pt x="496" y="346"/>
                </a:cubicBezTo>
                <a:cubicBezTo>
                  <a:pt x="496" y="44"/>
                  <a:pt x="496" y="44"/>
                  <a:pt x="496" y="44"/>
                </a:cubicBezTo>
                <a:cubicBezTo>
                  <a:pt x="496" y="18"/>
                  <a:pt x="470" y="0"/>
                  <a:pt x="443" y="0"/>
                </a:cubicBezTo>
                <a:close/>
                <a:moveTo>
                  <a:pt x="443" y="346"/>
                </a:moveTo>
                <a:lnTo>
                  <a:pt x="443" y="346"/>
                </a:lnTo>
                <a:cubicBezTo>
                  <a:pt x="53" y="346"/>
                  <a:pt x="53" y="346"/>
                  <a:pt x="53" y="346"/>
                </a:cubicBezTo>
                <a:cubicBezTo>
                  <a:pt x="53" y="44"/>
                  <a:pt x="53" y="44"/>
                  <a:pt x="53" y="44"/>
                </a:cubicBezTo>
                <a:cubicBezTo>
                  <a:pt x="443" y="44"/>
                  <a:pt x="443" y="44"/>
                  <a:pt x="443" y="44"/>
                </a:cubicBezTo>
                <a:lnTo>
                  <a:pt x="443" y="346"/>
                </a:lnTo>
                <a:close/>
                <a:moveTo>
                  <a:pt x="222" y="249"/>
                </a:moveTo>
                <a:lnTo>
                  <a:pt x="222" y="249"/>
                </a:lnTo>
                <a:cubicBezTo>
                  <a:pt x="97" y="249"/>
                  <a:pt x="97" y="249"/>
                  <a:pt x="97" y="249"/>
                </a:cubicBezTo>
                <a:cubicBezTo>
                  <a:pt x="97" y="293"/>
                  <a:pt x="97" y="293"/>
                  <a:pt x="97" y="293"/>
                </a:cubicBezTo>
                <a:cubicBezTo>
                  <a:pt x="222" y="293"/>
                  <a:pt x="222" y="293"/>
                  <a:pt x="222" y="293"/>
                </a:cubicBezTo>
                <a:lnTo>
                  <a:pt x="222" y="249"/>
                </a:lnTo>
                <a:close/>
                <a:moveTo>
                  <a:pt x="222" y="178"/>
                </a:moveTo>
                <a:lnTo>
                  <a:pt x="222" y="178"/>
                </a:lnTo>
                <a:cubicBezTo>
                  <a:pt x="97" y="178"/>
                  <a:pt x="97" y="178"/>
                  <a:pt x="97" y="178"/>
                </a:cubicBezTo>
                <a:cubicBezTo>
                  <a:pt x="97" y="222"/>
                  <a:pt x="97" y="222"/>
                  <a:pt x="97" y="222"/>
                </a:cubicBezTo>
                <a:cubicBezTo>
                  <a:pt x="222" y="222"/>
                  <a:pt x="222" y="222"/>
                  <a:pt x="222" y="222"/>
                </a:cubicBezTo>
                <a:lnTo>
                  <a:pt x="222" y="178"/>
                </a:lnTo>
                <a:close/>
                <a:moveTo>
                  <a:pt x="222" y="98"/>
                </a:moveTo>
                <a:lnTo>
                  <a:pt x="222" y="98"/>
                </a:lnTo>
                <a:cubicBezTo>
                  <a:pt x="97" y="98"/>
                  <a:pt x="97" y="98"/>
                  <a:pt x="97" y="98"/>
                </a:cubicBezTo>
                <a:cubicBezTo>
                  <a:pt x="97" y="143"/>
                  <a:pt x="97" y="143"/>
                  <a:pt x="97" y="143"/>
                </a:cubicBezTo>
                <a:cubicBezTo>
                  <a:pt x="222" y="143"/>
                  <a:pt x="222" y="143"/>
                  <a:pt x="222" y="143"/>
                </a:cubicBezTo>
                <a:lnTo>
                  <a:pt x="222" y="98"/>
                </a:lnTo>
                <a:close/>
                <a:moveTo>
                  <a:pt x="389" y="257"/>
                </a:moveTo>
                <a:lnTo>
                  <a:pt x="389" y="257"/>
                </a:lnTo>
                <a:cubicBezTo>
                  <a:pt x="389" y="257"/>
                  <a:pt x="354" y="249"/>
                  <a:pt x="354" y="231"/>
                </a:cubicBezTo>
                <a:cubicBezTo>
                  <a:pt x="354" y="204"/>
                  <a:pt x="381" y="196"/>
                  <a:pt x="381" y="151"/>
                </a:cubicBezTo>
                <a:cubicBezTo>
                  <a:pt x="381" y="125"/>
                  <a:pt x="372" y="98"/>
                  <a:pt x="336" y="98"/>
                </a:cubicBezTo>
                <a:cubicBezTo>
                  <a:pt x="301" y="98"/>
                  <a:pt x="292" y="125"/>
                  <a:pt x="292" y="151"/>
                </a:cubicBezTo>
                <a:cubicBezTo>
                  <a:pt x="292" y="196"/>
                  <a:pt x="319" y="204"/>
                  <a:pt x="319" y="231"/>
                </a:cubicBezTo>
                <a:cubicBezTo>
                  <a:pt x="319" y="249"/>
                  <a:pt x="275" y="257"/>
                  <a:pt x="275" y="257"/>
                </a:cubicBezTo>
                <a:lnTo>
                  <a:pt x="275" y="293"/>
                </a:lnTo>
                <a:cubicBezTo>
                  <a:pt x="398" y="293"/>
                  <a:pt x="398" y="293"/>
                  <a:pt x="398" y="293"/>
                </a:cubicBezTo>
                <a:cubicBezTo>
                  <a:pt x="398" y="293"/>
                  <a:pt x="398" y="257"/>
                  <a:pt x="389" y="25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71" name="Freeform 69">
            <a:extLst>
              <a:ext uri="{FF2B5EF4-FFF2-40B4-BE49-F238E27FC236}">
                <a16:creationId xmlns:a16="http://schemas.microsoft.com/office/drawing/2014/main" id="{5E101CA2-628E-8441-AFE5-A3B62A3AD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8594" y="8130320"/>
            <a:ext cx="658062" cy="585636"/>
          </a:xfrm>
          <a:custGeom>
            <a:avLst/>
            <a:gdLst>
              <a:gd name="T0" fmla="*/ 26 w 479"/>
              <a:gd name="T1" fmla="*/ 123 h 426"/>
              <a:gd name="T2" fmla="*/ 26 w 479"/>
              <a:gd name="T3" fmla="*/ 123 h 426"/>
              <a:gd name="T4" fmla="*/ 451 w 479"/>
              <a:gd name="T5" fmla="*/ 123 h 426"/>
              <a:gd name="T6" fmla="*/ 451 w 479"/>
              <a:gd name="T7" fmla="*/ 106 h 426"/>
              <a:gd name="T8" fmla="*/ 354 w 479"/>
              <a:gd name="T9" fmla="*/ 79 h 426"/>
              <a:gd name="T10" fmla="*/ 336 w 479"/>
              <a:gd name="T11" fmla="*/ 79 h 426"/>
              <a:gd name="T12" fmla="*/ 336 w 479"/>
              <a:gd name="T13" fmla="*/ 0 h 426"/>
              <a:gd name="T14" fmla="*/ 141 w 479"/>
              <a:gd name="T15" fmla="*/ 0 h 426"/>
              <a:gd name="T16" fmla="*/ 141 w 479"/>
              <a:gd name="T17" fmla="*/ 79 h 426"/>
              <a:gd name="T18" fmla="*/ 124 w 479"/>
              <a:gd name="T19" fmla="*/ 79 h 426"/>
              <a:gd name="T20" fmla="*/ 26 w 479"/>
              <a:gd name="T21" fmla="*/ 106 h 426"/>
              <a:gd name="T22" fmla="*/ 26 w 479"/>
              <a:gd name="T23" fmla="*/ 123 h 426"/>
              <a:gd name="T24" fmla="*/ 451 w 479"/>
              <a:gd name="T25" fmla="*/ 159 h 426"/>
              <a:gd name="T26" fmla="*/ 451 w 479"/>
              <a:gd name="T27" fmla="*/ 159 h 426"/>
              <a:gd name="T28" fmla="*/ 26 w 479"/>
              <a:gd name="T29" fmla="*/ 159 h 426"/>
              <a:gd name="T30" fmla="*/ 0 w 479"/>
              <a:gd name="T31" fmla="*/ 185 h 426"/>
              <a:gd name="T32" fmla="*/ 0 w 479"/>
              <a:gd name="T33" fmla="*/ 274 h 426"/>
              <a:gd name="T34" fmla="*/ 26 w 479"/>
              <a:gd name="T35" fmla="*/ 300 h 426"/>
              <a:gd name="T36" fmla="*/ 71 w 479"/>
              <a:gd name="T37" fmla="*/ 300 h 426"/>
              <a:gd name="T38" fmla="*/ 53 w 479"/>
              <a:gd name="T39" fmla="*/ 425 h 426"/>
              <a:gd name="T40" fmla="*/ 425 w 479"/>
              <a:gd name="T41" fmla="*/ 425 h 426"/>
              <a:gd name="T42" fmla="*/ 407 w 479"/>
              <a:gd name="T43" fmla="*/ 300 h 426"/>
              <a:gd name="T44" fmla="*/ 451 w 479"/>
              <a:gd name="T45" fmla="*/ 300 h 426"/>
              <a:gd name="T46" fmla="*/ 478 w 479"/>
              <a:gd name="T47" fmla="*/ 274 h 426"/>
              <a:gd name="T48" fmla="*/ 478 w 479"/>
              <a:gd name="T49" fmla="*/ 185 h 426"/>
              <a:gd name="T50" fmla="*/ 451 w 479"/>
              <a:gd name="T51" fmla="*/ 159 h 426"/>
              <a:gd name="T52" fmla="*/ 97 w 479"/>
              <a:gd name="T53" fmla="*/ 372 h 426"/>
              <a:gd name="T54" fmla="*/ 97 w 479"/>
              <a:gd name="T55" fmla="*/ 372 h 426"/>
              <a:gd name="T56" fmla="*/ 132 w 479"/>
              <a:gd name="T57" fmla="*/ 212 h 426"/>
              <a:gd name="T58" fmla="*/ 345 w 479"/>
              <a:gd name="T59" fmla="*/ 212 h 426"/>
              <a:gd name="T60" fmla="*/ 381 w 479"/>
              <a:gd name="T61" fmla="*/ 372 h 426"/>
              <a:gd name="T62" fmla="*/ 97 w 479"/>
              <a:gd name="T63" fmla="*/ 372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79" h="426">
                <a:moveTo>
                  <a:pt x="26" y="123"/>
                </a:moveTo>
                <a:lnTo>
                  <a:pt x="26" y="123"/>
                </a:lnTo>
                <a:cubicBezTo>
                  <a:pt x="451" y="123"/>
                  <a:pt x="451" y="123"/>
                  <a:pt x="451" y="123"/>
                </a:cubicBezTo>
                <a:cubicBezTo>
                  <a:pt x="460" y="123"/>
                  <a:pt x="460" y="115"/>
                  <a:pt x="451" y="106"/>
                </a:cubicBezTo>
                <a:cubicBezTo>
                  <a:pt x="451" y="106"/>
                  <a:pt x="372" y="79"/>
                  <a:pt x="354" y="79"/>
                </a:cubicBezTo>
                <a:cubicBezTo>
                  <a:pt x="336" y="79"/>
                  <a:pt x="336" y="79"/>
                  <a:pt x="336" y="79"/>
                </a:cubicBezTo>
                <a:cubicBezTo>
                  <a:pt x="336" y="0"/>
                  <a:pt x="336" y="0"/>
                  <a:pt x="33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1" y="79"/>
                  <a:pt x="141" y="79"/>
                  <a:pt x="141" y="79"/>
                </a:cubicBezTo>
                <a:cubicBezTo>
                  <a:pt x="124" y="79"/>
                  <a:pt x="124" y="79"/>
                  <a:pt x="124" y="79"/>
                </a:cubicBezTo>
                <a:cubicBezTo>
                  <a:pt x="106" y="79"/>
                  <a:pt x="26" y="106"/>
                  <a:pt x="26" y="106"/>
                </a:cubicBezTo>
                <a:cubicBezTo>
                  <a:pt x="17" y="115"/>
                  <a:pt x="17" y="123"/>
                  <a:pt x="26" y="123"/>
                </a:cubicBezTo>
                <a:close/>
                <a:moveTo>
                  <a:pt x="451" y="159"/>
                </a:moveTo>
                <a:lnTo>
                  <a:pt x="451" y="159"/>
                </a:lnTo>
                <a:cubicBezTo>
                  <a:pt x="26" y="159"/>
                  <a:pt x="26" y="159"/>
                  <a:pt x="26" y="159"/>
                </a:cubicBezTo>
                <a:cubicBezTo>
                  <a:pt x="8" y="159"/>
                  <a:pt x="0" y="168"/>
                  <a:pt x="0" y="185"/>
                </a:cubicBezTo>
                <a:cubicBezTo>
                  <a:pt x="0" y="274"/>
                  <a:pt x="0" y="274"/>
                  <a:pt x="0" y="274"/>
                </a:cubicBezTo>
                <a:cubicBezTo>
                  <a:pt x="0" y="283"/>
                  <a:pt x="8" y="300"/>
                  <a:pt x="26" y="300"/>
                </a:cubicBezTo>
                <a:cubicBezTo>
                  <a:pt x="71" y="300"/>
                  <a:pt x="71" y="300"/>
                  <a:pt x="71" y="300"/>
                </a:cubicBezTo>
                <a:cubicBezTo>
                  <a:pt x="53" y="425"/>
                  <a:pt x="53" y="425"/>
                  <a:pt x="53" y="425"/>
                </a:cubicBezTo>
                <a:cubicBezTo>
                  <a:pt x="425" y="425"/>
                  <a:pt x="425" y="425"/>
                  <a:pt x="425" y="425"/>
                </a:cubicBezTo>
                <a:cubicBezTo>
                  <a:pt x="407" y="300"/>
                  <a:pt x="407" y="300"/>
                  <a:pt x="407" y="300"/>
                </a:cubicBezTo>
                <a:cubicBezTo>
                  <a:pt x="451" y="300"/>
                  <a:pt x="451" y="300"/>
                  <a:pt x="451" y="300"/>
                </a:cubicBezTo>
                <a:cubicBezTo>
                  <a:pt x="469" y="300"/>
                  <a:pt x="478" y="283"/>
                  <a:pt x="478" y="274"/>
                </a:cubicBezTo>
                <a:cubicBezTo>
                  <a:pt x="478" y="185"/>
                  <a:pt x="478" y="185"/>
                  <a:pt x="478" y="185"/>
                </a:cubicBezTo>
                <a:cubicBezTo>
                  <a:pt x="478" y="168"/>
                  <a:pt x="469" y="159"/>
                  <a:pt x="451" y="159"/>
                </a:cubicBezTo>
                <a:close/>
                <a:moveTo>
                  <a:pt x="97" y="372"/>
                </a:moveTo>
                <a:lnTo>
                  <a:pt x="97" y="372"/>
                </a:lnTo>
                <a:cubicBezTo>
                  <a:pt x="132" y="212"/>
                  <a:pt x="132" y="212"/>
                  <a:pt x="132" y="212"/>
                </a:cubicBezTo>
                <a:cubicBezTo>
                  <a:pt x="345" y="212"/>
                  <a:pt x="345" y="212"/>
                  <a:pt x="345" y="212"/>
                </a:cubicBezTo>
                <a:cubicBezTo>
                  <a:pt x="381" y="372"/>
                  <a:pt x="381" y="372"/>
                  <a:pt x="381" y="372"/>
                </a:cubicBezTo>
                <a:lnTo>
                  <a:pt x="97" y="3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72" name="Freeform 70">
            <a:extLst>
              <a:ext uri="{FF2B5EF4-FFF2-40B4-BE49-F238E27FC236}">
                <a16:creationId xmlns:a16="http://schemas.microsoft.com/office/drawing/2014/main" id="{E77BBB6B-91C4-B14C-8898-D9CB61644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67187" y="8032568"/>
            <a:ext cx="873889" cy="781127"/>
          </a:xfrm>
          <a:custGeom>
            <a:avLst/>
            <a:gdLst>
              <a:gd name="T0" fmla="*/ 142 w 497"/>
              <a:gd name="T1" fmla="*/ 275 h 445"/>
              <a:gd name="T2" fmla="*/ 142 w 497"/>
              <a:gd name="T3" fmla="*/ 275 h 445"/>
              <a:gd name="T4" fmla="*/ 142 w 497"/>
              <a:gd name="T5" fmla="*/ 125 h 445"/>
              <a:gd name="T6" fmla="*/ 53 w 497"/>
              <a:gd name="T7" fmla="*/ 125 h 445"/>
              <a:gd name="T8" fmla="*/ 0 w 497"/>
              <a:gd name="T9" fmla="*/ 178 h 445"/>
              <a:gd name="T10" fmla="*/ 0 w 497"/>
              <a:gd name="T11" fmla="*/ 319 h 445"/>
              <a:gd name="T12" fmla="*/ 53 w 497"/>
              <a:gd name="T13" fmla="*/ 373 h 445"/>
              <a:gd name="T14" fmla="*/ 71 w 497"/>
              <a:gd name="T15" fmla="*/ 373 h 445"/>
              <a:gd name="T16" fmla="*/ 71 w 497"/>
              <a:gd name="T17" fmla="*/ 444 h 445"/>
              <a:gd name="T18" fmla="*/ 151 w 497"/>
              <a:gd name="T19" fmla="*/ 373 h 445"/>
              <a:gd name="T20" fmla="*/ 274 w 497"/>
              <a:gd name="T21" fmla="*/ 373 h 445"/>
              <a:gd name="T22" fmla="*/ 319 w 497"/>
              <a:gd name="T23" fmla="*/ 319 h 445"/>
              <a:gd name="T24" fmla="*/ 319 w 497"/>
              <a:gd name="T25" fmla="*/ 275 h 445"/>
              <a:gd name="T26" fmla="*/ 319 w 497"/>
              <a:gd name="T27" fmla="*/ 275 h 445"/>
              <a:gd name="T28" fmla="*/ 142 w 497"/>
              <a:gd name="T29" fmla="*/ 275 h 445"/>
              <a:gd name="T30" fmla="*/ 443 w 497"/>
              <a:gd name="T31" fmla="*/ 0 h 445"/>
              <a:gd name="T32" fmla="*/ 443 w 497"/>
              <a:gd name="T33" fmla="*/ 0 h 445"/>
              <a:gd name="T34" fmla="*/ 221 w 497"/>
              <a:gd name="T35" fmla="*/ 0 h 445"/>
              <a:gd name="T36" fmla="*/ 177 w 497"/>
              <a:gd name="T37" fmla="*/ 54 h 445"/>
              <a:gd name="T38" fmla="*/ 177 w 497"/>
              <a:gd name="T39" fmla="*/ 248 h 445"/>
              <a:gd name="T40" fmla="*/ 346 w 497"/>
              <a:gd name="T41" fmla="*/ 248 h 445"/>
              <a:gd name="T42" fmla="*/ 425 w 497"/>
              <a:gd name="T43" fmla="*/ 319 h 445"/>
              <a:gd name="T44" fmla="*/ 425 w 497"/>
              <a:gd name="T45" fmla="*/ 248 h 445"/>
              <a:gd name="T46" fmla="*/ 443 w 497"/>
              <a:gd name="T47" fmla="*/ 248 h 445"/>
              <a:gd name="T48" fmla="*/ 496 w 497"/>
              <a:gd name="T49" fmla="*/ 195 h 445"/>
              <a:gd name="T50" fmla="*/ 496 w 497"/>
              <a:gd name="T51" fmla="*/ 54 h 445"/>
              <a:gd name="T52" fmla="*/ 443 w 497"/>
              <a:gd name="T53" fmla="*/ 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97" h="445">
                <a:moveTo>
                  <a:pt x="142" y="275"/>
                </a:moveTo>
                <a:lnTo>
                  <a:pt x="142" y="275"/>
                </a:lnTo>
                <a:cubicBezTo>
                  <a:pt x="142" y="125"/>
                  <a:pt x="142" y="125"/>
                  <a:pt x="142" y="125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18" y="125"/>
                  <a:pt x="0" y="151"/>
                  <a:pt x="0" y="178"/>
                </a:cubicBezTo>
                <a:cubicBezTo>
                  <a:pt x="0" y="319"/>
                  <a:pt x="0" y="319"/>
                  <a:pt x="0" y="319"/>
                </a:cubicBezTo>
                <a:cubicBezTo>
                  <a:pt x="0" y="354"/>
                  <a:pt x="18" y="373"/>
                  <a:pt x="53" y="373"/>
                </a:cubicBezTo>
                <a:cubicBezTo>
                  <a:pt x="71" y="373"/>
                  <a:pt x="71" y="373"/>
                  <a:pt x="71" y="373"/>
                </a:cubicBezTo>
                <a:cubicBezTo>
                  <a:pt x="71" y="444"/>
                  <a:pt x="71" y="444"/>
                  <a:pt x="71" y="444"/>
                </a:cubicBezTo>
                <a:cubicBezTo>
                  <a:pt x="151" y="373"/>
                  <a:pt x="151" y="373"/>
                  <a:pt x="151" y="373"/>
                </a:cubicBezTo>
                <a:cubicBezTo>
                  <a:pt x="274" y="373"/>
                  <a:pt x="274" y="373"/>
                  <a:pt x="274" y="373"/>
                </a:cubicBezTo>
                <a:cubicBezTo>
                  <a:pt x="302" y="373"/>
                  <a:pt x="319" y="354"/>
                  <a:pt x="319" y="319"/>
                </a:cubicBezTo>
                <a:cubicBezTo>
                  <a:pt x="319" y="275"/>
                  <a:pt x="319" y="275"/>
                  <a:pt x="319" y="275"/>
                </a:cubicBezTo>
                <a:lnTo>
                  <a:pt x="319" y="275"/>
                </a:lnTo>
                <a:lnTo>
                  <a:pt x="142" y="275"/>
                </a:lnTo>
                <a:close/>
                <a:moveTo>
                  <a:pt x="443" y="0"/>
                </a:moveTo>
                <a:lnTo>
                  <a:pt x="443" y="0"/>
                </a:lnTo>
                <a:cubicBezTo>
                  <a:pt x="221" y="0"/>
                  <a:pt x="221" y="0"/>
                  <a:pt x="221" y="0"/>
                </a:cubicBezTo>
                <a:cubicBezTo>
                  <a:pt x="195" y="0"/>
                  <a:pt x="177" y="27"/>
                  <a:pt x="177" y="54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346" y="248"/>
                  <a:pt x="346" y="248"/>
                  <a:pt x="346" y="248"/>
                </a:cubicBezTo>
                <a:cubicBezTo>
                  <a:pt x="425" y="319"/>
                  <a:pt x="425" y="319"/>
                  <a:pt x="425" y="319"/>
                </a:cubicBezTo>
                <a:cubicBezTo>
                  <a:pt x="425" y="248"/>
                  <a:pt x="425" y="248"/>
                  <a:pt x="425" y="248"/>
                </a:cubicBezTo>
                <a:cubicBezTo>
                  <a:pt x="443" y="248"/>
                  <a:pt x="443" y="248"/>
                  <a:pt x="443" y="248"/>
                </a:cubicBezTo>
                <a:cubicBezTo>
                  <a:pt x="470" y="248"/>
                  <a:pt x="496" y="231"/>
                  <a:pt x="496" y="195"/>
                </a:cubicBezTo>
                <a:cubicBezTo>
                  <a:pt x="496" y="54"/>
                  <a:pt x="496" y="54"/>
                  <a:pt x="496" y="54"/>
                </a:cubicBezTo>
                <a:cubicBezTo>
                  <a:pt x="496" y="27"/>
                  <a:pt x="470" y="0"/>
                  <a:pt x="4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74" name="Freeform 88">
            <a:extLst>
              <a:ext uri="{FF2B5EF4-FFF2-40B4-BE49-F238E27FC236}">
                <a16:creationId xmlns:a16="http://schemas.microsoft.com/office/drawing/2014/main" id="{CF97D60B-ADB6-FD46-9479-8E433A4DC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6931" y="8032568"/>
            <a:ext cx="769605" cy="781127"/>
          </a:xfrm>
          <a:custGeom>
            <a:avLst/>
            <a:gdLst>
              <a:gd name="T0" fmla="*/ 38327818 w 601"/>
              <a:gd name="T1" fmla="*/ 78678142 h 609"/>
              <a:gd name="T2" fmla="*/ 38327818 w 601"/>
              <a:gd name="T3" fmla="*/ 78678142 h 609"/>
              <a:gd name="T4" fmla="*/ 0 w 601"/>
              <a:gd name="T5" fmla="*/ 39339251 h 609"/>
              <a:gd name="T6" fmla="*/ 38327818 w 601"/>
              <a:gd name="T7" fmla="*/ 0 h 609"/>
              <a:gd name="T8" fmla="*/ 77429787 w 601"/>
              <a:gd name="T9" fmla="*/ 39339251 h 609"/>
              <a:gd name="T10" fmla="*/ 38327818 w 601"/>
              <a:gd name="T11" fmla="*/ 78678142 h 609"/>
              <a:gd name="T12" fmla="*/ 38327818 w 601"/>
              <a:gd name="T13" fmla="*/ 7376244 h 609"/>
              <a:gd name="T14" fmla="*/ 38327818 w 601"/>
              <a:gd name="T15" fmla="*/ 7376244 h 609"/>
              <a:gd name="T16" fmla="*/ 7226723 w 601"/>
              <a:gd name="T17" fmla="*/ 39339251 h 609"/>
              <a:gd name="T18" fmla="*/ 15485886 w 601"/>
              <a:gd name="T19" fmla="*/ 60431965 h 609"/>
              <a:gd name="T20" fmla="*/ 23616083 w 601"/>
              <a:gd name="T21" fmla="*/ 57714571 h 609"/>
              <a:gd name="T22" fmla="*/ 31875246 w 601"/>
              <a:gd name="T23" fmla="*/ 54091380 h 609"/>
              <a:gd name="T24" fmla="*/ 31875246 w 601"/>
              <a:gd name="T25" fmla="*/ 48526731 h 609"/>
              <a:gd name="T26" fmla="*/ 28261705 w 601"/>
              <a:gd name="T27" fmla="*/ 41280349 h 609"/>
              <a:gd name="T28" fmla="*/ 26455114 w 601"/>
              <a:gd name="T29" fmla="*/ 38433453 h 609"/>
              <a:gd name="T30" fmla="*/ 27358589 w 601"/>
              <a:gd name="T31" fmla="*/ 32998307 h 609"/>
              <a:gd name="T32" fmla="*/ 27358589 w 601"/>
              <a:gd name="T33" fmla="*/ 26527860 h 609"/>
              <a:gd name="T34" fmla="*/ 38327818 w 601"/>
              <a:gd name="T35" fmla="*/ 17469523 h 609"/>
              <a:gd name="T36" fmla="*/ 50200163 w 601"/>
              <a:gd name="T37" fmla="*/ 26527860 h 609"/>
              <a:gd name="T38" fmla="*/ 49167722 w 601"/>
              <a:gd name="T39" fmla="*/ 32998307 h 609"/>
              <a:gd name="T40" fmla="*/ 50200163 w 601"/>
              <a:gd name="T41" fmla="*/ 38433453 h 609"/>
              <a:gd name="T42" fmla="*/ 48264607 w 601"/>
              <a:gd name="T43" fmla="*/ 41280349 h 609"/>
              <a:gd name="T44" fmla="*/ 45554541 w 601"/>
              <a:gd name="T45" fmla="*/ 48526731 h 609"/>
              <a:gd name="T46" fmla="*/ 45554541 w 601"/>
              <a:gd name="T47" fmla="*/ 54091380 h 609"/>
              <a:gd name="T48" fmla="*/ 52910229 w 601"/>
              <a:gd name="T49" fmla="*/ 57714571 h 609"/>
              <a:gd name="T50" fmla="*/ 61943901 w 601"/>
              <a:gd name="T51" fmla="*/ 60431965 h 609"/>
              <a:gd name="T52" fmla="*/ 70203064 w 601"/>
              <a:gd name="T53" fmla="*/ 39339251 h 609"/>
              <a:gd name="T54" fmla="*/ 38327818 w 601"/>
              <a:gd name="T55" fmla="*/ 7376244 h 609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601" h="609">
                <a:moveTo>
                  <a:pt x="297" y="608"/>
                </a:moveTo>
                <a:lnTo>
                  <a:pt x="297" y="608"/>
                </a:lnTo>
                <a:cubicBezTo>
                  <a:pt x="134" y="608"/>
                  <a:pt x="0" y="474"/>
                  <a:pt x="0" y="304"/>
                </a:cubicBezTo>
                <a:cubicBezTo>
                  <a:pt x="0" y="135"/>
                  <a:pt x="134" y="0"/>
                  <a:pt x="297" y="0"/>
                </a:cubicBezTo>
                <a:cubicBezTo>
                  <a:pt x="466" y="0"/>
                  <a:pt x="600" y="135"/>
                  <a:pt x="600" y="304"/>
                </a:cubicBezTo>
                <a:cubicBezTo>
                  <a:pt x="600" y="474"/>
                  <a:pt x="466" y="608"/>
                  <a:pt x="297" y="608"/>
                </a:cubicBezTo>
                <a:close/>
                <a:moveTo>
                  <a:pt x="297" y="57"/>
                </a:moveTo>
                <a:lnTo>
                  <a:pt x="297" y="57"/>
                </a:lnTo>
                <a:cubicBezTo>
                  <a:pt x="162" y="57"/>
                  <a:pt x="56" y="170"/>
                  <a:pt x="56" y="304"/>
                </a:cubicBezTo>
                <a:cubicBezTo>
                  <a:pt x="56" y="368"/>
                  <a:pt x="78" y="425"/>
                  <a:pt x="120" y="467"/>
                </a:cubicBezTo>
                <a:cubicBezTo>
                  <a:pt x="155" y="453"/>
                  <a:pt x="141" y="467"/>
                  <a:pt x="183" y="446"/>
                </a:cubicBezTo>
                <a:cubicBezTo>
                  <a:pt x="233" y="425"/>
                  <a:pt x="247" y="418"/>
                  <a:pt x="247" y="418"/>
                </a:cubicBezTo>
                <a:cubicBezTo>
                  <a:pt x="247" y="375"/>
                  <a:pt x="247" y="375"/>
                  <a:pt x="247" y="375"/>
                </a:cubicBezTo>
                <a:cubicBezTo>
                  <a:pt x="247" y="375"/>
                  <a:pt x="226" y="361"/>
                  <a:pt x="219" y="319"/>
                </a:cubicBezTo>
                <a:cubicBezTo>
                  <a:pt x="212" y="326"/>
                  <a:pt x="205" y="304"/>
                  <a:pt x="205" y="297"/>
                </a:cubicBezTo>
                <a:cubicBezTo>
                  <a:pt x="205" y="283"/>
                  <a:pt x="198" y="255"/>
                  <a:pt x="212" y="255"/>
                </a:cubicBezTo>
                <a:cubicBezTo>
                  <a:pt x="212" y="234"/>
                  <a:pt x="212" y="220"/>
                  <a:pt x="212" y="205"/>
                </a:cubicBezTo>
                <a:cubicBezTo>
                  <a:pt x="212" y="177"/>
                  <a:pt x="247" y="135"/>
                  <a:pt x="297" y="135"/>
                </a:cubicBezTo>
                <a:cubicBezTo>
                  <a:pt x="360" y="135"/>
                  <a:pt x="381" y="177"/>
                  <a:pt x="389" y="205"/>
                </a:cubicBezTo>
                <a:cubicBezTo>
                  <a:pt x="389" y="220"/>
                  <a:pt x="389" y="234"/>
                  <a:pt x="381" y="255"/>
                </a:cubicBezTo>
                <a:cubicBezTo>
                  <a:pt x="396" y="255"/>
                  <a:pt x="389" y="283"/>
                  <a:pt x="389" y="297"/>
                </a:cubicBezTo>
                <a:cubicBezTo>
                  <a:pt x="389" y="304"/>
                  <a:pt x="389" y="326"/>
                  <a:pt x="374" y="319"/>
                </a:cubicBezTo>
                <a:cubicBezTo>
                  <a:pt x="367" y="361"/>
                  <a:pt x="353" y="375"/>
                  <a:pt x="353" y="375"/>
                </a:cubicBezTo>
                <a:cubicBezTo>
                  <a:pt x="353" y="418"/>
                  <a:pt x="353" y="418"/>
                  <a:pt x="353" y="418"/>
                </a:cubicBezTo>
                <a:cubicBezTo>
                  <a:pt x="353" y="418"/>
                  <a:pt x="367" y="425"/>
                  <a:pt x="410" y="446"/>
                </a:cubicBezTo>
                <a:cubicBezTo>
                  <a:pt x="459" y="467"/>
                  <a:pt x="445" y="453"/>
                  <a:pt x="480" y="467"/>
                </a:cubicBezTo>
                <a:cubicBezTo>
                  <a:pt x="523" y="425"/>
                  <a:pt x="544" y="368"/>
                  <a:pt x="544" y="304"/>
                </a:cubicBezTo>
                <a:cubicBezTo>
                  <a:pt x="544" y="170"/>
                  <a:pt x="431" y="57"/>
                  <a:pt x="297" y="5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75" name="Freeform 118">
            <a:extLst>
              <a:ext uri="{FF2B5EF4-FFF2-40B4-BE49-F238E27FC236}">
                <a16:creationId xmlns:a16="http://schemas.microsoft.com/office/drawing/2014/main" id="{EB2BE1BC-6098-C34C-90A4-34C205E6CA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0970" y="8136300"/>
            <a:ext cx="536512" cy="573662"/>
          </a:xfrm>
          <a:custGeom>
            <a:avLst/>
            <a:gdLst>
              <a:gd name="T0" fmla="*/ 257 w 409"/>
              <a:gd name="T1" fmla="*/ 408 h 436"/>
              <a:gd name="T2" fmla="*/ 257 w 409"/>
              <a:gd name="T3" fmla="*/ 408 h 436"/>
              <a:gd name="T4" fmla="*/ 275 w 409"/>
              <a:gd name="T5" fmla="*/ 426 h 436"/>
              <a:gd name="T6" fmla="*/ 372 w 409"/>
              <a:gd name="T7" fmla="*/ 435 h 436"/>
              <a:gd name="T8" fmla="*/ 391 w 409"/>
              <a:gd name="T9" fmla="*/ 417 h 436"/>
              <a:gd name="T10" fmla="*/ 391 w 409"/>
              <a:gd name="T11" fmla="*/ 337 h 436"/>
              <a:gd name="T12" fmla="*/ 266 w 409"/>
              <a:gd name="T13" fmla="*/ 328 h 436"/>
              <a:gd name="T14" fmla="*/ 257 w 409"/>
              <a:gd name="T15" fmla="*/ 408 h 436"/>
              <a:gd name="T16" fmla="*/ 18 w 409"/>
              <a:gd name="T17" fmla="*/ 337 h 436"/>
              <a:gd name="T18" fmla="*/ 18 w 409"/>
              <a:gd name="T19" fmla="*/ 337 h 436"/>
              <a:gd name="T20" fmla="*/ 18 w 409"/>
              <a:gd name="T21" fmla="*/ 417 h 436"/>
              <a:gd name="T22" fmla="*/ 35 w 409"/>
              <a:gd name="T23" fmla="*/ 435 h 436"/>
              <a:gd name="T24" fmla="*/ 133 w 409"/>
              <a:gd name="T25" fmla="*/ 426 h 436"/>
              <a:gd name="T26" fmla="*/ 151 w 409"/>
              <a:gd name="T27" fmla="*/ 408 h 436"/>
              <a:gd name="T28" fmla="*/ 142 w 409"/>
              <a:gd name="T29" fmla="*/ 328 h 436"/>
              <a:gd name="T30" fmla="*/ 18 w 409"/>
              <a:gd name="T31" fmla="*/ 337 h 436"/>
              <a:gd name="T32" fmla="*/ 0 w 409"/>
              <a:gd name="T33" fmla="*/ 205 h 436"/>
              <a:gd name="T34" fmla="*/ 0 w 409"/>
              <a:gd name="T35" fmla="*/ 205 h 436"/>
              <a:gd name="T36" fmla="*/ 9 w 409"/>
              <a:gd name="T37" fmla="*/ 293 h 436"/>
              <a:gd name="T38" fmla="*/ 133 w 409"/>
              <a:gd name="T39" fmla="*/ 275 h 436"/>
              <a:gd name="T40" fmla="*/ 133 w 409"/>
              <a:gd name="T41" fmla="*/ 196 h 436"/>
              <a:gd name="T42" fmla="*/ 133 w 409"/>
              <a:gd name="T43" fmla="*/ 187 h 436"/>
              <a:gd name="T44" fmla="*/ 204 w 409"/>
              <a:gd name="T45" fmla="*/ 116 h 436"/>
              <a:gd name="T46" fmla="*/ 275 w 409"/>
              <a:gd name="T47" fmla="*/ 187 h 436"/>
              <a:gd name="T48" fmla="*/ 275 w 409"/>
              <a:gd name="T49" fmla="*/ 196 h 436"/>
              <a:gd name="T50" fmla="*/ 266 w 409"/>
              <a:gd name="T51" fmla="*/ 275 h 436"/>
              <a:gd name="T52" fmla="*/ 399 w 409"/>
              <a:gd name="T53" fmla="*/ 293 h 436"/>
              <a:gd name="T54" fmla="*/ 408 w 409"/>
              <a:gd name="T55" fmla="*/ 205 h 436"/>
              <a:gd name="T56" fmla="*/ 408 w 409"/>
              <a:gd name="T57" fmla="*/ 187 h 436"/>
              <a:gd name="T58" fmla="*/ 204 w 409"/>
              <a:gd name="T59" fmla="*/ 0 h 436"/>
              <a:gd name="T60" fmla="*/ 0 w 409"/>
              <a:gd name="T61" fmla="*/ 187 h 436"/>
              <a:gd name="T62" fmla="*/ 0 w 409"/>
              <a:gd name="T63" fmla="*/ 205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9" h="436">
                <a:moveTo>
                  <a:pt x="257" y="408"/>
                </a:moveTo>
                <a:lnTo>
                  <a:pt x="257" y="408"/>
                </a:lnTo>
                <a:cubicBezTo>
                  <a:pt x="257" y="417"/>
                  <a:pt x="266" y="426"/>
                  <a:pt x="275" y="426"/>
                </a:cubicBezTo>
                <a:cubicBezTo>
                  <a:pt x="372" y="435"/>
                  <a:pt x="372" y="435"/>
                  <a:pt x="372" y="435"/>
                </a:cubicBezTo>
                <a:cubicBezTo>
                  <a:pt x="382" y="435"/>
                  <a:pt x="382" y="426"/>
                  <a:pt x="391" y="417"/>
                </a:cubicBezTo>
                <a:cubicBezTo>
                  <a:pt x="391" y="337"/>
                  <a:pt x="391" y="337"/>
                  <a:pt x="391" y="337"/>
                </a:cubicBezTo>
                <a:cubicBezTo>
                  <a:pt x="266" y="328"/>
                  <a:pt x="266" y="328"/>
                  <a:pt x="266" y="328"/>
                </a:cubicBezTo>
                <a:lnTo>
                  <a:pt x="257" y="408"/>
                </a:lnTo>
                <a:close/>
                <a:moveTo>
                  <a:pt x="18" y="337"/>
                </a:moveTo>
                <a:lnTo>
                  <a:pt x="18" y="337"/>
                </a:lnTo>
                <a:cubicBezTo>
                  <a:pt x="18" y="417"/>
                  <a:pt x="18" y="417"/>
                  <a:pt x="18" y="417"/>
                </a:cubicBezTo>
                <a:cubicBezTo>
                  <a:pt x="18" y="426"/>
                  <a:pt x="27" y="435"/>
                  <a:pt x="35" y="435"/>
                </a:cubicBezTo>
                <a:cubicBezTo>
                  <a:pt x="133" y="426"/>
                  <a:pt x="133" y="426"/>
                  <a:pt x="133" y="426"/>
                </a:cubicBezTo>
                <a:cubicBezTo>
                  <a:pt x="142" y="426"/>
                  <a:pt x="151" y="417"/>
                  <a:pt x="151" y="408"/>
                </a:cubicBezTo>
                <a:cubicBezTo>
                  <a:pt x="142" y="328"/>
                  <a:pt x="142" y="328"/>
                  <a:pt x="142" y="328"/>
                </a:cubicBezTo>
                <a:lnTo>
                  <a:pt x="18" y="337"/>
                </a:lnTo>
                <a:close/>
                <a:moveTo>
                  <a:pt x="0" y="205"/>
                </a:moveTo>
                <a:lnTo>
                  <a:pt x="0" y="205"/>
                </a:lnTo>
                <a:cubicBezTo>
                  <a:pt x="9" y="293"/>
                  <a:pt x="9" y="293"/>
                  <a:pt x="9" y="293"/>
                </a:cubicBezTo>
                <a:cubicBezTo>
                  <a:pt x="133" y="275"/>
                  <a:pt x="133" y="275"/>
                  <a:pt x="133" y="275"/>
                </a:cubicBezTo>
                <a:cubicBezTo>
                  <a:pt x="133" y="196"/>
                  <a:pt x="133" y="196"/>
                  <a:pt x="133" y="196"/>
                </a:cubicBezTo>
                <a:lnTo>
                  <a:pt x="133" y="187"/>
                </a:lnTo>
                <a:cubicBezTo>
                  <a:pt x="133" y="152"/>
                  <a:pt x="160" y="116"/>
                  <a:pt x="204" y="116"/>
                </a:cubicBezTo>
                <a:cubicBezTo>
                  <a:pt x="248" y="116"/>
                  <a:pt x="275" y="152"/>
                  <a:pt x="275" y="187"/>
                </a:cubicBezTo>
                <a:lnTo>
                  <a:pt x="275" y="196"/>
                </a:lnTo>
                <a:cubicBezTo>
                  <a:pt x="266" y="275"/>
                  <a:pt x="266" y="275"/>
                  <a:pt x="266" y="275"/>
                </a:cubicBezTo>
                <a:cubicBezTo>
                  <a:pt x="399" y="293"/>
                  <a:pt x="399" y="293"/>
                  <a:pt x="399" y="293"/>
                </a:cubicBezTo>
                <a:cubicBezTo>
                  <a:pt x="408" y="205"/>
                  <a:pt x="408" y="205"/>
                  <a:pt x="408" y="205"/>
                </a:cubicBezTo>
                <a:cubicBezTo>
                  <a:pt x="408" y="196"/>
                  <a:pt x="408" y="196"/>
                  <a:pt x="408" y="187"/>
                </a:cubicBezTo>
                <a:cubicBezTo>
                  <a:pt x="408" y="80"/>
                  <a:pt x="319" y="0"/>
                  <a:pt x="204" y="0"/>
                </a:cubicBezTo>
                <a:cubicBezTo>
                  <a:pt x="88" y="0"/>
                  <a:pt x="0" y="80"/>
                  <a:pt x="0" y="187"/>
                </a:cubicBezTo>
                <a:cubicBezTo>
                  <a:pt x="0" y="196"/>
                  <a:pt x="0" y="196"/>
                  <a:pt x="0" y="2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76" name="Freeform 161">
            <a:extLst>
              <a:ext uri="{FF2B5EF4-FFF2-40B4-BE49-F238E27FC236}">
                <a16:creationId xmlns:a16="http://schemas.microsoft.com/office/drawing/2014/main" id="{176B33EE-DF16-6C45-81BC-A96D3B5B0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72402" y="9532718"/>
            <a:ext cx="815845" cy="708050"/>
          </a:xfrm>
          <a:custGeom>
            <a:avLst/>
            <a:gdLst>
              <a:gd name="T0" fmla="*/ 478 w 479"/>
              <a:gd name="T1" fmla="*/ 390 h 417"/>
              <a:gd name="T2" fmla="*/ 478 w 479"/>
              <a:gd name="T3" fmla="*/ 390 h 417"/>
              <a:gd name="T4" fmla="*/ 257 w 479"/>
              <a:gd name="T5" fmla="*/ 0 h 417"/>
              <a:gd name="T6" fmla="*/ 239 w 479"/>
              <a:gd name="T7" fmla="*/ 0 h 417"/>
              <a:gd name="T8" fmla="*/ 221 w 479"/>
              <a:gd name="T9" fmla="*/ 0 h 417"/>
              <a:gd name="T10" fmla="*/ 0 w 479"/>
              <a:gd name="T11" fmla="*/ 390 h 417"/>
              <a:gd name="T12" fmla="*/ 0 w 479"/>
              <a:gd name="T13" fmla="*/ 408 h 417"/>
              <a:gd name="T14" fmla="*/ 17 w 479"/>
              <a:gd name="T15" fmla="*/ 416 h 417"/>
              <a:gd name="T16" fmla="*/ 461 w 479"/>
              <a:gd name="T17" fmla="*/ 416 h 417"/>
              <a:gd name="T18" fmla="*/ 478 w 479"/>
              <a:gd name="T19" fmla="*/ 408 h 417"/>
              <a:gd name="T20" fmla="*/ 478 w 479"/>
              <a:gd name="T21" fmla="*/ 390 h 417"/>
              <a:gd name="T22" fmla="*/ 265 w 479"/>
              <a:gd name="T23" fmla="*/ 372 h 417"/>
              <a:gd name="T24" fmla="*/ 265 w 479"/>
              <a:gd name="T25" fmla="*/ 372 h 417"/>
              <a:gd name="T26" fmla="*/ 212 w 479"/>
              <a:gd name="T27" fmla="*/ 372 h 417"/>
              <a:gd name="T28" fmla="*/ 212 w 479"/>
              <a:gd name="T29" fmla="*/ 319 h 417"/>
              <a:gd name="T30" fmla="*/ 265 w 479"/>
              <a:gd name="T31" fmla="*/ 319 h 417"/>
              <a:gd name="T32" fmla="*/ 265 w 479"/>
              <a:gd name="T33" fmla="*/ 372 h 417"/>
              <a:gd name="T34" fmla="*/ 265 w 479"/>
              <a:gd name="T35" fmla="*/ 284 h 417"/>
              <a:gd name="T36" fmla="*/ 265 w 479"/>
              <a:gd name="T37" fmla="*/ 284 h 417"/>
              <a:gd name="T38" fmla="*/ 212 w 479"/>
              <a:gd name="T39" fmla="*/ 284 h 417"/>
              <a:gd name="T40" fmla="*/ 212 w 479"/>
              <a:gd name="T41" fmla="*/ 134 h 417"/>
              <a:gd name="T42" fmla="*/ 265 w 479"/>
              <a:gd name="T43" fmla="*/ 134 h 417"/>
              <a:gd name="T44" fmla="*/ 265 w 479"/>
              <a:gd name="T45" fmla="*/ 284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79" h="417">
                <a:moveTo>
                  <a:pt x="478" y="390"/>
                </a:moveTo>
                <a:lnTo>
                  <a:pt x="478" y="390"/>
                </a:lnTo>
                <a:cubicBezTo>
                  <a:pt x="257" y="0"/>
                  <a:pt x="257" y="0"/>
                  <a:pt x="257" y="0"/>
                </a:cubicBezTo>
                <a:cubicBezTo>
                  <a:pt x="248" y="0"/>
                  <a:pt x="248" y="0"/>
                  <a:pt x="239" y="0"/>
                </a:cubicBezTo>
                <a:cubicBezTo>
                  <a:pt x="230" y="0"/>
                  <a:pt x="230" y="0"/>
                  <a:pt x="221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0" y="399"/>
                  <a:pt x="0" y="408"/>
                  <a:pt x="0" y="408"/>
                </a:cubicBezTo>
                <a:cubicBezTo>
                  <a:pt x="8" y="416"/>
                  <a:pt x="8" y="416"/>
                  <a:pt x="17" y="416"/>
                </a:cubicBezTo>
                <a:cubicBezTo>
                  <a:pt x="461" y="416"/>
                  <a:pt x="461" y="416"/>
                  <a:pt x="461" y="416"/>
                </a:cubicBezTo>
                <a:cubicBezTo>
                  <a:pt x="470" y="416"/>
                  <a:pt x="470" y="416"/>
                  <a:pt x="478" y="408"/>
                </a:cubicBezTo>
                <a:cubicBezTo>
                  <a:pt x="478" y="408"/>
                  <a:pt x="478" y="399"/>
                  <a:pt x="478" y="390"/>
                </a:cubicBezTo>
                <a:close/>
                <a:moveTo>
                  <a:pt x="265" y="372"/>
                </a:moveTo>
                <a:lnTo>
                  <a:pt x="265" y="372"/>
                </a:lnTo>
                <a:cubicBezTo>
                  <a:pt x="212" y="372"/>
                  <a:pt x="212" y="372"/>
                  <a:pt x="212" y="372"/>
                </a:cubicBezTo>
                <a:cubicBezTo>
                  <a:pt x="212" y="319"/>
                  <a:pt x="212" y="319"/>
                  <a:pt x="212" y="319"/>
                </a:cubicBezTo>
                <a:cubicBezTo>
                  <a:pt x="265" y="319"/>
                  <a:pt x="265" y="319"/>
                  <a:pt x="265" y="319"/>
                </a:cubicBezTo>
                <a:lnTo>
                  <a:pt x="265" y="372"/>
                </a:lnTo>
                <a:close/>
                <a:moveTo>
                  <a:pt x="265" y="284"/>
                </a:moveTo>
                <a:lnTo>
                  <a:pt x="265" y="284"/>
                </a:lnTo>
                <a:cubicBezTo>
                  <a:pt x="212" y="284"/>
                  <a:pt x="212" y="284"/>
                  <a:pt x="212" y="284"/>
                </a:cubicBezTo>
                <a:cubicBezTo>
                  <a:pt x="212" y="134"/>
                  <a:pt x="212" y="134"/>
                  <a:pt x="212" y="134"/>
                </a:cubicBezTo>
                <a:cubicBezTo>
                  <a:pt x="265" y="134"/>
                  <a:pt x="265" y="134"/>
                  <a:pt x="265" y="134"/>
                </a:cubicBezTo>
                <a:lnTo>
                  <a:pt x="265" y="28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77" name="Freeform 90">
            <a:extLst>
              <a:ext uri="{FF2B5EF4-FFF2-40B4-BE49-F238E27FC236}">
                <a16:creationId xmlns:a16="http://schemas.microsoft.com/office/drawing/2014/main" id="{A6D47ACA-53A1-904A-A2A0-32C1E6591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7760" y="8256158"/>
            <a:ext cx="677419" cy="333960"/>
          </a:xfrm>
          <a:custGeom>
            <a:avLst/>
            <a:gdLst>
              <a:gd name="T0" fmla="*/ 444 w 498"/>
              <a:gd name="T1" fmla="*/ 0 h 248"/>
              <a:gd name="T2" fmla="*/ 444 w 498"/>
              <a:gd name="T3" fmla="*/ 0 h 248"/>
              <a:gd name="T4" fmla="*/ 53 w 498"/>
              <a:gd name="T5" fmla="*/ 0 h 248"/>
              <a:gd name="T6" fmla="*/ 0 w 498"/>
              <a:gd name="T7" fmla="*/ 53 h 248"/>
              <a:gd name="T8" fmla="*/ 0 w 498"/>
              <a:gd name="T9" fmla="*/ 203 h 248"/>
              <a:gd name="T10" fmla="*/ 53 w 498"/>
              <a:gd name="T11" fmla="*/ 247 h 248"/>
              <a:gd name="T12" fmla="*/ 444 w 498"/>
              <a:gd name="T13" fmla="*/ 247 h 248"/>
              <a:gd name="T14" fmla="*/ 497 w 498"/>
              <a:gd name="T15" fmla="*/ 203 h 248"/>
              <a:gd name="T16" fmla="*/ 497 w 498"/>
              <a:gd name="T17" fmla="*/ 53 h 248"/>
              <a:gd name="T18" fmla="*/ 444 w 498"/>
              <a:gd name="T19" fmla="*/ 0 h 248"/>
              <a:gd name="T20" fmla="*/ 444 w 498"/>
              <a:gd name="T21" fmla="*/ 203 h 248"/>
              <a:gd name="T22" fmla="*/ 444 w 498"/>
              <a:gd name="T23" fmla="*/ 203 h 248"/>
              <a:gd name="T24" fmla="*/ 53 w 498"/>
              <a:gd name="T25" fmla="*/ 203 h 248"/>
              <a:gd name="T26" fmla="*/ 53 w 498"/>
              <a:gd name="T27" fmla="*/ 53 h 248"/>
              <a:gd name="T28" fmla="*/ 444 w 498"/>
              <a:gd name="T29" fmla="*/ 53 h 248"/>
              <a:gd name="T30" fmla="*/ 444 w 498"/>
              <a:gd name="T31" fmla="*/ 203 h 248"/>
              <a:gd name="T32" fmla="*/ 426 w 498"/>
              <a:gd name="T33" fmla="*/ 79 h 248"/>
              <a:gd name="T34" fmla="*/ 426 w 498"/>
              <a:gd name="T35" fmla="*/ 79 h 248"/>
              <a:gd name="T36" fmla="*/ 319 w 498"/>
              <a:gd name="T37" fmla="*/ 79 h 248"/>
              <a:gd name="T38" fmla="*/ 319 w 498"/>
              <a:gd name="T39" fmla="*/ 177 h 248"/>
              <a:gd name="T40" fmla="*/ 426 w 498"/>
              <a:gd name="T41" fmla="*/ 177 h 248"/>
              <a:gd name="T42" fmla="*/ 426 w 498"/>
              <a:gd name="T43" fmla="*/ 79 h 248"/>
              <a:gd name="T44" fmla="*/ 178 w 498"/>
              <a:gd name="T45" fmla="*/ 79 h 248"/>
              <a:gd name="T46" fmla="*/ 178 w 498"/>
              <a:gd name="T47" fmla="*/ 79 h 248"/>
              <a:gd name="T48" fmla="*/ 72 w 498"/>
              <a:gd name="T49" fmla="*/ 79 h 248"/>
              <a:gd name="T50" fmla="*/ 72 w 498"/>
              <a:gd name="T51" fmla="*/ 177 h 248"/>
              <a:gd name="T52" fmla="*/ 178 w 498"/>
              <a:gd name="T53" fmla="*/ 177 h 248"/>
              <a:gd name="T54" fmla="*/ 178 w 498"/>
              <a:gd name="T55" fmla="*/ 79 h 248"/>
              <a:gd name="T56" fmla="*/ 301 w 498"/>
              <a:gd name="T57" fmla="*/ 79 h 248"/>
              <a:gd name="T58" fmla="*/ 301 w 498"/>
              <a:gd name="T59" fmla="*/ 79 h 248"/>
              <a:gd name="T60" fmla="*/ 195 w 498"/>
              <a:gd name="T61" fmla="*/ 79 h 248"/>
              <a:gd name="T62" fmla="*/ 195 w 498"/>
              <a:gd name="T63" fmla="*/ 177 h 248"/>
              <a:gd name="T64" fmla="*/ 301 w 498"/>
              <a:gd name="T65" fmla="*/ 177 h 248"/>
              <a:gd name="T66" fmla="*/ 301 w 498"/>
              <a:gd name="T67" fmla="*/ 79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98" h="248">
                <a:moveTo>
                  <a:pt x="444" y="0"/>
                </a:moveTo>
                <a:lnTo>
                  <a:pt x="444" y="0"/>
                </a:lnTo>
                <a:cubicBezTo>
                  <a:pt x="53" y="0"/>
                  <a:pt x="53" y="0"/>
                  <a:pt x="53" y="0"/>
                </a:cubicBezTo>
                <a:cubicBezTo>
                  <a:pt x="18" y="0"/>
                  <a:pt x="0" y="26"/>
                  <a:pt x="0" y="53"/>
                </a:cubicBezTo>
                <a:cubicBezTo>
                  <a:pt x="0" y="203"/>
                  <a:pt x="0" y="203"/>
                  <a:pt x="0" y="203"/>
                </a:cubicBezTo>
                <a:cubicBezTo>
                  <a:pt x="0" y="230"/>
                  <a:pt x="18" y="247"/>
                  <a:pt x="53" y="247"/>
                </a:cubicBezTo>
                <a:cubicBezTo>
                  <a:pt x="444" y="247"/>
                  <a:pt x="444" y="247"/>
                  <a:pt x="444" y="247"/>
                </a:cubicBezTo>
                <a:cubicBezTo>
                  <a:pt x="470" y="247"/>
                  <a:pt x="497" y="230"/>
                  <a:pt x="497" y="203"/>
                </a:cubicBezTo>
                <a:cubicBezTo>
                  <a:pt x="497" y="53"/>
                  <a:pt x="497" y="53"/>
                  <a:pt x="497" y="53"/>
                </a:cubicBezTo>
                <a:cubicBezTo>
                  <a:pt x="497" y="26"/>
                  <a:pt x="470" y="0"/>
                  <a:pt x="444" y="0"/>
                </a:cubicBezTo>
                <a:close/>
                <a:moveTo>
                  <a:pt x="444" y="203"/>
                </a:moveTo>
                <a:lnTo>
                  <a:pt x="444" y="203"/>
                </a:lnTo>
                <a:cubicBezTo>
                  <a:pt x="53" y="203"/>
                  <a:pt x="53" y="203"/>
                  <a:pt x="53" y="203"/>
                </a:cubicBezTo>
                <a:cubicBezTo>
                  <a:pt x="53" y="53"/>
                  <a:pt x="53" y="53"/>
                  <a:pt x="53" y="53"/>
                </a:cubicBezTo>
                <a:cubicBezTo>
                  <a:pt x="444" y="53"/>
                  <a:pt x="444" y="53"/>
                  <a:pt x="444" y="53"/>
                </a:cubicBezTo>
                <a:lnTo>
                  <a:pt x="444" y="203"/>
                </a:lnTo>
                <a:close/>
                <a:moveTo>
                  <a:pt x="426" y="79"/>
                </a:moveTo>
                <a:lnTo>
                  <a:pt x="426" y="79"/>
                </a:lnTo>
                <a:cubicBezTo>
                  <a:pt x="319" y="79"/>
                  <a:pt x="319" y="79"/>
                  <a:pt x="319" y="79"/>
                </a:cubicBezTo>
                <a:cubicBezTo>
                  <a:pt x="319" y="177"/>
                  <a:pt x="319" y="177"/>
                  <a:pt x="319" y="177"/>
                </a:cubicBezTo>
                <a:cubicBezTo>
                  <a:pt x="426" y="177"/>
                  <a:pt x="426" y="177"/>
                  <a:pt x="426" y="177"/>
                </a:cubicBezTo>
                <a:lnTo>
                  <a:pt x="426" y="79"/>
                </a:lnTo>
                <a:close/>
                <a:moveTo>
                  <a:pt x="178" y="79"/>
                </a:moveTo>
                <a:lnTo>
                  <a:pt x="178" y="79"/>
                </a:lnTo>
                <a:cubicBezTo>
                  <a:pt x="72" y="79"/>
                  <a:pt x="72" y="79"/>
                  <a:pt x="72" y="79"/>
                </a:cubicBezTo>
                <a:cubicBezTo>
                  <a:pt x="72" y="177"/>
                  <a:pt x="72" y="177"/>
                  <a:pt x="72" y="177"/>
                </a:cubicBezTo>
                <a:cubicBezTo>
                  <a:pt x="178" y="177"/>
                  <a:pt x="178" y="177"/>
                  <a:pt x="178" y="177"/>
                </a:cubicBezTo>
                <a:lnTo>
                  <a:pt x="178" y="79"/>
                </a:lnTo>
                <a:close/>
                <a:moveTo>
                  <a:pt x="301" y="79"/>
                </a:moveTo>
                <a:lnTo>
                  <a:pt x="301" y="79"/>
                </a:lnTo>
                <a:cubicBezTo>
                  <a:pt x="195" y="79"/>
                  <a:pt x="195" y="79"/>
                  <a:pt x="195" y="79"/>
                </a:cubicBezTo>
                <a:cubicBezTo>
                  <a:pt x="195" y="177"/>
                  <a:pt x="195" y="177"/>
                  <a:pt x="195" y="177"/>
                </a:cubicBezTo>
                <a:cubicBezTo>
                  <a:pt x="301" y="177"/>
                  <a:pt x="301" y="177"/>
                  <a:pt x="301" y="177"/>
                </a:cubicBezTo>
                <a:lnTo>
                  <a:pt x="301" y="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78" name="Freeform 91">
            <a:extLst>
              <a:ext uri="{FF2B5EF4-FFF2-40B4-BE49-F238E27FC236}">
                <a16:creationId xmlns:a16="http://schemas.microsoft.com/office/drawing/2014/main" id="{832EC514-EF13-D44A-854F-E709A1410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5457" y="8256158"/>
            <a:ext cx="682256" cy="333960"/>
          </a:xfrm>
          <a:custGeom>
            <a:avLst/>
            <a:gdLst>
              <a:gd name="T0" fmla="*/ 443 w 497"/>
              <a:gd name="T1" fmla="*/ 0 h 248"/>
              <a:gd name="T2" fmla="*/ 443 w 497"/>
              <a:gd name="T3" fmla="*/ 0 h 248"/>
              <a:gd name="T4" fmla="*/ 53 w 497"/>
              <a:gd name="T5" fmla="*/ 0 h 248"/>
              <a:gd name="T6" fmla="*/ 0 w 497"/>
              <a:gd name="T7" fmla="*/ 53 h 248"/>
              <a:gd name="T8" fmla="*/ 0 w 497"/>
              <a:gd name="T9" fmla="*/ 203 h 248"/>
              <a:gd name="T10" fmla="*/ 53 w 497"/>
              <a:gd name="T11" fmla="*/ 247 h 248"/>
              <a:gd name="T12" fmla="*/ 443 w 497"/>
              <a:gd name="T13" fmla="*/ 247 h 248"/>
              <a:gd name="T14" fmla="*/ 496 w 497"/>
              <a:gd name="T15" fmla="*/ 203 h 248"/>
              <a:gd name="T16" fmla="*/ 496 w 497"/>
              <a:gd name="T17" fmla="*/ 53 h 248"/>
              <a:gd name="T18" fmla="*/ 443 w 497"/>
              <a:gd name="T19" fmla="*/ 0 h 248"/>
              <a:gd name="T20" fmla="*/ 443 w 497"/>
              <a:gd name="T21" fmla="*/ 203 h 248"/>
              <a:gd name="T22" fmla="*/ 443 w 497"/>
              <a:gd name="T23" fmla="*/ 203 h 248"/>
              <a:gd name="T24" fmla="*/ 53 w 497"/>
              <a:gd name="T25" fmla="*/ 203 h 248"/>
              <a:gd name="T26" fmla="*/ 53 w 497"/>
              <a:gd name="T27" fmla="*/ 53 h 248"/>
              <a:gd name="T28" fmla="*/ 443 w 497"/>
              <a:gd name="T29" fmla="*/ 53 h 248"/>
              <a:gd name="T30" fmla="*/ 443 w 497"/>
              <a:gd name="T31" fmla="*/ 203 h 248"/>
              <a:gd name="T32" fmla="*/ 177 w 497"/>
              <a:gd name="T33" fmla="*/ 79 h 248"/>
              <a:gd name="T34" fmla="*/ 177 w 497"/>
              <a:gd name="T35" fmla="*/ 79 h 248"/>
              <a:gd name="T36" fmla="*/ 71 w 497"/>
              <a:gd name="T37" fmla="*/ 79 h 248"/>
              <a:gd name="T38" fmla="*/ 71 w 497"/>
              <a:gd name="T39" fmla="*/ 177 h 248"/>
              <a:gd name="T40" fmla="*/ 177 w 497"/>
              <a:gd name="T41" fmla="*/ 177 h 248"/>
              <a:gd name="T42" fmla="*/ 177 w 497"/>
              <a:gd name="T43" fmla="*/ 79 h 248"/>
              <a:gd name="T44" fmla="*/ 301 w 497"/>
              <a:gd name="T45" fmla="*/ 79 h 248"/>
              <a:gd name="T46" fmla="*/ 301 w 497"/>
              <a:gd name="T47" fmla="*/ 79 h 248"/>
              <a:gd name="T48" fmla="*/ 195 w 497"/>
              <a:gd name="T49" fmla="*/ 79 h 248"/>
              <a:gd name="T50" fmla="*/ 195 w 497"/>
              <a:gd name="T51" fmla="*/ 177 h 248"/>
              <a:gd name="T52" fmla="*/ 301 w 497"/>
              <a:gd name="T53" fmla="*/ 177 h 248"/>
              <a:gd name="T54" fmla="*/ 301 w 497"/>
              <a:gd name="T55" fmla="*/ 79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7" h="248">
                <a:moveTo>
                  <a:pt x="443" y="0"/>
                </a:moveTo>
                <a:lnTo>
                  <a:pt x="443" y="0"/>
                </a:lnTo>
                <a:cubicBezTo>
                  <a:pt x="53" y="0"/>
                  <a:pt x="53" y="0"/>
                  <a:pt x="53" y="0"/>
                </a:cubicBezTo>
                <a:cubicBezTo>
                  <a:pt x="18" y="0"/>
                  <a:pt x="0" y="26"/>
                  <a:pt x="0" y="53"/>
                </a:cubicBezTo>
                <a:cubicBezTo>
                  <a:pt x="0" y="203"/>
                  <a:pt x="0" y="203"/>
                  <a:pt x="0" y="203"/>
                </a:cubicBezTo>
                <a:cubicBezTo>
                  <a:pt x="0" y="230"/>
                  <a:pt x="18" y="247"/>
                  <a:pt x="53" y="247"/>
                </a:cubicBezTo>
                <a:cubicBezTo>
                  <a:pt x="443" y="247"/>
                  <a:pt x="443" y="247"/>
                  <a:pt x="443" y="247"/>
                </a:cubicBezTo>
                <a:cubicBezTo>
                  <a:pt x="469" y="247"/>
                  <a:pt x="496" y="230"/>
                  <a:pt x="496" y="203"/>
                </a:cubicBezTo>
                <a:cubicBezTo>
                  <a:pt x="496" y="53"/>
                  <a:pt x="496" y="53"/>
                  <a:pt x="496" y="53"/>
                </a:cubicBezTo>
                <a:cubicBezTo>
                  <a:pt x="496" y="26"/>
                  <a:pt x="469" y="0"/>
                  <a:pt x="443" y="0"/>
                </a:cubicBezTo>
                <a:close/>
                <a:moveTo>
                  <a:pt x="443" y="203"/>
                </a:moveTo>
                <a:lnTo>
                  <a:pt x="443" y="203"/>
                </a:lnTo>
                <a:cubicBezTo>
                  <a:pt x="53" y="203"/>
                  <a:pt x="53" y="203"/>
                  <a:pt x="53" y="203"/>
                </a:cubicBezTo>
                <a:cubicBezTo>
                  <a:pt x="53" y="53"/>
                  <a:pt x="53" y="53"/>
                  <a:pt x="53" y="53"/>
                </a:cubicBezTo>
                <a:cubicBezTo>
                  <a:pt x="443" y="53"/>
                  <a:pt x="443" y="53"/>
                  <a:pt x="443" y="53"/>
                </a:cubicBezTo>
                <a:lnTo>
                  <a:pt x="443" y="203"/>
                </a:lnTo>
                <a:close/>
                <a:moveTo>
                  <a:pt x="177" y="79"/>
                </a:moveTo>
                <a:lnTo>
                  <a:pt x="177" y="79"/>
                </a:lnTo>
                <a:cubicBezTo>
                  <a:pt x="71" y="79"/>
                  <a:pt x="71" y="79"/>
                  <a:pt x="71" y="79"/>
                </a:cubicBezTo>
                <a:cubicBezTo>
                  <a:pt x="71" y="177"/>
                  <a:pt x="71" y="177"/>
                  <a:pt x="71" y="177"/>
                </a:cubicBezTo>
                <a:cubicBezTo>
                  <a:pt x="177" y="177"/>
                  <a:pt x="177" y="177"/>
                  <a:pt x="177" y="177"/>
                </a:cubicBezTo>
                <a:lnTo>
                  <a:pt x="177" y="79"/>
                </a:lnTo>
                <a:close/>
                <a:moveTo>
                  <a:pt x="301" y="79"/>
                </a:moveTo>
                <a:lnTo>
                  <a:pt x="301" y="79"/>
                </a:lnTo>
                <a:cubicBezTo>
                  <a:pt x="195" y="79"/>
                  <a:pt x="195" y="79"/>
                  <a:pt x="195" y="79"/>
                </a:cubicBezTo>
                <a:cubicBezTo>
                  <a:pt x="195" y="177"/>
                  <a:pt x="195" y="177"/>
                  <a:pt x="195" y="177"/>
                </a:cubicBezTo>
                <a:cubicBezTo>
                  <a:pt x="301" y="177"/>
                  <a:pt x="301" y="177"/>
                  <a:pt x="301" y="177"/>
                </a:cubicBezTo>
                <a:lnTo>
                  <a:pt x="301" y="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79" name="Freeform 92">
            <a:extLst>
              <a:ext uri="{FF2B5EF4-FFF2-40B4-BE49-F238E27FC236}">
                <a16:creationId xmlns:a16="http://schemas.microsoft.com/office/drawing/2014/main" id="{BC93FFBE-E033-904E-97DE-A42028D5B5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67991" y="8256156"/>
            <a:ext cx="682256" cy="333960"/>
          </a:xfrm>
          <a:custGeom>
            <a:avLst/>
            <a:gdLst>
              <a:gd name="T0" fmla="*/ 443 w 497"/>
              <a:gd name="T1" fmla="*/ 0 h 248"/>
              <a:gd name="T2" fmla="*/ 443 w 497"/>
              <a:gd name="T3" fmla="*/ 0 h 248"/>
              <a:gd name="T4" fmla="*/ 53 w 497"/>
              <a:gd name="T5" fmla="*/ 0 h 248"/>
              <a:gd name="T6" fmla="*/ 0 w 497"/>
              <a:gd name="T7" fmla="*/ 53 h 248"/>
              <a:gd name="T8" fmla="*/ 0 w 497"/>
              <a:gd name="T9" fmla="*/ 203 h 248"/>
              <a:gd name="T10" fmla="*/ 53 w 497"/>
              <a:gd name="T11" fmla="*/ 247 h 248"/>
              <a:gd name="T12" fmla="*/ 443 w 497"/>
              <a:gd name="T13" fmla="*/ 247 h 248"/>
              <a:gd name="T14" fmla="*/ 496 w 497"/>
              <a:gd name="T15" fmla="*/ 203 h 248"/>
              <a:gd name="T16" fmla="*/ 496 w 497"/>
              <a:gd name="T17" fmla="*/ 53 h 248"/>
              <a:gd name="T18" fmla="*/ 443 w 497"/>
              <a:gd name="T19" fmla="*/ 0 h 248"/>
              <a:gd name="T20" fmla="*/ 443 w 497"/>
              <a:gd name="T21" fmla="*/ 203 h 248"/>
              <a:gd name="T22" fmla="*/ 443 w 497"/>
              <a:gd name="T23" fmla="*/ 203 h 248"/>
              <a:gd name="T24" fmla="*/ 53 w 497"/>
              <a:gd name="T25" fmla="*/ 203 h 248"/>
              <a:gd name="T26" fmla="*/ 53 w 497"/>
              <a:gd name="T27" fmla="*/ 53 h 248"/>
              <a:gd name="T28" fmla="*/ 443 w 497"/>
              <a:gd name="T29" fmla="*/ 53 h 248"/>
              <a:gd name="T30" fmla="*/ 443 w 497"/>
              <a:gd name="T31" fmla="*/ 203 h 248"/>
              <a:gd name="T32" fmla="*/ 177 w 497"/>
              <a:gd name="T33" fmla="*/ 79 h 248"/>
              <a:gd name="T34" fmla="*/ 177 w 497"/>
              <a:gd name="T35" fmla="*/ 79 h 248"/>
              <a:gd name="T36" fmla="*/ 71 w 497"/>
              <a:gd name="T37" fmla="*/ 79 h 248"/>
              <a:gd name="T38" fmla="*/ 71 w 497"/>
              <a:gd name="T39" fmla="*/ 177 h 248"/>
              <a:gd name="T40" fmla="*/ 177 w 497"/>
              <a:gd name="T41" fmla="*/ 177 h 248"/>
              <a:gd name="T42" fmla="*/ 177 w 497"/>
              <a:gd name="T43" fmla="*/ 79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97" h="248">
                <a:moveTo>
                  <a:pt x="443" y="0"/>
                </a:moveTo>
                <a:lnTo>
                  <a:pt x="443" y="0"/>
                </a:lnTo>
                <a:cubicBezTo>
                  <a:pt x="53" y="0"/>
                  <a:pt x="53" y="0"/>
                  <a:pt x="53" y="0"/>
                </a:cubicBezTo>
                <a:cubicBezTo>
                  <a:pt x="18" y="0"/>
                  <a:pt x="0" y="26"/>
                  <a:pt x="0" y="53"/>
                </a:cubicBezTo>
                <a:cubicBezTo>
                  <a:pt x="0" y="203"/>
                  <a:pt x="0" y="203"/>
                  <a:pt x="0" y="203"/>
                </a:cubicBezTo>
                <a:cubicBezTo>
                  <a:pt x="0" y="230"/>
                  <a:pt x="18" y="247"/>
                  <a:pt x="53" y="247"/>
                </a:cubicBezTo>
                <a:cubicBezTo>
                  <a:pt x="443" y="247"/>
                  <a:pt x="443" y="247"/>
                  <a:pt x="443" y="247"/>
                </a:cubicBezTo>
                <a:cubicBezTo>
                  <a:pt x="470" y="247"/>
                  <a:pt x="496" y="230"/>
                  <a:pt x="496" y="203"/>
                </a:cubicBezTo>
                <a:cubicBezTo>
                  <a:pt x="496" y="53"/>
                  <a:pt x="496" y="53"/>
                  <a:pt x="496" y="53"/>
                </a:cubicBezTo>
                <a:cubicBezTo>
                  <a:pt x="496" y="26"/>
                  <a:pt x="470" y="0"/>
                  <a:pt x="443" y="0"/>
                </a:cubicBezTo>
                <a:close/>
                <a:moveTo>
                  <a:pt x="443" y="203"/>
                </a:moveTo>
                <a:lnTo>
                  <a:pt x="443" y="203"/>
                </a:lnTo>
                <a:cubicBezTo>
                  <a:pt x="53" y="203"/>
                  <a:pt x="53" y="203"/>
                  <a:pt x="53" y="203"/>
                </a:cubicBezTo>
                <a:cubicBezTo>
                  <a:pt x="53" y="53"/>
                  <a:pt x="53" y="53"/>
                  <a:pt x="53" y="53"/>
                </a:cubicBezTo>
                <a:cubicBezTo>
                  <a:pt x="443" y="53"/>
                  <a:pt x="443" y="53"/>
                  <a:pt x="443" y="53"/>
                </a:cubicBezTo>
                <a:lnTo>
                  <a:pt x="443" y="203"/>
                </a:lnTo>
                <a:close/>
                <a:moveTo>
                  <a:pt x="177" y="79"/>
                </a:moveTo>
                <a:lnTo>
                  <a:pt x="177" y="79"/>
                </a:lnTo>
                <a:cubicBezTo>
                  <a:pt x="71" y="79"/>
                  <a:pt x="71" y="79"/>
                  <a:pt x="71" y="79"/>
                </a:cubicBezTo>
                <a:cubicBezTo>
                  <a:pt x="71" y="177"/>
                  <a:pt x="71" y="177"/>
                  <a:pt x="71" y="177"/>
                </a:cubicBezTo>
                <a:cubicBezTo>
                  <a:pt x="177" y="177"/>
                  <a:pt x="177" y="177"/>
                  <a:pt x="177" y="177"/>
                </a:cubicBezTo>
                <a:lnTo>
                  <a:pt x="177" y="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80" name="Freeform 93">
            <a:extLst>
              <a:ext uri="{FF2B5EF4-FFF2-40B4-BE49-F238E27FC236}">
                <a16:creationId xmlns:a16="http://schemas.microsoft.com/office/drawing/2014/main" id="{479EBA3C-1512-A142-8F86-224204882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30524" y="8256156"/>
            <a:ext cx="682260" cy="333960"/>
          </a:xfrm>
          <a:custGeom>
            <a:avLst/>
            <a:gdLst>
              <a:gd name="T0" fmla="*/ 442 w 497"/>
              <a:gd name="T1" fmla="*/ 0 h 248"/>
              <a:gd name="T2" fmla="*/ 442 w 497"/>
              <a:gd name="T3" fmla="*/ 0 h 248"/>
              <a:gd name="T4" fmla="*/ 53 w 497"/>
              <a:gd name="T5" fmla="*/ 0 h 248"/>
              <a:gd name="T6" fmla="*/ 0 w 497"/>
              <a:gd name="T7" fmla="*/ 53 h 248"/>
              <a:gd name="T8" fmla="*/ 0 w 497"/>
              <a:gd name="T9" fmla="*/ 203 h 248"/>
              <a:gd name="T10" fmla="*/ 53 w 497"/>
              <a:gd name="T11" fmla="*/ 247 h 248"/>
              <a:gd name="T12" fmla="*/ 442 w 497"/>
              <a:gd name="T13" fmla="*/ 247 h 248"/>
              <a:gd name="T14" fmla="*/ 496 w 497"/>
              <a:gd name="T15" fmla="*/ 203 h 248"/>
              <a:gd name="T16" fmla="*/ 496 w 497"/>
              <a:gd name="T17" fmla="*/ 53 h 248"/>
              <a:gd name="T18" fmla="*/ 442 w 497"/>
              <a:gd name="T19" fmla="*/ 0 h 248"/>
              <a:gd name="T20" fmla="*/ 442 w 497"/>
              <a:gd name="T21" fmla="*/ 203 h 248"/>
              <a:gd name="T22" fmla="*/ 442 w 497"/>
              <a:gd name="T23" fmla="*/ 203 h 248"/>
              <a:gd name="T24" fmla="*/ 53 w 497"/>
              <a:gd name="T25" fmla="*/ 203 h 248"/>
              <a:gd name="T26" fmla="*/ 53 w 497"/>
              <a:gd name="T27" fmla="*/ 53 h 248"/>
              <a:gd name="T28" fmla="*/ 442 w 497"/>
              <a:gd name="T29" fmla="*/ 53 h 248"/>
              <a:gd name="T30" fmla="*/ 442 w 497"/>
              <a:gd name="T31" fmla="*/ 203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97" h="248">
                <a:moveTo>
                  <a:pt x="442" y="0"/>
                </a:moveTo>
                <a:lnTo>
                  <a:pt x="442" y="0"/>
                </a:lnTo>
                <a:cubicBezTo>
                  <a:pt x="53" y="0"/>
                  <a:pt x="53" y="0"/>
                  <a:pt x="53" y="0"/>
                </a:cubicBezTo>
                <a:cubicBezTo>
                  <a:pt x="17" y="0"/>
                  <a:pt x="0" y="26"/>
                  <a:pt x="0" y="53"/>
                </a:cubicBezTo>
                <a:cubicBezTo>
                  <a:pt x="0" y="203"/>
                  <a:pt x="0" y="203"/>
                  <a:pt x="0" y="203"/>
                </a:cubicBezTo>
                <a:cubicBezTo>
                  <a:pt x="0" y="230"/>
                  <a:pt x="17" y="247"/>
                  <a:pt x="53" y="247"/>
                </a:cubicBezTo>
                <a:cubicBezTo>
                  <a:pt x="442" y="247"/>
                  <a:pt x="442" y="247"/>
                  <a:pt x="442" y="247"/>
                </a:cubicBezTo>
                <a:cubicBezTo>
                  <a:pt x="470" y="247"/>
                  <a:pt x="496" y="230"/>
                  <a:pt x="496" y="203"/>
                </a:cubicBezTo>
                <a:cubicBezTo>
                  <a:pt x="496" y="53"/>
                  <a:pt x="496" y="53"/>
                  <a:pt x="496" y="53"/>
                </a:cubicBezTo>
                <a:cubicBezTo>
                  <a:pt x="496" y="26"/>
                  <a:pt x="470" y="0"/>
                  <a:pt x="442" y="0"/>
                </a:cubicBezTo>
                <a:close/>
                <a:moveTo>
                  <a:pt x="442" y="203"/>
                </a:moveTo>
                <a:lnTo>
                  <a:pt x="442" y="203"/>
                </a:lnTo>
                <a:cubicBezTo>
                  <a:pt x="53" y="203"/>
                  <a:pt x="53" y="203"/>
                  <a:pt x="53" y="203"/>
                </a:cubicBezTo>
                <a:cubicBezTo>
                  <a:pt x="53" y="53"/>
                  <a:pt x="53" y="53"/>
                  <a:pt x="53" y="53"/>
                </a:cubicBezTo>
                <a:cubicBezTo>
                  <a:pt x="442" y="53"/>
                  <a:pt x="442" y="53"/>
                  <a:pt x="442" y="53"/>
                </a:cubicBezTo>
                <a:lnTo>
                  <a:pt x="442" y="2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81" name="Freeform 22">
            <a:extLst>
              <a:ext uri="{FF2B5EF4-FFF2-40B4-BE49-F238E27FC236}">
                <a16:creationId xmlns:a16="http://schemas.microsoft.com/office/drawing/2014/main" id="{14C44B90-7DD8-744A-8897-C939D2DD0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6822" y="8106114"/>
            <a:ext cx="633873" cy="634034"/>
          </a:xfrm>
          <a:custGeom>
            <a:avLst/>
            <a:gdLst>
              <a:gd name="T0" fmla="*/ 230 w 461"/>
              <a:gd name="T1" fmla="*/ 8 h 461"/>
              <a:gd name="T2" fmla="*/ 230 w 461"/>
              <a:gd name="T3" fmla="*/ 8 h 461"/>
              <a:gd name="T4" fmla="*/ 0 w 461"/>
              <a:gd name="T5" fmla="*/ 239 h 461"/>
              <a:gd name="T6" fmla="*/ 230 w 461"/>
              <a:gd name="T7" fmla="*/ 460 h 461"/>
              <a:gd name="T8" fmla="*/ 460 w 461"/>
              <a:gd name="T9" fmla="*/ 230 h 461"/>
              <a:gd name="T10" fmla="*/ 230 w 461"/>
              <a:gd name="T11" fmla="*/ 8 h 461"/>
              <a:gd name="T12" fmla="*/ 230 w 461"/>
              <a:gd name="T13" fmla="*/ 35 h 461"/>
              <a:gd name="T14" fmla="*/ 230 w 461"/>
              <a:gd name="T15" fmla="*/ 35 h 461"/>
              <a:gd name="T16" fmla="*/ 319 w 461"/>
              <a:gd name="T17" fmla="*/ 53 h 461"/>
              <a:gd name="T18" fmla="*/ 291 w 461"/>
              <a:gd name="T19" fmla="*/ 106 h 461"/>
              <a:gd name="T20" fmla="*/ 230 w 461"/>
              <a:gd name="T21" fmla="*/ 97 h 461"/>
              <a:gd name="T22" fmla="*/ 168 w 461"/>
              <a:gd name="T23" fmla="*/ 106 h 461"/>
              <a:gd name="T24" fmla="*/ 141 w 461"/>
              <a:gd name="T25" fmla="*/ 53 h 461"/>
              <a:gd name="T26" fmla="*/ 230 w 461"/>
              <a:gd name="T27" fmla="*/ 35 h 461"/>
              <a:gd name="T28" fmla="*/ 106 w 461"/>
              <a:gd name="T29" fmla="*/ 292 h 461"/>
              <a:gd name="T30" fmla="*/ 106 w 461"/>
              <a:gd name="T31" fmla="*/ 292 h 461"/>
              <a:gd name="T32" fmla="*/ 53 w 461"/>
              <a:gd name="T33" fmla="*/ 327 h 461"/>
              <a:gd name="T34" fmla="*/ 35 w 461"/>
              <a:gd name="T35" fmla="*/ 239 h 461"/>
              <a:gd name="T36" fmla="*/ 53 w 461"/>
              <a:gd name="T37" fmla="*/ 141 h 461"/>
              <a:gd name="T38" fmla="*/ 106 w 461"/>
              <a:gd name="T39" fmla="*/ 167 h 461"/>
              <a:gd name="T40" fmla="*/ 88 w 461"/>
              <a:gd name="T41" fmla="*/ 230 h 461"/>
              <a:gd name="T42" fmla="*/ 106 w 461"/>
              <a:gd name="T43" fmla="*/ 292 h 461"/>
              <a:gd name="T44" fmla="*/ 230 w 461"/>
              <a:gd name="T45" fmla="*/ 433 h 461"/>
              <a:gd name="T46" fmla="*/ 230 w 461"/>
              <a:gd name="T47" fmla="*/ 433 h 461"/>
              <a:gd name="T48" fmla="*/ 141 w 461"/>
              <a:gd name="T49" fmla="*/ 407 h 461"/>
              <a:gd name="T50" fmla="*/ 168 w 461"/>
              <a:gd name="T51" fmla="*/ 354 h 461"/>
              <a:gd name="T52" fmla="*/ 230 w 461"/>
              <a:gd name="T53" fmla="*/ 372 h 461"/>
              <a:gd name="T54" fmla="*/ 291 w 461"/>
              <a:gd name="T55" fmla="*/ 354 h 461"/>
              <a:gd name="T56" fmla="*/ 319 w 461"/>
              <a:gd name="T57" fmla="*/ 407 h 461"/>
              <a:gd name="T58" fmla="*/ 230 w 461"/>
              <a:gd name="T59" fmla="*/ 433 h 461"/>
              <a:gd name="T60" fmla="*/ 230 w 461"/>
              <a:gd name="T61" fmla="*/ 345 h 461"/>
              <a:gd name="T62" fmla="*/ 230 w 461"/>
              <a:gd name="T63" fmla="*/ 345 h 461"/>
              <a:gd name="T64" fmla="*/ 124 w 461"/>
              <a:gd name="T65" fmla="*/ 230 h 461"/>
              <a:gd name="T66" fmla="*/ 230 w 461"/>
              <a:gd name="T67" fmla="*/ 123 h 461"/>
              <a:gd name="T68" fmla="*/ 336 w 461"/>
              <a:gd name="T69" fmla="*/ 230 h 461"/>
              <a:gd name="T70" fmla="*/ 230 w 461"/>
              <a:gd name="T71" fmla="*/ 345 h 461"/>
              <a:gd name="T72" fmla="*/ 354 w 461"/>
              <a:gd name="T73" fmla="*/ 292 h 461"/>
              <a:gd name="T74" fmla="*/ 354 w 461"/>
              <a:gd name="T75" fmla="*/ 292 h 461"/>
              <a:gd name="T76" fmla="*/ 372 w 461"/>
              <a:gd name="T77" fmla="*/ 230 h 461"/>
              <a:gd name="T78" fmla="*/ 354 w 461"/>
              <a:gd name="T79" fmla="*/ 167 h 461"/>
              <a:gd name="T80" fmla="*/ 407 w 461"/>
              <a:gd name="T81" fmla="*/ 141 h 461"/>
              <a:gd name="T82" fmla="*/ 425 w 461"/>
              <a:gd name="T83" fmla="*/ 230 h 461"/>
              <a:gd name="T84" fmla="*/ 407 w 461"/>
              <a:gd name="T85" fmla="*/ 327 h 461"/>
              <a:gd name="T86" fmla="*/ 354 w 461"/>
              <a:gd name="T87" fmla="*/ 292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1" h="461">
                <a:moveTo>
                  <a:pt x="230" y="8"/>
                </a:moveTo>
                <a:lnTo>
                  <a:pt x="230" y="8"/>
                </a:lnTo>
                <a:cubicBezTo>
                  <a:pt x="97" y="8"/>
                  <a:pt x="0" y="106"/>
                  <a:pt x="0" y="239"/>
                </a:cubicBezTo>
                <a:cubicBezTo>
                  <a:pt x="0" y="363"/>
                  <a:pt x="106" y="460"/>
                  <a:pt x="230" y="460"/>
                </a:cubicBezTo>
                <a:cubicBezTo>
                  <a:pt x="363" y="460"/>
                  <a:pt x="460" y="354"/>
                  <a:pt x="460" y="230"/>
                </a:cubicBezTo>
                <a:cubicBezTo>
                  <a:pt x="460" y="106"/>
                  <a:pt x="354" y="0"/>
                  <a:pt x="230" y="8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56" y="35"/>
                  <a:pt x="291" y="44"/>
                  <a:pt x="319" y="53"/>
                </a:cubicBezTo>
                <a:cubicBezTo>
                  <a:pt x="291" y="106"/>
                  <a:pt x="291" y="106"/>
                  <a:pt x="291" y="106"/>
                </a:cubicBezTo>
                <a:cubicBezTo>
                  <a:pt x="275" y="97"/>
                  <a:pt x="247" y="97"/>
                  <a:pt x="230" y="97"/>
                </a:cubicBezTo>
                <a:cubicBezTo>
                  <a:pt x="203" y="97"/>
                  <a:pt x="185" y="97"/>
                  <a:pt x="168" y="106"/>
                </a:cubicBezTo>
                <a:cubicBezTo>
                  <a:pt x="141" y="53"/>
                  <a:pt x="141" y="53"/>
                  <a:pt x="141" y="53"/>
                </a:cubicBezTo>
                <a:cubicBezTo>
                  <a:pt x="168" y="44"/>
                  <a:pt x="194" y="35"/>
                  <a:pt x="230" y="35"/>
                </a:cubicBezTo>
                <a:close/>
                <a:moveTo>
                  <a:pt x="106" y="292"/>
                </a:moveTo>
                <a:lnTo>
                  <a:pt x="106" y="292"/>
                </a:lnTo>
                <a:cubicBezTo>
                  <a:pt x="53" y="327"/>
                  <a:pt x="53" y="327"/>
                  <a:pt x="53" y="327"/>
                </a:cubicBezTo>
                <a:cubicBezTo>
                  <a:pt x="35" y="301"/>
                  <a:pt x="35" y="265"/>
                  <a:pt x="35" y="239"/>
                </a:cubicBezTo>
                <a:cubicBezTo>
                  <a:pt x="26" y="204"/>
                  <a:pt x="35" y="167"/>
                  <a:pt x="53" y="14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97" y="185"/>
                  <a:pt x="88" y="212"/>
                  <a:pt x="88" y="230"/>
                </a:cubicBezTo>
                <a:cubicBezTo>
                  <a:pt x="88" y="257"/>
                  <a:pt x="97" y="274"/>
                  <a:pt x="106" y="292"/>
                </a:cubicBezTo>
                <a:close/>
                <a:moveTo>
                  <a:pt x="230" y="433"/>
                </a:moveTo>
                <a:lnTo>
                  <a:pt x="230" y="433"/>
                </a:lnTo>
                <a:cubicBezTo>
                  <a:pt x="194" y="433"/>
                  <a:pt x="168" y="425"/>
                  <a:pt x="141" y="407"/>
                </a:cubicBezTo>
                <a:cubicBezTo>
                  <a:pt x="168" y="354"/>
                  <a:pt x="168" y="354"/>
                  <a:pt x="168" y="354"/>
                </a:cubicBezTo>
                <a:cubicBezTo>
                  <a:pt x="185" y="363"/>
                  <a:pt x="203" y="372"/>
                  <a:pt x="230" y="372"/>
                </a:cubicBezTo>
                <a:cubicBezTo>
                  <a:pt x="247" y="372"/>
                  <a:pt x="275" y="363"/>
                  <a:pt x="291" y="354"/>
                </a:cubicBezTo>
                <a:cubicBezTo>
                  <a:pt x="319" y="407"/>
                  <a:pt x="319" y="407"/>
                  <a:pt x="319" y="407"/>
                </a:cubicBezTo>
                <a:cubicBezTo>
                  <a:pt x="291" y="425"/>
                  <a:pt x="266" y="433"/>
                  <a:pt x="230" y="433"/>
                </a:cubicBezTo>
                <a:close/>
                <a:moveTo>
                  <a:pt x="230" y="345"/>
                </a:moveTo>
                <a:lnTo>
                  <a:pt x="230" y="345"/>
                </a:lnTo>
                <a:cubicBezTo>
                  <a:pt x="168" y="345"/>
                  <a:pt x="124" y="292"/>
                  <a:pt x="124" y="230"/>
                </a:cubicBezTo>
                <a:cubicBezTo>
                  <a:pt x="124" y="167"/>
                  <a:pt x="168" y="123"/>
                  <a:pt x="230" y="123"/>
                </a:cubicBezTo>
                <a:cubicBezTo>
                  <a:pt x="291" y="123"/>
                  <a:pt x="336" y="167"/>
                  <a:pt x="336" y="230"/>
                </a:cubicBezTo>
                <a:cubicBezTo>
                  <a:pt x="336" y="292"/>
                  <a:pt x="291" y="345"/>
                  <a:pt x="230" y="345"/>
                </a:cubicBezTo>
                <a:close/>
                <a:moveTo>
                  <a:pt x="354" y="292"/>
                </a:moveTo>
                <a:lnTo>
                  <a:pt x="354" y="292"/>
                </a:lnTo>
                <a:cubicBezTo>
                  <a:pt x="363" y="274"/>
                  <a:pt x="372" y="257"/>
                  <a:pt x="372" y="230"/>
                </a:cubicBezTo>
                <a:cubicBezTo>
                  <a:pt x="372" y="212"/>
                  <a:pt x="363" y="185"/>
                  <a:pt x="354" y="167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16" y="167"/>
                  <a:pt x="425" y="195"/>
                  <a:pt x="425" y="230"/>
                </a:cubicBezTo>
                <a:cubicBezTo>
                  <a:pt x="425" y="265"/>
                  <a:pt x="416" y="292"/>
                  <a:pt x="407" y="327"/>
                </a:cubicBezTo>
                <a:lnTo>
                  <a:pt x="354" y="2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82" name="Freeform 67">
            <a:extLst>
              <a:ext uri="{FF2B5EF4-FFF2-40B4-BE49-F238E27FC236}">
                <a16:creationId xmlns:a16="http://schemas.microsoft.com/office/drawing/2014/main" id="{E73EF9A7-E82A-5E47-AE7B-95BE6003C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127" y="10940883"/>
            <a:ext cx="726443" cy="844927"/>
          </a:xfrm>
          <a:custGeom>
            <a:avLst/>
            <a:gdLst>
              <a:gd name="T0" fmla="*/ 434 w 453"/>
              <a:gd name="T1" fmla="*/ 186 h 533"/>
              <a:gd name="T2" fmla="*/ 434 w 453"/>
              <a:gd name="T3" fmla="*/ 186 h 533"/>
              <a:gd name="T4" fmla="*/ 44 w 453"/>
              <a:gd name="T5" fmla="*/ 160 h 533"/>
              <a:gd name="T6" fmla="*/ 0 w 453"/>
              <a:gd name="T7" fmla="*/ 178 h 533"/>
              <a:gd name="T8" fmla="*/ 88 w 453"/>
              <a:gd name="T9" fmla="*/ 532 h 533"/>
              <a:gd name="T10" fmla="*/ 141 w 453"/>
              <a:gd name="T11" fmla="*/ 532 h 533"/>
              <a:gd name="T12" fmla="*/ 97 w 453"/>
              <a:gd name="T13" fmla="*/ 355 h 533"/>
              <a:gd name="T14" fmla="*/ 443 w 453"/>
              <a:gd name="T15" fmla="*/ 195 h 533"/>
              <a:gd name="T16" fmla="*/ 434 w 453"/>
              <a:gd name="T17" fmla="*/ 186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3" h="533">
                <a:moveTo>
                  <a:pt x="434" y="186"/>
                </a:moveTo>
                <a:lnTo>
                  <a:pt x="434" y="186"/>
                </a:lnTo>
                <a:cubicBezTo>
                  <a:pt x="151" y="301"/>
                  <a:pt x="266" y="0"/>
                  <a:pt x="44" y="160"/>
                </a:cubicBezTo>
                <a:cubicBezTo>
                  <a:pt x="0" y="178"/>
                  <a:pt x="0" y="178"/>
                  <a:pt x="0" y="178"/>
                </a:cubicBezTo>
                <a:cubicBezTo>
                  <a:pt x="88" y="532"/>
                  <a:pt x="88" y="532"/>
                  <a:pt x="88" y="532"/>
                </a:cubicBezTo>
                <a:cubicBezTo>
                  <a:pt x="141" y="532"/>
                  <a:pt x="141" y="532"/>
                  <a:pt x="141" y="532"/>
                </a:cubicBezTo>
                <a:cubicBezTo>
                  <a:pt x="97" y="355"/>
                  <a:pt x="97" y="355"/>
                  <a:pt x="97" y="355"/>
                </a:cubicBezTo>
                <a:cubicBezTo>
                  <a:pt x="293" y="195"/>
                  <a:pt x="213" y="532"/>
                  <a:pt x="443" y="195"/>
                </a:cubicBezTo>
                <a:cubicBezTo>
                  <a:pt x="452" y="195"/>
                  <a:pt x="443" y="186"/>
                  <a:pt x="434" y="186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84" name="Freeform 24">
            <a:extLst>
              <a:ext uri="{FF2B5EF4-FFF2-40B4-BE49-F238E27FC236}">
                <a16:creationId xmlns:a16="http://schemas.microsoft.com/office/drawing/2014/main" id="{703403A7-7B98-0B43-9C96-CB444D95B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43507" y="11092304"/>
            <a:ext cx="682260" cy="542077"/>
          </a:xfrm>
          <a:custGeom>
            <a:avLst/>
            <a:gdLst>
              <a:gd name="T0" fmla="*/ 248 w 497"/>
              <a:gd name="T1" fmla="*/ 150 h 399"/>
              <a:gd name="T2" fmla="*/ 248 w 497"/>
              <a:gd name="T3" fmla="*/ 150 h 399"/>
              <a:gd name="T4" fmla="*/ 177 w 497"/>
              <a:gd name="T5" fmla="*/ 221 h 399"/>
              <a:gd name="T6" fmla="*/ 248 w 497"/>
              <a:gd name="T7" fmla="*/ 292 h 399"/>
              <a:gd name="T8" fmla="*/ 319 w 497"/>
              <a:gd name="T9" fmla="*/ 221 h 399"/>
              <a:gd name="T10" fmla="*/ 248 w 497"/>
              <a:gd name="T11" fmla="*/ 150 h 399"/>
              <a:gd name="T12" fmla="*/ 442 w 497"/>
              <a:gd name="T13" fmla="*/ 70 h 399"/>
              <a:gd name="T14" fmla="*/ 442 w 497"/>
              <a:gd name="T15" fmla="*/ 70 h 399"/>
              <a:gd name="T16" fmla="*/ 389 w 497"/>
              <a:gd name="T17" fmla="*/ 70 h 399"/>
              <a:gd name="T18" fmla="*/ 363 w 497"/>
              <a:gd name="T19" fmla="*/ 61 h 399"/>
              <a:gd name="T20" fmla="*/ 354 w 497"/>
              <a:gd name="T21" fmla="*/ 8 h 399"/>
              <a:gd name="T22" fmla="*/ 327 w 497"/>
              <a:gd name="T23" fmla="*/ 0 h 399"/>
              <a:gd name="T24" fmla="*/ 159 w 497"/>
              <a:gd name="T25" fmla="*/ 0 h 399"/>
              <a:gd name="T26" fmla="*/ 142 w 497"/>
              <a:gd name="T27" fmla="*/ 8 h 399"/>
              <a:gd name="T28" fmla="*/ 123 w 497"/>
              <a:gd name="T29" fmla="*/ 61 h 399"/>
              <a:gd name="T30" fmla="*/ 106 w 497"/>
              <a:gd name="T31" fmla="*/ 70 h 399"/>
              <a:gd name="T32" fmla="*/ 53 w 497"/>
              <a:gd name="T33" fmla="*/ 70 h 399"/>
              <a:gd name="T34" fmla="*/ 0 w 497"/>
              <a:gd name="T35" fmla="*/ 123 h 399"/>
              <a:gd name="T36" fmla="*/ 0 w 497"/>
              <a:gd name="T37" fmla="*/ 345 h 399"/>
              <a:gd name="T38" fmla="*/ 53 w 497"/>
              <a:gd name="T39" fmla="*/ 398 h 399"/>
              <a:gd name="T40" fmla="*/ 442 w 497"/>
              <a:gd name="T41" fmla="*/ 398 h 399"/>
              <a:gd name="T42" fmla="*/ 496 w 497"/>
              <a:gd name="T43" fmla="*/ 345 h 399"/>
              <a:gd name="T44" fmla="*/ 496 w 497"/>
              <a:gd name="T45" fmla="*/ 123 h 399"/>
              <a:gd name="T46" fmla="*/ 442 w 497"/>
              <a:gd name="T47" fmla="*/ 70 h 399"/>
              <a:gd name="T48" fmla="*/ 248 w 497"/>
              <a:gd name="T49" fmla="*/ 345 h 399"/>
              <a:gd name="T50" fmla="*/ 248 w 497"/>
              <a:gd name="T51" fmla="*/ 345 h 399"/>
              <a:gd name="T52" fmla="*/ 123 w 497"/>
              <a:gd name="T53" fmla="*/ 221 h 399"/>
              <a:gd name="T54" fmla="*/ 248 w 497"/>
              <a:gd name="T55" fmla="*/ 97 h 399"/>
              <a:gd name="T56" fmla="*/ 372 w 497"/>
              <a:gd name="T57" fmla="*/ 221 h 399"/>
              <a:gd name="T58" fmla="*/ 248 w 497"/>
              <a:gd name="T59" fmla="*/ 345 h 399"/>
              <a:gd name="T60" fmla="*/ 425 w 497"/>
              <a:gd name="T61" fmla="*/ 159 h 399"/>
              <a:gd name="T62" fmla="*/ 425 w 497"/>
              <a:gd name="T63" fmla="*/ 159 h 399"/>
              <a:gd name="T64" fmla="*/ 407 w 497"/>
              <a:gd name="T65" fmla="*/ 141 h 399"/>
              <a:gd name="T66" fmla="*/ 425 w 497"/>
              <a:gd name="T67" fmla="*/ 123 h 399"/>
              <a:gd name="T68" fmla="*/ 442 w 497"/>
              <a:gd name="T69" fmla="*/ 141 h 399"/>
              <a:gd name="T70" fmla="*/ 425 w 497"/>
              <a:gd name="T71" fmla="*/ 159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97" h="399">
                <a:moveTo>
                  <a:pt x="248" y="150"/>
                </a:moveTo>
                <a:lnTo>
                  <a:pt x="248" y="150"/>
                </a:lnTo>
                <a:cubicBezTo>
                  <a:pt x="203" y="150"/>
                  <a:pt x="177" y="176"/>
                  <a:pt x="177" y="221"/>
                </a:cubicBezTo>
                <a:cubicBezTo>
                  <a:pt x="177" y="266"/>
                  <a:pt x="203" y="292"/>
                  <a:pt x="248" y="292"/>
                </a:cubicBezTo>
                <a:cubicBezTo>
                  <a:pt x="292" y="292"/>
                  <a:pt x="319" y="266"/>
                  <a:pt x="319" y="221"/>
                </a:cubicBezTo>
                <a:cubicBezTo>
                  <a:pt x="319" y="176"/>
                  <a:pt x="292" y="150"/>
                  <a:pt x="248" y="150"/>
                </a:cubicBezTo>
                <a:close/>
                <a:moveTo>
                  <a:pt x="442" y="70"/>
                </a:moveTo>
                <a:lnTo>
                  <a:pt x="442" y="70"/>
                </a:lnTo>
                <a:cubicBezTo>
                  <a:pt x="389" y="70"/>
                  <a:pt x="389" y="70"/>
                  <a:pt x="389" y="70"/>
                </a:cubicBezTo>
                <a:cubicBezTo>
                  <a:pt x="380" y="70"/>
                  <a:pt x="372" y="70"/>
                  <a:pt x="363" y="61"/>
                </a:cubicBezTo>
                <a:cubicBezTo>
                  <a:pt x="354" y="8"/>
                  <a:pt x="354" y="8"/>
                  <a:pt x="354" y="8"/>
                </a:cubicBezTo>
                <a:cubicBezTo>
                  <a:pt x="345" y="8"/>
                  <a:pt x="336" y="0"/>
                  <a:pt x="327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59" y="0"/>
                  <a:pt x="150" y="8"/>
                  <a:pt x="142" y="8"/>
                </a:cubicBezTo>
                <a:cubicBezTo>
                  <a:pt x="123" y="61"/>
                  <a:pt x="123" y="61"/>
                  <a:pt x="123" y="61"/>
                </a:cubicBezTo>
                <a:cubicBezTo>
                  <a:pt x="123" y="70"/>
                  <a:pt x="115" y="70"/>
                  <a:pt x="106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17" y="70"/>
                  <a:pt x="0" y="97"/>
                  <a:pt x="0" y="123"/>
                </a:cubicBezTo>
                <a:cubicBezTo>
                  <a:pt x="0" y="345"/>
                  <a:pt x="0" y="345"/>
                  <a:pt x="0" y="345"/>
                </a:cubicBezTo>
                <a:cubicBezTo>
                  <a:pt x="0" y="372"/>
                  <a:pt x="17" y="398"/>
                  <a:pt x="53" y="398"/>
                </a:cubicBezTo>
                <a:cubicBezTo>
                  <a:pt x="442" y="398"/>
                  <a:pt x="442" y="398"/>
                  <a:pt x="442" y="398"/>
                </a:cubicBezTo>
                <a:cubicBezTo>
                  <a:pt x="470" y="398"/>
                  <a:pt x="496" y="372"/>
                  <a:pt x="496" y="345"/>
                </a:cubicBezTo>
                <a:cubicBezTo>
                  <a:pt x="496" y="123"/>
                  <a:pt x="496" y="123"/>
                  <a:pt x="496" y="123"/>
                </a:cubicBezTo>
                <a:cubicBezTo>
                  <a:pt x="496" y="97"/>
                  <a:pt x="470" y="70"/>
                  <a:pt x="442" y="70"/>
                </a:cubicBezTo>
                <a:close/>
                <a:moveTo>
                  <a:pt x="248" y="345"/>
                </a:moveTo>
                <a:lnTo>
                  <a:pt x="248" y="345"/>
                </a:lnTo>
                <a:cubicBezTo>
                  <a:pt x="177" y="345"/>
                  <a:pt x="123" y="292"/>
                  <a:pt x="123" y="221"/>
                </a:cubicBezTo>
                <a:cubicBezTo>
                  <a:pt x="123" y="150"/>
                  <a:pt x="177" y="97"/>
                  <a:pt x="248" y="97"/>
                </a:cubicBezTo>
                <a:cubicBezTo>
                  <a:pt x="319" y="97"/>
                  <a:pt x="372" y="150"/>
                  <a:pt x="372" y="221"/>
                </a:cubicBezTo>
                <a:cubicBezTo>
                  <a:pt x="372" y="292"/>
                  <a:pt x="319" y="345"/>
                  <a:pt x="248" y="345"/>
                </a:cubicBezTo>
                <a:close/>
                <a:moveTo>
                  <a:pt x="425" y="159"/>
                </a:moveTo>
                <a:lnTo>
                  <a:pt x="425" y="159"/>
                </a:lnTo>
                <a:cubicBezTo>
                  <a:pt x="416" y="159"/>
                  <a:pt x="407" y="150"/>
                  <a:pt x="407" y="141"/>
                </a:cubicBezTo>
                <a:cubicBezTo>
                  <a:pt x="407" y="132"/>
                  <a:pt x="416" y="123"/>
                  <a:pt x="425" y="123"/>
                </a:cubicBezTo>
                <a:cubicBezTo>
                  <a:pt x="433" y="123"/>
                  <a:pt x="442" y="132"/>
                  <a:pt x="442" y="141"/>
                </a:cubicBezTo>
                <a:cubicBezTo>
                  <a:pt x="442" y="150"/>
                  <a:pt x="433" y="159"/>
                  <a:pt x="425" y="15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01523" tIns="100760" rIns="201523" bIns="100760" anchor="ctr"/>
          <a:lstStyle/>
          <a:p>
            <a:pPr>
              <a:defRPr/>
            </a:pPr>
            <a:endParaRPr lang="en-US" sz="3970" dirty="0">
              <a:solidFill>
                <a:srgbClr val="C00000"/>
              </a:solidFill>
            </a:endParaRPr>
          </a:p>
        </p:txBody>
      </p:sp>
      <p:sp>
        <p:nvSpPr>
          <p:cNvPr id="385" name="Freeform 4">
            <a:extLst>
              <a:ext uri="{FF2B5EF4-FFF2-40B4-BE49-F238E27FC236}">
                <a16:creationId xmlns:a16="http://schemas.microsoft.com/office/drawing/2014/main" id="{962681E5-A56D-3E45-AAA7-CC32E02B3A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93061" y="8349551"/>
            <a:ext cx="611159" cy="147170"/>
          </a:xfrm>
          <a:custGeom>
            <a:avLst/>
            <a:gdLst>
              <a:gd name="T0" fmla="*/ 54327993 w 475"/>
              <a:gd name="T1" fmla="*/ 14813018 h 114"/>
              <a:gd name="T2" fmla="*/ 54327993 w 475"/>
              <a:gd name="T3" fmla="*/ 14813018 h 114"/>
              <a:gd name="T4" fmla="*/ 47032164 w 475"/>
              <a:gd name="T5" fmla="*/ 7340795 h 114"/>
              <a:gd name="T6" fmla="*/ 54327993 w 475"/>
              <a:gd name="T7" fmla="*/ 0 h 114"/>
              <a:gd name="T8" fmla="*/ 61754124 w 475"/>
              <a:gd name="T9" fmla="*/ 7340795 h 114"/>
              <a:gd name="T10" fmla="*/ 54327993 w 475"/>
              <a:gd name="T11" fmla="*/ 14813018 h 114"/>
              <a:gd name="T12" fmla="*/ 30486337 w 475"/>
              <a:gd name="T13" fmla="*/ 14813018 h 114"/>
              <a:gd name="T14" fmla="*/ 30486337 w 475"/>
              <a:gd name="T15" fmla="*/ 14813018 h 114"/>
              <a:gd name="T16" fmla="*/ 23060205 w 475"/>
              <a:gd name="T17" fmla="*/ 7340795 h 114"/>
              <a:gd name="T18" fmla="*/ 30486337 w 475"/>
              <a:gd name="T19" fmla="*/ 0 h 114"/>
              <a:gd name="T20" fmla="*/ 37782166 w 475"/>
              <a:gd name="T21" fmla="*/ 7340795 h 114"/>
              <a:gd name="T22" fmla="*/ 30486337 w 475"/>
              <a:gd name="T23" fmla="*/ 14813018 h 114"/>
              <a:gd name="T24" fmla="*/ 7426131 w 475"/>
              <a:gd name="T25" fmla="*/ 14813018 h 114"/>
              <a:gd name="T26" fmla="*/ 7426131 w 475"/>
              <a:gd name="T27" fmla="*/ 14813018 h 114"/>
              <a:gd name="T28" fmla="*/ 0 w 475"/>
              <a:gd name="T29" fmla="*/ 7340795 h 114"/>
              <a:gd name="T30" fmla="*/ 7426131 w 475"/>
              <a:gd name="T31" fmla="*/ 0 h 114"/>
              <a:gd name="T32" fmla="*/ 14721960 w 475"/>
              <a:gd name="T33" fmla="*/ 7340795 h 114"/>
              <a:gd name="T34" fmla="*/ 7426131 w 475"/>
              <a:gd name="T35" fmla="*/ 14813018 h 11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75" h="114">
                <a:moveTo>
                  <a:pt x="417" y="113"/>
                </a:moveTo>
                <a:lnTo>
                  <a:pt x="417" y="113"/>
                </a:lnTo>
                <a:cubicBezTo>
                  <a:pt x="382" y="113"/>
                  <a:pt x="361" y="92"/>
                  <a:pt x="361" y="56"/>
                </a:cubicBezTo>
                <a:cubicBezTo>
                  <a:pt x="361" y="28"/>
                  <a:pt x="382" y="0"/>
                  <a:pt x="417" y="0"/>
                </a:cubicBezTo>
                <a:cubicBezTo>
                  <a:pt x="446" y="0"/>
                  <a:pt x="474" y="28"/>
                  <a:pt x="474" y="56"/>
                </a:cubicBezTo>
                <a:cubicBezTo>
                  <a:pt x="474" y="92"/>
                  <a:pt x="446" y="113"/>
                  <a:pt x="417" y="113"/>
                </a:cubicBezTo>
                <a:close/>
                <a:moveTo>
                  <a:pt x="234" y="113"/>
                </a:moveTo>
                <a:lnTo>
                  <a:pt x="234" y="113"/>
                </a:lnTo>
                <a:cubicBezTo>
                  <a:pt x="205" y="113"/>
                  <a:pt x="177" y="92"/>
                  <a:pt x="177" y="56"/>
                </a:cubicBezTo>
                <a:cubicBezTo>
                  <a:pt x="177" y="28"/>
                  <a:pt x="205" y="0"/>
                  <a:pt x="234" y="0"/>
                </a:cubicBezTo>
                <a:cubicBezTo>
                  <a:pt x="269" y="0"/>
                  <a:pt x="290" y="28"/>
                  <a:pt x="290" y="56"/>
                </a:cubicBezTo>
                <a:cubicBezTo>
                  <a:pt x="290" y="92"/>
                  <a:pt x="269" y="113"/>
                  <a:pt x="234" y="113"/>
                </a:cubicBezTo>
                <a:close/>
                <a:moveTo>
                  <a:pt x="57" y="113"/>
                </a:moveTo>
                <a:lnTo>
                  <a:pt x="57" y="113"/>
                </a:lnTo>
                <a:cubicBezTo>
                  <a:pt x="29" y="113"/>
                  <a:pt x="0" y="92"/>
                  <a:pt x="0" y="56"/>
                </a:cubicBezTo>
                <a:cubicBezTo>
                  <a:pt x="0" y="28"/>
                  <a:pt x="29" y="0"/>
                  <a:pt x="57" y="0"/>
                </a:cubicBezTo>
                <a:cubicBezTo>
                  <a:pt x="85" y="0"/>
                  <a:pt x="113" y="28"/>
                  <a:pt x="113" y="56"/>
                </a:cubicBezTo>
                <a:cubicBezTo>
                  <a:pt x="113" y="92"/>
                  <a:pt x="85" y="113"/>
                  <a:pt x="57" y="1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86" name="Freeform 61">
            <a:extLst>
              <a:ext uri="{FF2B5EF4-FFF2-40B4-BE49-F238E27FC236}">
                <a16:creationId xmlns:a16="http://schemas.microsoft.com/office/drawing/2014/main" id="{ADC31049-0984-5044-A149-14F1F3B4C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94734" y="8035396"/>
            <a:ext cx="537595" cy="775470"/>
          </a:xfrm>
          <a:custGeom>
            <a:avLst/>
            <a:gdLst>
              <a:gd name="T0" fmla="*/ 54282578 w 418"/>
              <a:gd name="T1" fmla="*/ 36023527 h 602"/>
              <a:gd name="T2" fmla="*/ 54282578 w 418"/>
              <a:gd name="T3" fmla="*/ 36023527 h 602"/>
              <a:gd name="T4" fmla="*/ 30330731 w 418"/>
              <a:gd name="T5" fmla="*/ 62649550 h 602"/>
              <a:gd name="T6" fmla="*/ 30330731 w 418"/>
              <a:gd name="T7" fmla="*/ 71002968 h 602"/>
              <a:gd name="T8" fmla="*/ 43217666 w 418"/>
              <a:gd name="T9" fmla="*/ 71002968 h 602"/>
              <a:gd name="T10" fmla="*/ 46862795 w 418"/>
              <a:gd name="T11" fmla="*/ 74657633 h 602"/>
              <a:gd name="T12" fmla="*/ 43217666 w 418"/>
              <a:gd name="T13" fmla="*/ 78442719 h 602"/>
              <a:gd name="T14" fmla="*/ 26685603 w 418"/>
              <a:gd name="T15" fmla="*/ 78442719 h 602"/>
              <a:gd name="T16" fmla="*/ 11064912 w 418"/>
              <a:gd name="T17" fmla="*/ 78442719 h 602"/>
              <a:gd name="T18" fmla="*/ 7289896 w 418"/>
              <a:gd name="T19" fmla="*/ 74657633 h 602"/>
              <a:gd name="T20" fmla="*/ 11064912 w 418"/>
              <a:gd name="T21" fmla="*/ 71002968 h 602"/>
              <a:gd name="T22" fmla="*/ 23040835 w 418"/>
              <a:gd name="T23" fmla="*/ 71002968 h 602"/>
              <a:gd name="T24" fmla="*/ 23040835 w 418"/>
              <a:gd name="T25" fmla="*/ 62649550 h 602"/>
              <a:gd name="T26" fmla="*/ 0 w 418"/>
              <a:gd name="T27" fmla="*/ 36023527 h 602"/>
              <a:gd name="T28" fmla="*/ 0 w 418"/>
              <a:gd name="T29" fmla="*/ 36023527 h 602"/>
              <a:gd name="T30" fmla="*/ 0 w 418"/>
              <a:gd name="T31" fmla="*/ 36023527 h 602"/>
              <a:gd name="T32" fmla="*/ 3644768 w 418"/>
              <a:gd name="T33" fmla="*/ 32238441 h 602"/>
              <a:gd name="T34" fmla="*/ 7289896 w 418"/>
              <a:gd name="T35" fmla="*/ 36023527 h 602"/>
              <a:gd name="T36" fmla="*/ 7289896 w 418"/>
              <a:gd name="T37" fmla="*/ 36023527 h 602"/>
              <a:gd name="T38" fmla="*/ 26685603 w 418"/>
              <a:gd name="T39" fmla="*/ 55340580 h 602"/>
              <a:gd name="T40" fmla="*/ 46862795 w 418"/>
              <a:gd name="T41" fmla="*/ 36023527 h 602"/>
              <a:gd name="T42" fmla="*/ 46862795 w 418"/>
              <a:gd name="T43" fmla="*/ 36023527 h 602"/>
              <a:gd name="T44" fmla="*/ 50637810 w 418"/>
              <a:gd name="T45" fmla="*/ 32238441 h 602"/>
              <a:gd name="T46" fmla="*/ 54282578 w 418"/>
              <a:gd name="T47" fmla="*/ 36023527 h 602"/>
              <a:gd name="T48" fmla="*/ 26685603 w 418"/>
              <a:gd name="T49" fmla="*/ 48814495 h 602"/>
              <a:gd name="T50" fmla="*/ 26685603 w 418"/>
              <a:gd name="T51" fmla="*/ 48814495 h 602"/>
              <a:gd name="T52" fmla="*/ 26685603 w 418"/>
              <a:gd name="T53" fmla="*/ 48814495 h 602"/>
              <a:gd name="T54" fmla="*/ 11975923 w 418"/>
              <a:gd name="T55" fmla="*/ 34065774 h 602"/>
              <a:gd name="T56" fmla="*/ 11975923 w 418"/>
              <a:gd name="T57" fmla="*/ 14748721 h 602"/>
              <a:gd name="T58" fmla="*/ 26685603 w 418"/>
              <a:gd name="T59" fmla="*/ 0 h 602"/>
              <a:gd name="T60" fmla="*/ 26685603 w 418"/>
              <a:gd name="T61" fmla="*/ 0 h 602"/>
              <a:gd name="T62" fmla="*/ 41395282 w 418"/>
              <a:gd name="T63" fmla="*/ 14748721 h 602"/>
              <a:gd name="T64" fmla="*/ 41395282 w 418"/>
              <a:gd name="T65" fmla="*/ 34065774 h 602"/>
              <a:gd name="T66" fmla="*/ 26685603 w 418"/>
              <a:gd name="T67" fmla="*/ 48814495 h 60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18" h="602">
                <a:moveTo>
                  <a:pt x="417" y="276"/>
                </a:moveTo>
                <a:lnTo>
                  <a:pt x="417" y="276"/>
                </a:lnTo>
                <a:cubicBezTo>
                  <a:pt x="417" y="382"/>
                  <a:pt x="339" y="466"/>
                  <a:pt x="233" y="480"/>
                </a:cubicBezTo>
                <a:cubicBezTo>
                  <a:pt x="233" y="544"/>
                  <a:pt x="233" y="544"/>
                  <a:pt x="233" y="544"/>
                </a:cubicBezTo>
                <a:cubicBezTo>
                  <a:pt x="332" y="544"/>
                  <a:pt x="332" y="544"/>
                  <a:pt x="332" y="544"/>
                </a:cubicBezTo>
                <a:cubicBezTo>
                  <a:pt x="346" y="544"/>
                  <a:pt x="360" y="558"/>
                  <a:pt x="360" y="572"/>
                </a:cubicBezTo>
                <a:cubicBezTo>
                  <a:pt x="360" y="594"/>
                  <a:pt x="346" y="601"/>
                  <a:pt x="332" y="601"/>
                </a:cubicBezTo>
                <a:cubicBezTo>
                  <a:pt x="205" y="601"/>
                  <a:pt x="205" y="601"/>
                  <a:pt x="205" y="601"/>
                </a:cubicBezTo>
                <a:cubicBezTo>
                  <a:pt x="85" y="601"/>
                  <a:pt x="85" y="601"/>
                  <a:pt x="85" y="601"/>
                </a:cubicBezTo>
                <a:cubicBezTo>
                  <a:pt x="71" y="601"/>
                  <a:pt x="56" y="594"/>
                  <a:pt x="56" y="572"/>
                </a:cubicBezTo>
                <a:cubicBezTo>
                  <a:pt x="56" y="558"/>
                  <a:pt x="71" y="544"/>
                  <a:pt x="85" y="544"/>
                </a:cubicBezTo>
                <a:cubicBezTo>
                  <a:pt x="177" y="544"/>
                  <a:pt x="177" y="544"/>
                  <a:pt x="177" y="544"/>
                </a:cubicBezTo>
                <a:cubicBezTo>
                  <a:pt x="177" y="480"/>
                  <a:pt x="177" y="480"/>
                  <a:pt x="177" y="480"/>
                </a:cubicBezTo>
                <a:cubicBezTo>
                  <a:pt x="78" y="466"/>
                  <a:pt x="0" y="382"/>
                  <a:pt x="0" y="276"/>
                </a:cubicBezTo>
                <a:cubicBezTo>
                  <a:pt x="0" y="254"/>
                  <a:pt x="14" y="247"/>
                  <a:pt x="28" y="247"/>
                </a:cubicBezTo>
                <a:cubicBezTo>
                  <a:pt x="42" y="247"/>
                  <a:pt x="56" y="254"/>
                  <a:pt x="56" y="276"/>
                </a:cubicBezTo>
                <a:cubicBezTo>
                  <a:pt x="56" y="353"/>
                  <a:pt x="127" y="424"/>
                  <a:pt x="205" y="424"/>
                </a:cubicBezTo>
                <a:cubicBezTo>
                  <a:pt x="290" y="424"/>
                  <a:pt x="360" y="353"/>
                  <a:pt x="360" y="276"/>
                </a:cubicBezTo>
                <a:cubicBezTo>
                  <a:pt x="360" y="254"/>
                  <a:pt x="367" y="247"/>
                  <a:pt x="389" y="247"/>
                </a:cubicBezTo>
                <a:cubicBezTo>
                  <a:pt x="403" y="247"/>
                  <a:pt x="417" y="254"/>
                  <a:pt x="417" y="276"/>
                </a:cubicBezTo>
                <a:close/>
                <a:moveTo>
                  <a:pt x="205" y="374"/>
                </a:moveTo>
                <a:lnTo>
                  <a:pt x="205" y="374"/>
                </a:lnTo>
                <a:cubicBezTo>
                  <a:pt x="141" y="374"/>
                  <a:pt x="92" y="325"/>
                  <a:pt x="92" y="261"/>
                </a:cubicBezTo>
                <a:cubicBezTo>
                  <a:pt x="92" y="113"/>
                  <a:pt x="92" y="113"/>
                  <a:pt x="92" y="113"/>
                </a:cubicBezTo>
                <a:cubicBezTo>
                  <a:pt x="92" y="49"/>
                  <a:pt x="141" y="0"/>
                  <a:pt x="205" y="0"/>
                </a:cubicBezTo>
                <a:cubicBezTo>
                  <a:pt x="269" y="0"/>
                  <a:pt x="318" y="49"/>
                  <a:pt x="318" y="113"/>
                </a:cubicBezTo>
                <a:cubicBezTo>
                  <a:pt x="318" y="261"/>
                  <a:pt x="318" y="261"/>
                  <a:pt x="318" y="261"/>
                </a:cubicBezTo>
                <a:cubicBezTo>
                  <a:pt x="318" y="325"/>
                  <a:pt x="269" y="374"/>
                  <a:pt x="205" y="37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sp>
        <p:nvSpPr>
          <p:cNvPr id="387" name="Freeform 62">
            <a:extLst>
              <a:ext uri="{FF2B5EF4-FFF2-40B4-BE49-F238E27FC236}">
                <a16:creationId xmlns:a16="http://schemas.microsoft.com/office/drawing/2014/main" id="{A2022C89-1231-0E48-ADD0-C09C558A9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84495" y="8035396"/>
            <a:ext cx="673409" cy="775470"/>
          </a:xfrm>
          <a:custGeom>
            <a:avLst/>
            <a:gdLst>
              <a:gd name="T0" fmla="*/ 67067360 w 524"/>
              <a:gd name="T1" fmla="*/ 20230719 h 602"/>
              <a:gd name="T2" fmla="*/ 2859292 w 524"/>
              <a:gd name="T3" fmla="*/ 61735884 h 602"/>
              <a:gd name="T4" fmla="*/ 2859292 w 524"/>
              <a:gd name="T5" fmla="*/ 61735884 h 602"/>
              <a:gd name="T6" fmla="*/ 1819549 w 524"/>
              <a:gd name="T7" fmla="*/ 62649550 h 602"/>
              <a:gd name="T8" fmla="*/ 909955 w 524"/>
              <a:gd name="T9" fmla="*/ 58995246 h 602"/>
              <a:gd name="T10" fmla="*/ 65247810 w 524"/>
              <a:gd name="T11" fmla="*/ 16576054 h 602"/>
              <a:gd name="T12" fmla="*/ 65247810 w 524"/>
              <a:gd name="T13" fmla="*/ 16576054 h 602"/>
              <a:gd name="T14" fmla="*/ 66157405 w 524"/>
              <a:gd name="T15" fmla="*/ 16576054 h 602"/>
              <a:gd name="T16" fmla="*/ 67067360 w 524"/>
              <a:gd name="T17" fmla="*/ 20230719 h 602"/>
              <a:gd name="T18" fmla="*/ 19366467 w 524"/>
              <a:gd name="T19" fmla="*/ 34065774 h 602"/>
              <a:gd name="T20" fmla="*/ 34053731 w 524"/>
              <a:gd name="T21" fmla="*/ 0 h 602"/>
              <a:gd name="T22" fmla="*/ 48740636 w 524"/>
              <a:gd name="T23" fmla="*/ 23102139 h 602"/>
              <a:gd name="T24" fmla="*/ 19366467 w 524"/>
              <a:gd name="T25" fmla="*/ 34065774 h 602"/>
              <a:gd name="T26" fmla="*/ 7408706 w 524"/>
              <a:gd name="T27" fmla="*/ 36023527 h 602"/>
              <a:gd name="T28" fmla="*/ 7408706 w 524"/>
              <a:gd name="T29" fmla="*/ 36023527 h 602"/>
              <a:gd name="T30" fmla="*/ 14687265 w 524"/>
              <a:gd name="T31" fmla="*/ 36023527 h 602"/>
              <a:gd name="T32" fmla="*/ 16506814 w 524"/>
              <a:gd name="T33" fmla="*/ 44246163 h 602"/>
              <a:gd name="T34" fmla="*/ 7408706 w 524"/>
              <a:gd name="T35" fmla="*/ 36023527 h 602"/>
              <a:gd name="T36" fmla="*/ 30414272 w 524"/>
              <a:gd name="T37" fmla="*/ 48814495 h 602"/>
              <a:gd name="T38" fmla="*/ 34053731 w 524"/>
              <a:gd name="T39" fmla="*/ 48814495 h 602"/>
              <a:gd name="T40" fmla="*/ 18456512 w 524"/>
              <a:gd name="T41" fmla="*/ 71002968 h 602"/>
              <a:gd name="T42" fmla="*/ 30414272 w 524"/>
              <a:gd name="T43" fmla="*/ 71002968 h 602"/>
              <a:gd name="T44" fmla="*/ 17546557 w 524"/>
              <a:gd name="T45" fmla="*/ 57167913 h 602"/>
              <a:gd name="T46" fmla="*/ 34053731 w 524"/>
              <a:gd name="T47" fmla="*/ 55340580 h 602"/>
              <a:gd name="T48" fmla="*/ 34053731 w 524"/>
              <a:gd name="T49" fmla="*/ 55340580 h 602"/>
              <a:gd name="T50" fmla="*/ 36782875 w 524"/>
              <a:gd name="T51" fmla="*/ 55340580 h 602"/>
              <a:gd name="T52" fmla="*/ 53290050 w 524"/>
              <a:gd name="T53" fmla="*/ 36023527 h 602"/>
              <a:gd name="T54" fmla="*/ 60698396 w 524"/>
              <a:gd name="T55" fmla="*/ 36023527 h 602"/>
              <a:gd name="T56" fmla="*/ 60698396 w 524"/>
              <a:gd name="T57" fmla="*/ 36023527 h 602"/>
              <a:gd name="T58" fmla="*/ 37692830 w 524"/>
              <a:gd name="T59" fmla="*/ 71002968 h 602"/>
              <a:gd name="T60" fmla="*/ 53290050 w 524"/>
              <a:gd name="T61" fmla="*/ 74657633 h 602"/>
              <a:gd name="T62" fmla="*/ 37692830 w 524"/>
              <a:gd name="T63" fmla="*/ 78442719 h 602"/>
              <a:gd name="T64" fmla="*/ 18456512 w 524"/>
              <a:gd name="T65" fmla="*/ 78442719 h 602"/>
              <a:gd name="T66" fmla="*/ 18456512 w 524"/>
              <a:gd name="T67" fmla="*/ 71002968 h 60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524" h="602">
                <a:moveTo>
                  <a:pt x="516" y="155"/>
                </a:moveTo>
                <a:lnTo>
                  <a:pt x="516" y="155"/>
                </a:lnTo>
                <a:cubicBezTo>
                  <a:pt x="22" y="473"/>
                  <a:pt x="22" y="473"/>
                  <a:pt x="22" y="473"/>
                </a:cubicBezTo>
                <a:cubicBezTo>
                  <a:pt x="22" y="473"/>
                  <a:pt x="22" y="480"/>
                  <a:pt x="14" y="480"/>
                </a:cubicBezTo>
                <a:cubicBezTo>
                  <a:pt x="7" y="480"/>
                  <a:pt x="0" y="473"/>
                  <a:pt x="0" y="466"/>
                </a:cubicBezTo>
                <a:cubicBezTo>
                  <a:pt x="0" y="459"/>
                  <a:pt x="7" y="452"/>
                  <a:pt x="7" y="452"/>
                </a:cubicBezTo>
                <a:cubicBezTo>
                  <a:pt x="502" y="127"/>
                  <a:pt x="502" y="127"/>
                  <a:pt x="502" y="127"/>
                </a:cubicBezTo>
                <a:cubicBezTo>
                  <a:pt x="502" y="127"/>
                  <a:pt x="502" y="127"/>
                  <a:pt x="509" y="127"/>
                </a:cubicBezTo>
                <a:cubicBezTo>
                  <a:pt x="516" y="127"/>
                  <a:pt x="523" y="134"/>
                  <a:pt x="523" y="141"/>
                </a:cubicBezTo>
                <a:cubicBezTo>
                  <a:pt x="523" y="148"/>
                  <a:pt x="516" y="148"/>
                  <a:pt x="516" y="155"/>
                </a:cubicBezTo>
                <a:close/>
                <a:moveTo>
                  <a:pt x="149" y="261"/>
                </a:moveTo>
                <a:lnTo>
                  <a:pt x="149" y="261"/>
                </a:lnTo>
                <a:cubicBezTo>
                  <a:pt x="149" y="113"/>
                  <a:pt x="149" y="113"/>
                  <a:pt x="149" y="113"/>
                </a:cubicBezTo>
                <a:cubicBezTo>
                  <a:pt x="149" y="49"/>
                  <a:pt x="198" y="0"/>
                  <a:pt x="262" y="0"/>
                </a:cubicBezTo>
                <a:cubicBezTo>
                  <a:pt x="325" y="0"/>
                  <a:pt x="375" y="49"/>
                  <a:pt x="375" y="113"/>
                </a:cubicBezTo>
                <a:cubicBezTo>
                  <a:pt x="375" y="177"/>
                  <a:pt x="375" y="177"/>
                  <a:pt x="375" y="177"/>
                </a:cubicBezTo>
                <a:cubicBezTo>
                  <a:pt x="163" y="318"/>
                  <a:pt x="163" y="318"/>
                  <a:pt x="163" y="318"/>
                </a:cubicBezTo>
                <a:cubicBezTo>
                  <a:pt x="156" y="304"/>
                  <a:pt x="149" y="283"/>
                  <a:pt x="149" y="261"/>
                </a:cubicBezTo>
                <a:close/>
                <a:moveTo>
                  <a:pt x="57" y="276"/>
                </a:moveTo>
                <a:lnTo>
                  <a:pt x="57" y="276"/>
                </a:lnTo>
                <a:cubicBezTo>
                  <a:pt x="57" y="254"/>
                  <a:pt x="64" y="247"/>
                  <a:pt x="85" y="247"/>
                </a:cubicBezTo>
                <a:cubicBezTo>
                  <a:pt x="99" y="247"/>
                  <a:pt x="113" y="254"/>
                  <a:pt x="113" y="276"/>
                </a:cubicBezTo>
                <a:cubicBezTo>
                  <a:pt x="113" y="297"/>
                  <a:pt x="113" y="318"/>
                  <a:pt x="127" y="339"/>
                </a:cubicBezTo>
                <a:cubicBezTo>
                  <a:pt x="78" y="374"/>
                  <a:pt x="78" y="374"/>
                  <a:pt x="78" y="374"/>
                </a:cubicBezTo>
                <a:cubicBezTo>
                  <a:pt x="64" y="339"/>
                  <a:pt x="57" y="311"/>
                  <a:pt x="57" y="276"/>
                </a:cubicBezTo>
                <a:close/>
                <a:moveTo>
                  <a:pt x="234" y="374"/>
                </a:moveTo>
                <a:lnTo>
                  <a:pt x="234" y="374"/>
                </a:lnTo>
                <a:cubicBezTo>
                  <a:pt x="375" y="283"/>
                  <a:pt x="375" y="283"/>
                  <a:pt x="375" y="283"/>
                </a:cubicBezTo>
                <a:cubicBezTo>
                  <a:pt x="368" y="332"/>
                  <a:pt x="318" y="374"/>
                  <a:pt x="262" y="374"/>
                </a:cubicBezTo>
                <a:cubicBezTo>
                  <a:pt x="255" y="374"/>
                  <a:pt x="241" y="374"/>
                  <a:pt x="234" y="374"/>
                </a:cubicBezTo>
                <a:close/>
                <a:moveTo>
                  <a:pt x="142" y="544"/>
                </a:moveTo>
                <a:lnTo>
                  <a:pt x="142" y="544"/>
                </a:lnTo>
                <a:cubicBezTo>
                  <a:pt x="234" y="544"/>
                  <a:pt x="234" y="544"/>
                  <a:pt x="234" y="544"/>
                </a:cubicBezTo>
                <a:cubicBezTo>
                  <a:pt x="234" y="480"/>
                  <a:pt x="234" y="480"/>
                  <a:pt x="234" y="480"/>
                </a:cubicBezTo>
                <a:cubicBezTo>
                  <a:pt x="198" y="473"/>
                  <a:pt x="163" y="459"/>
                  <a:pt x="135" y="438"/>
                </a:cubicBezTo>
                <a:cubicBezTo>
                  <a:pt x="184" y="403"/>
                  <a:pt x="184" y="403"/>
                  <a:pt x="184" y="403"/>
                </a:cubicBezTo>
                <a:cubicBezTo>
                  <a:pt x="205" y="417"/>
                  <a:pt x="234" y="424"/>
                  <a:pt x="262" y="424"/>
                </a:cubicBezTo>
                <a:cubicBezTo>
                  <a:pt x="269" y="424"/>
                  <a:pt x="269" y="424"/>
                  <a:pt x="276" y="424"/>
                </a:cubicBezTo>
                <a:lnTo>
                  <a:pt x="283" y="424"/>
                </a:lnTo>
                <a:cubicBezTo>
                  <a:pt x="354" y="410"/>
                  <a:pt x="410" y="346"/>
                  <a:pt x="410" y="276"/>
                </a:cubicBezTo>
                <a:cubicBezTo>
                  <a:pt x="410" y="254"/>
                  <a:pt x="424" y="247"/>
                  <a:pt x="438" y="247"/>
                </a:cubicBezTo>
                <a:cubicBezTo>
                  <a:pt x="460" y="247"/>
                  <a:pt x="467" y="254"/>
                  <a:pt x="467" y="276"/>
                </a:cubicBezTo>
                <a:cubicBezTo>
                  <a:pt x="467" y="382"/>
                  <a:pt x="389" y="466"/>
                  <a:pt x="290" y="480"/>
                </a:cubicBezTo>
                <a:cubicBezTo>
                  <a:pt x="290" y="544"/>
                  <a:pt x="290" y="544"/>
                  <a:pt x="290" y="544"/>
                </a:cubicBezTo>
                <a:cubicBezTo>
                  <a:pt x="382" y="544"/>
                  <a:pt x="382" y="544"/>
                  <a:pt x="382" y="544"/>
                </a:cubicBezTo>
                <a:cubicBezTo>
                  <a:pt x="403" y="544"/>
                  <a:pt x="410" y="558"/>
                  <a:pt x="410" y="572"/>
                </a:cubicBezTo>
                <a:cubicBezTo>
                  <a:pt x="410" y="594"/>
                  <a:pt x="403" y="601"/>
                  <a:pt x="382" y="601"/>
                </a:cubicBezTo>
                <a:cubicBezTo>
                  <a:pt x="290" y="601"/>
                  <a:pt x="290" y="601"/>
                  <a:pt x="290" y="601"/>
                </a:cubicBezTo>
                <a:cubicBezTo>
                  <a:pt x="142" y="601"/>
                  <a:pt x="142" y="601"/>
                  <a:pt x="142" y="601"/>
                </a:cubicBezTo>
                <a:cubicBezTo>
                  <a:pt x="120" y="601"/>
                  <a:pt x="113" y="594"/>
                  <a:pt x="113" y="572"/>
                </a:cubicBezTo>
                <a:cubicBezTo>
                  <a:pt x="113" y="558"/>
                  <a:pt x="120" y="544"/>
                  <a:pt x="142" y="54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201556" tIns="100778" rIns="201556" bIns="100778" anchor="ctr"/>
          <a:lstStyle/>
          <a:p>
            <a:endParaRPr lang="en-US" sz="3970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515F320-08F0-5E4B-8056-50D97631EA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-3306632" y="12260836"/>
            <a:ext cx="1300383" cy="115243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7E92040-0CC2-5644-92D0-CB2F2E19A0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3221538" y="12359200"/>
            <a:ext cx="969349" cy="969349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7C44BB6-DE79-1D4F-91E0-CE830B0C193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rcRect l="-18232" t="-18232" r="-18232" b="-18232"/>
          <a:stretch/>
        </p:blipFill>
        <p:spPr>
          <a:xfrm>
            <a:off x="4490726" y="12176376"/>
            <a:ext cx="1321354" cy="132135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6CF6A96-4005-064A-97A4-0DAD2F5E6B17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rcRect l="-6129" t="-6129" r="-6129" b="-6129"/>
          <a:stretch/>
        </p:blipFill>
        <p:spPr>
          <a:xfrm>
            <a:off x="5996428" y="12289417"/>
            <a:ext cx="1086971" cy="1086971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31A0ACAF-52EC-0B49-A699-0DD6183F06E7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rcRect l="-29160" t="-29160" r="-29160" b="-29160"/>
          <a:stretch/>
        </p:blipFill>
        <p:spPr>
          <a:xfrm>
            <a:off x="7262766" y="12084489"/>
            <a:ext cx="1532965" cy="153296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8B52DD8B-9101-B243-9C8D-E1D9DA1F7951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rcRect l="-23863" t="-23863" r="-23863" b="-23863"/>
          <a:stretch/>
        </p:blipFill>
        <p:spPr>
          <a:xfrm>
            <a:off x="8778278" y="12140798"/>
            <a:ext cx="1430386" cy="1430386"/>
          </a:xfrm>
          <a:prstGeom prst="rect">
            <a:avLst/>
          </a:prstGeom>
        </p:spPr>
      </p:pic>
      <p:grpSp>
        <p:nvGrpSpPr>
          <p:cNvPr id="7" name="Kuva 4">
            <a:extLst>
              <a:ext uri="{FF2B5EF4-FFF2-40B4-BE49-F238E27FC236}">
                <a16:creationId xmlns:a16="http://schemas.microsoft.com/office/drawing/2014/main" id="{E26CE437-6C71-6D43-A49C-4E7DD7119BC5}"/>
              </a:ext>
            </a:extLst>
          </p:cNvPr>
          <p:cNvGrpSpPr/>
          <p:nvPr/>
        </p:nvGrpSpPr>
        <p:grpSpPr>
          <a:xfrm>
            <a:off x="-6923795" y="1866973"/>
            <a:ext cx="727118" cy="935826"/>
            <a:chOff x="643209" y="546744"/>
            <a:chExt cx="329814" cy="424482"/>
          </a:xfrm>
        </p:grpSpPr>
        <p:sp>
          <p:nvSpPr>
            <p:cNvPr id="9" name="Puolivapaa piirto 8">
              <a:extLst>
                <a:ext uri="{FF2B5EF4-FFF2-40B4-BE49-F238E27FC236}">
                  <a16:creationId xmlns:a16="http://schemas.microsoft.com/office/drawing/2014/main" id="{7CAB503A-83F8-954F-9A16-D5F2F97C1950}"/>
                </a:ext>
              </a:extLst>
            </p:cNvPr>
            <p:cNvSpPr/>
            <p:nvPr/>
          </p:nvSpPr>
          <p:spPr>
            <a:xfrm>
              <a:off x="643300" y="546835"/>
              <a:ext cx="150122" cy="150623"/>
            </a:xfrm>
            <a:custGeom>
              <a:avLst/>
              <a:gdLst>
                <a:gd name="connsiteX0" fmla="*/ 0 w 150122"/>
                <a:gd name="connsiteY0" fmla="*/ 75311 h 150622"/>
                <a:gd name="connsiteX1" fmla="*/ 75061 w 150122"/>
                <a:gd name="connsiteY1" fmla="*/ 150623 h 150622"/>
                <a:gd name="connsiteX2" fmla="*/ 150122 w 150122"/>
                <a:gd name="connsiteY2" fmla="*/ 75311 h 150622"/>
                <a:gd name="connsiteX3" fmla="*/ 75061 w 150122"/>
                <a:gd name="connsiteY3" fmla="*/ 0 h 150622"/>
                <a:gd name="connsiteX4" fmla="*/ 0 w 150122"/>
                <a:gd name="connsiteY4" fmla="*/ 75311 h 150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122" h="150622">
                  <a:moveTo>
                    <a:pt x="0" y="75311"/>
                  </a:moveTo>
                  <a:cubicBezTo>
                    <a:pt x="0" y="116904"/>
                    <a:pt x="33607" y="150623"/>
                    <a:pt x="75061" y="150623"/>
                  </a:cubicBezTo>
                  <a:cubicBezTo>
                    <a:pt x="116515" y="150623"/>
                    <a:pt x="150122" y="116904"/>
                    <a:pt x="150122" y="75311"/>
                  </a:cubicBezTo>
                  <a:cubicBezTo>
                    <a:pt x="150122" y="33719"/>
                    <a:pt x="116515" y="0"/>
                    <a:pt x="75061" y="0"/>
                  </a:cubicBezTo>
                  <a:cubicBezTo>
                    <a:pt x="33607" y="0"/>
                    <a:pt x="0" y="33719"/>
                    <a:pt x="0" y="75311"/>
                  </a:cubicBezTo>
                </a:path>
              </a:pathLst>
            </a:custGeom>
            <a:solidFill>
              <a:schemeClr val="accent1"/>
            </a:solidFill>
            <a:ln w="22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sz="3970"/>
            </a:p>
          </p:txBody>
        </p:sp>
        <p:sp>
          <p:nvSpPr>
            <p:cNvPr id="10" name="Puolivapaa piirto 9">
              <a:extLst>
                <a:ext uri="{FF2B5EF4-FFF2-40B4-BE49-F238E27FC236}">
                  <a16:creationId xmlns:a16="http://schemas.microsoft.com/office/drawing/2014/main" id="{88874222-FB1D-2A4D-BEFA-757A7860D33E}"/>
                </a:ext>
              </a:extLst>
            </p:cNvPr>
            <p:cNvSpPr/>
            <p:nvPr/>
          </p:nvSpPr>
          <p:spPr>
            <a:xfrm>
              <a:off x="643209" y="676987"/>
              <a:ext cx="329814" cy="294399"/>
            </a:xfrm>
            <a:custGeom>
              <a:avLst/>
              <a:gdLst>
                <a:gd name="connsiteX0" fmla="*/ 262668 w 329814"/>
                <a:gd name="connsiteY0" fmla="*/ 126112 h 294398"/>
                <a:gd name="connsiteX1" fmla="*/ 267036 w 329814"/>
                <a:gd name="connsiteY1" fmla="*/ 126249 h 294398"/>
                <a:gd name="connsiteX2" fmla="*/ 329950 w 329814"/>
                <a:gd name="connsiteY2" fmla="*/ 63125 h 294398"/>
                <a:gd name="connsiteX3" fmla="*/ 267036 w 329814"/>
                <a:gd name="connsiteY3" fmla="*/ 0 h 294398"/>
                <a:gd name="connsiteX4" fmla="*/ 204962 w 329814"/>
                <a:gd name="connsiteY4" fmla="*/ 52832 h 294398"/>
                <a:gd name="connsiteX5" fmla="*/ 178418 w 329814"/>
                <a:gd name="connsiteY5" fmla="*/ 119425 h 294398"/>
                <a:gd name="connsiteX6" fmla="*/ 85865 w 329814"/>
                <a:gd name="connsiteY6" fmla="*/ 127938 h 294398"/>
                <a:gd name="connsiteX7" fmla="*/ 0 w 329814"/>
                <a:gd name="connsiteY7" fmla="*/ 211625 h 294398"/>
                <a:gd name="connsiteX8" fmla="*/ 83896 w 329814"/>
                <a:gd name="connsiteY8" fmla="*/ 294958 h 294398"/>
                <a:gd name="connsiteX9" fmla="*/ 166135 w 329814"/>
                <a:gd name="connsiteY9" fmla="*/ 222899 h 294398"/>
                <a:gd name="connsiteX10" fmla="*/ 194317 w 329814"/>
                <a:gd name="connsiteY10" fmla="*/ 139189 h 294398"/>
                <a:gd name="connsiteX11" fmla="*/ 262555 w 329814"/>
                <a:gd name="connsiteY11" fmla="*/ 126112 h 294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9814" h="294398">
                  <a:moveTo>
                    <a:pt x="262668" y="126112"/>
                  </a:moveTo>
                  <a:lnTo>
                    <a:pt x="267036" y="126249"/>
                  </a:lnTo>
                  <a:cubicBezTo>
                    <a:pt x="301782" y="126249"/>
                    <a:pt x="329950" y="97987"/>
                    <a:pt x="329950" y="63125"/>
                  </a:cubicBezTo>
                  <a:cubicBezTo>
                    <a:pt x="329950" y="28262"/>
                    <a:pt x="301782" y="0"/>
                    <a:pt x="267036" y="0"/>
                  </a:cubicBezTo>
                  <a:cubicBezTo>
                    <a:pt x="236247" y="0"/>
                    <a:pt x="209982" y="22356"/>
                    <a:pt x="204962" y="52832"/>
                  </a:cubicBezTo>
                  <a:cubicBezTo>
                    <a:pt x="197479" y="82067"/>
                    <a:pt x="193840" y="108129"/>
                    <a:pt x="178418" y="119425"/>
                  </a:cubicBezTo>
                  <a:cubicBezTo>
                    <a:pt x="148848" y="141106"/>
                    <a:pt x="101696" y="127025"/>
                    <a:pt x="85865" y="127938"/>
                  </a:cubicBezTo>
                  <a:cubicBezTo>
                    <a:pt x="37371" y="127938"/>
                    <a:pt x="0" y="165365"/>
                    <a:pt x="0" y="211625"/>
                  </a:cubicBezTo>
                  <a:cubicBezTo>
                    <a:pt x="232" y="257882"/>
                    <a:pt x="37792" y="295191"/>
                    <a:pt x="83896" y="294958"/>
                  </a:cubicBezTo>
                  <a:cubicBezTo>
                    <a:pt x="125336" y="294748"/>
                    <a:pt x="160349" y="264069"/>
                    <a:pt x="166135" y="222899"/>
                  </a:cubicBezTo>
                  <a:cubicBezTo>
                    <a:pt x="169320" y="208612"/>
                    <a:pt x="165203" y="159911"/>
                    <a:pt x="194317" y="139189"/>
                  </a:cubicBezTo>
                  <a:cubicBezTo>
                    <a:pt x="209125" y="128645"/>
                    <a:pt x="251796" y="126112"/>
                    <a:pt x="262555" y="126112"/>
                  </a:cubicBezTo>
                </a:path>
              </a:pathLst>
            </a:custGeom>
            <a:solidFill>
              <a:schemeClr val="accent1"/>
            </a:solidFill>
            <a:ln w="22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sz="3970"/>
            </a:p>
          </p:txBody>
        </p:sp>
      </p:grpSp>
    </p:spTree>
    <p:extLst>
      <p:ext uri="{BB962C8B-B14F-4D97-AF65-F5344CB8AC3E}">
        <p14:creationId xmlns:p14="http://schemas.microsoft.com/office/powerpoint/2010/main" val="164270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>
            <a:extLst>
              <a:ext uri="{FF2B5EF4-FFF2-40B4-BE49-F238E27FC236}">
                <a16:creationId xmlns:a16="http://schemas.microsoft.com/office/drawing/2014/main" id="{50A65F8C-0292-BE4A-9819-D14BC5264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Taulukkomalli</a:t>
            </a:r>
          </a:p>
        </p:txBody>
      </p:sp>
      <p:graphicFrame>
        <p:nvGraphicFramePr>
          <p:cNvPr id="10" name="Google Shape;187;p24">
            <a:extLst>
              <a:ext uri="{FF2B5EF4-FFF2-40B4-BE49-F238E27FC236}">
                <a16:creationId xmlns:a16="http://schemas.microsoft.com/office/drawing/2014/main" id="{6E4A045C-8988-0743-8854-0C8DA2A9F4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4375591"/>
              </p:ext>
            </p:extLst>
          </p:nvPr>
        </p:nvGraphicFramePr>
        <p:xfrm>
          <a:off x="-5988668" y="5477270"/>
          <a:ext cx="22926076" cy="608638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731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31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31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315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2159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5700" dirty="0">
                        <a:latin typeface="+mn-lt"/>
                        <a:ea typeface="Work Sans Light"/>
                        <a:cs typeface="Work Sans Light"/>
                        <a:sym typeface="Work Sans Light"/>
                      </a:endParaRPr>
                    </a:p>
                  </a:txBody>
                  <a:tcPr marL="289545" marR="289545" marT="217178" marB="217178" anchor="ctr">
                    <a:lnT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500" dirty="0">
                          <a:latin typeface="+mn-lt"/>
                          <a:ea typeface="Work Sans Light"/>
                          <a:cs typeface="Work Sans Light"/>
                          <a:sym typeface="Work Sans Light"/>
                        </a:rPr>
                        <a:t>A</a:t>
                      </a:r>
                      <a:endParaRPr sz="3500" dirty="0">
                        <a:latin typeface="+mn-lt"/>
                        <a:ea typeface="Work Sans Light"/>
                        <a:cs typeface="Work Sans Light"/>
                        <a:sym typeface="Work Sans Light"/>
                      </a:endParaRPr>
                    </a:p>
                  </a:txBody>
                  <a:tcPr marL="289545" marR="289545" marT="217178" marB="217178" anchor="ctr">
                    <a:lnT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500" dirty="0">
                          <a:latin typeface="+mn-lt"/>
                          <a:ea typeface="Work Sans Light"/>
                          <a:cs typeface="Work Sans Light"/>
                          <a:sym typeface="Work Sans Light"/>
                        </a:rPr>
                        <a:t>B</a:t>
                      </a:r>
                      <a:endParaRPr sz="3500" dirty="0">
                        <a:latin typeface="+mn-lt"/>
                        <a:ea typeface="Work Sans Light"/>
                        <a:cs typeface="Work Sans Light"/>
                        <a:sym typeface="Work Sans Light"/>
                      </a:endParaRPr>
                    </a:p>
                  </a:txBody>
                  <a:tcPr marL="289545" marR="289545" marT="217178" marB="217178" anchor="ctr">
                    <a:lnT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500" dirty="0">
                          <a:latin typeface="+mn-lt"/>
                          <a:ea typeface="Work Sans Light"/>
                          <a:cs typeface="Work Sans Light"/>
                          <a:sym typeface="Work Sans Light"/>
                        </a:rPr>
                        <a:t>C</a:t>
                      </a:r>
                      <a:endParaRPr sz="3500" dirty="0">
                        <a:latin typeface="+mn-lt"/>
                        <a:ea typeface="Work Sans Light"/>
                        <a:cs typeface="Work Sans Light"/>
                        <a:sym typeface="Work Sans Light"/>
                      </a:endParaRPr>
                    </a:p>
                  </a:txBody>
                  <a:tcPr marL="289545" marR="289545" marT="217178" marB="217178" anchor="ctr">
                    <a:lnT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159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500" dirty="0">
                          <a:latin typeface="+mn-lt"/>
                          <a:ea typeface="Work Sans Light"/>
                          <a:cs typeface="Work Sans Light"/>
                          <a:sym typeface="Work Sans Light"/>
                        </a:rPr>
                        <a:t>Pink</a:t>
                      </a:r>
                      <a:endParaRPr sz="3500" dirty="0">
                        <a:latin typeface="+mn-lt"/>
                        <a:ea typeface="Work Sans Light"/>
                        <a:cs typeface="Work Sans Light"/>
                        <a:sym typeface="Work Sans Light"/>
                      </a:endParaRPr>
                    </a:p>
                  </a:txBody>
                  <a:tcPr marL="289545" marR="289545" marT="217178" marB="217178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700" b="1" dirty="0">
                          <a:latin typeface="+mn-lt"/>
                          <a:ea typeface="Work Sans"/>
                          <a:cs typeface="Work Sans"/>
                          <a:sym typeface="Work Sans"/>
                        </a:rPr>
                        <a:t>10</a:t>
                      </a:r>
                      <a:endParaRPr sz="5700" b="1" dirty="0">
                        <a:latin typeface="+mn-lt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289545" marR="289545" marT="217178" marB="217178" anchor="ctr">
                    <a:solidFill>
                      <a:schemeClr val="accent3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700" b="1" dirty="0">
                          <a:latin typeface="+mn-lt"/>
                          <a:ea typeface="Work Sans"/>
                          <a:cs typeface="Work Sans"/>
                          <a:sym typeface="Work Sans"/>
                        </a:rPr>
                        <a:t>20</a:t>
                      </a:r>
                      <a:endParaRPr sz="5700" b="1" dirty="0">
                        <a:latin typeface="+mn-lt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289545" marR="289545" marT="217178" marB="217178" anchor="ctr">
                    <a:solidFill>
                      <a:schemeClr val="accent3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700" b="1" dirty="0">
                          <a:latin typeface="+mn-lt"/>
                          <a:ea typeface="Work Sans"/>
                          <a:cs typeface="Work Sans"/>
                          <a:sym typeface="Work Sans"/>
                        </a:rPr>
                        <a:t>7</a:t>
                      </a:r>
                      <a:endParaRPr sz="5700" b="1" dirty="0">
                        <a:latin typeface="+mn-lt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289545" marR="289545" marT="217178" marB="217178" anchor="ctr">
                    <a:solidFill>
                      <a:schemeClr val="accent3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159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500" dirty="0">
                          <a:latin typeface="+mn-lt"/>
                          <a:ea typeface="Work Sans Light"/>
                          <a:cs typeface="Work Sans Light"/>
                          <a:sym typeface="Work Sans Light"/>
                        </a:rPr>
                        <a:t>Blue</a:t>
                      </a:r>
                      <a:endParaRPr sz="3500" dirty="0">
                        <a:latin typeface="+mn-lt"/>
                        <a:ea typeface="Work Sans Light"/>
                        <a:cs typeface="Work Sans Light"/>
                        <a:sym typeface="Work Sans Light"/>
                      </a:endParaRPr>
                    </a:p>
                  </a:txBody>
                  <a:tcPr marL="289545" marR="289545" marT="217178" marB="217178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700" b="1" dirty="0">
                          <a:latin typeface="+mn-lt"/>
                          <a:ea typeface="Work Sans"/>
                          <a:cs typeface="Work Sans"/>
                          <a:sym typeface="Work Sans"/>
                        </a:rPr>
                        <a:t>30</a:t>
                      </a:r>
                      <a:endParaRPr sz="5700" b="1" dirty="0">
                        <a:latin typeface="+mn-lt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289545" marR="289545" marT="217178" marB="217178" anchor="ctr"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700" b="1" dirty="0">
                          <a:latin typeface="+mn-lt"/>
                          <a:ea typeface="Work Sans"/>
                          <a:cs typeface="Work Sans"/>
                          <a:sym typeface="Work Sans"/>
                        </a:rPr>
                        <a:t>15</a:t>
                      </a:r>
                      <a:endParaRPr sz="5700" b="1" dirty="0">
                        <a:latin typeface="+mn-lt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289545" marR="289545" marT="217178" marB="217178" anchor="ctr"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700" b="1" dirty="0">
                          <a:latin typeface="+mn-lt"/>
                          <a:ea typeface="Work Sans"/>
                          <a:cs typeface="Work Sans"/>
                          <a:sym typeface="Work Sans"/>
                        </a:rPr>
                        <a:t>10</a:t>
                      </a:r>
                      <a:endParaRPr sz="5700" b="1" dirty="0">
                        <a:latin typeface="+mn-lt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289545" marR="289545" marT="217178" marB="217178" anchor="ctr">
                    <a:solidFill>
                      <a:schemeClr val="accent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159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500" dirty="0">
                          <a:latin typeface="+mn-lt"/>
                          <a:ea typeface="Work Sans Light"/>
                          <a:cs typeface="Work Sans Light"/>
                          <a:sym typeface="Work Sans Light"/>
                        </a:rPr>
                        <a:t>Orange</a:t>
                      </a:r>
                      <a:endParaRPr sz="3500" dirty="0">
                        <a:latin typeface="+mn-lt"/>
                        <a:ea typeface="Work Sans Light"/>
                        <a:cs typeface="Work Sans Light"/>
                        <a:sym typeface="Work Sans Light"/>
                      </a:endParaRPr>
                    </a:p>
                  </a:txBody>
                  <a:tcPr marL="289545" marR="289545" marT="217178" marB="217178" anchor="ctr">
                    <a:lnB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700" b="1" dirty="0">
                          <a:latin typeface="+mn-lt"/>
                          <a:ea typeface="Work Sans"/>
                          <a:cs typeface="Work Sans"/>
                          <a:sym typeface="Work Sans"/>
                        </a:rPr>
                        <a:t>5</a:t>
                      </a:r>
                      <a:endParaRPr sz="5700" b="1" dirty="0">
                        <a:latin typeface="+mn-lt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289545" marR="289545" marT="217178" marB="217178" anchor="ctr">
                    <a:lnB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700" b="1" dirty="0">
                          <a:latin typeface="+mn-lt"/>
                          <a:ea typeface="Work Sans"/>
                          <a:cs typeface="Work Sans"/>
                          <a:sym typeface="Work Sans"/>
                        </a:rPr>
                        <a:t>24</a:t>
                      </a:r>
                      <a:endParaRPr sz="5700" b="1" dirty="0">
                        <a:latin typeface="+mn-lt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289545" marR="289545" marT="217178" marB="217178" anchor="ctr">
                    <a:lnB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700" b="1" dirty="0">
                          <a:latin typeface="+mn-lt"/>
                          <a:ea typeface="Work Sans"/>
                          <a:cs typeface="Work Sans"/>
                          <a:sym typeface="Work Sans"/>
                        </a:rPr>
                        <a:t>16</a:t>
                      </a:r>
                      <a:endParaRPr sz="5700" b="1" dirty="0">
                        <a:latin typeface="+mn-lt"/>
                        <a:ea typeface="Work Sans"/>
                        <a:cs typeface="Work Sans"/>
                        <a:sym typeface="Work Sans"/>
                      </a:endParaRPr>
                    </a:p>
                  </a:txBody>
                  <a:tcPr marL="289545" marR="289545" marT="217178" marB="217178" anchor="ctr">
                    <a:lnB w="762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1863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FADEE9A-1C75-4348-8F81-76D488921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Otsikko</a:t>
            </a:r>
          </a:p>
        </p:txBody>
      </p:sp>
      <p:graphicFrame>
        <p:nvGraphicFramePr>
          <p:cNvPr id="14" name="Sisällön paikkamerkki 13">
            <a:extLst>
              <a:ext uri="{FF2B5EF4-FFF2-40B4-BE49-F238E27FC236}">
                <a16:creationId xmlns:a16="http://schemas.microsoft.com/office/drawing/2014/main" id="{CF86B7F3-A443-8645-8962-B3C3D8A391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3362212"/>
              </p:ext>
            </p:extLst>
          </p:nvPr>
        </p:nvGraphicFramePr>
        <p:xfrm>
          <a:off x="-6245596" y="4024835"/>
          <a:ext cx="23183003" cy="9078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11628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0B8654A3-5FAC-5646-AA6D-F1E3F8C85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Piirakkamalli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2D30EE1A-4C3C-EF4D-B62B-70C028CB10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6839829"/>
              </p:ext>
            </p:extLst>
          </p:nvPr>
        </p:nvGraphicFramePr>
        <p:xfrm>
          <a:off x="-6245596" y="4024835"/>
          <a:ext cx="23183003" cy="9078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02661262"/>
      </p:ext>
    </p:extLst>
  </p:cSld>
  <p:clrMapOvr>
    <a:masterClrMapping/>
  </p:clrMapOvr>
</p:sld>
</file>

<file path=ppt/theme/theme1.xml><?xml version="1.0" encoding="utf-8"?>
<a:theme xmlns:a="http://schemas.openxmlformats.org/drawingml/2006/main" name="SAMK perusdiat">
  <a:themeElements>
    <a:clrScheme name="SAMK">
      <a:dk1>
        <a:srgbClr val="000000"/>
      </a:dk1>
      <a:lt1>
        <a:srgbClr val="FFFFFF"/>
      </a:lt1>
      <a:dk2>
        <a:srgbClr val="7A6855"/>
      </a:dk2>
      <a:lt2>
        <a:srgbClr val="EEECE1"/>
      </a:lt2>
      <a:accent1>
        <a:srgbClr val="00A5CD"/>
      </a:accent1>
      <a:accent2>
        <a:srgbClr val="95C11F"/>
      </a:accent2>
      <a:accent3>
        <a:srgbClr val="E6007E"/>
      </a:accent3>
      <a:accent4>
        <a:srgbClr val="F7A600"/>
      </a:accent4>
      <a:accent5>
        <a:srgbClr val="E98215"/>
      </a:accent5>
      <a:accent6>
        <a:srgbClr val="88C529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AMK OPETTAJILLE">
  <a:themeElements>
    <a:clrScheme name="SAMK">
      <a:dk1>
        <a:srgbClr val="000000"/>
      </a:dk1>
      <a:lt1>
        <a:srgbClr val="FFFFFF"/>
      </a:lt1>
      <a:dk2>
        <a:srgbClr val="7A6855"/>
      </a:dk2>
      <a:lt2>
        <a:srgbClr val="EEECE1"/>
      </a:lt2>
      <a:accent1>
        <a:srgbClr val="00A5CD"/>
      </a:accent1>
      <a:accent2>
        <a:srgbClr val="95C11F"/>
      </a:accent2>
      <a:accent3>
        <a:srgbClr val="E6007E"/>
      </a:accent3>
      <a:accent4>
        <a:srgbClr val="F7A600"/>
      </a:accent4>
      <a:accent5>
        <a:srgbClr val="E98215"/>
      </a:accent5>
      <a:accent6>
        <a:srgbClr val="88C529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SAMK perusdia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SAMK OPETTAJILL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18691</TotalTime>
  <Words>89</Words>
  <Application>Microsoft Macintosh PowerPoint</Application>
  <PresentationFormat>Custom</PresentationFormat>
  <Paragraphs>27</Paragraphs>
  <Slides>5</Slides>
  <Notes>2</Notes>
  <HiddenSlides>4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Poppins Light</vt:lpstr>
      <vt:lpstr>Roboto Light</vt:lpstr>
      <vt:lpstr>SAMK perusdiat</vt:lpstr>
      <vt:lpstr>SAMK OPETTAJILLE</vt:lpstr>
      <vt:lpstr>1_SAMK perusdiat</vt:lpstr>
      <vt:lpstr>1_SAMK OPETTAJILLE</vt:lpstr>
      <vt:lpstr>Heading max two rows</vt:lpstr>
      <vt:lpstr>PowerPoint Presentation</vt:lpstr>
      <vt:lpstr>Taulukkomalli</vt:lpstr>
      <vt:lpstr>Otsikko</vt:lpstr>
      <vt:lpstr>Piirakkamalli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Heidi Heinonen</dc:creator>
  <cp:lastModifiedBy>Jatta Lehtonen</cp:lastModifiedBy>
  <cp:revision>674</cp:revision>
  <dcterms:created xsi:type="dcterms:W3CDTF">2018-09-05T06:34:14Z</dcterms:created>
  <dcterms:modified xsi:type="dcterms:W3CDTF">2026-09-09T11:19:25Z</dcterms:modified>
</cp:coreProperties>
</file>