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8" r:id="rId2"/>
    <p:sldMasterId id="2147483770" r:id="rId3"/>
  </p:sldMasterIdLst>
  <p:notesMasterIdLst>
    <p:notesMasterId r:id="rId20"/>
  </p:notesMasterIdLst>
  <p:handoutMasterIdLst>
    <p:handoutMasterId r:id="rId21"/>
  </p:handoutMasterIdLst>
  <p:sldIdLst>
    <p:sldId id="279" r:id="rId4"/>
    <p:sldId id="346" r:id="rId5"/>
    <p:sldId id="347" r:id="rId6"/>
    <p:sldId id="348" r:id="rId7"/>
    <p:sldId id="256" r:id="rId8"/>
    <p:sldId id="344" r:id="rId9"/>
    <p:sldId id="345" r:id="rId10"/>
    <p:sldId id="329" r:id="rId11"/>
    <p:sldId id="343" r:id="rId12"/>
    <p:sldId id="330" r:id="rId13"/>
    <p:sldId id="341" r:id="rId14"/>
    <p:sldId id="282" r:id="rId15"/>
    <p:sldId id="278" r:id="rId16"/>
    <p:sldId id="336" r:id="rId17"/>
    <p:sldId id="325" r:id="rId18"/>
    <p:sldId id="326" r:id="rId1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hjeet" id="{62161926-95AF-5D4E-B3D7-A11DD2986C1B}">
          <p14:sldIdLst>
            <p14:sldId id="279"/>
            <p14:sldId id="346"/>
            <p14:sldId id="347"/>
            <p14:sldId id="348"/>
          </p14:sldIdLst>
        </p14:section>
        <p14:section name="Kansi" id="{C1C3A38C-63BB-9848-8C64-4ACB40CA6AF7}">
          <p14:sldIdLst>
            <p14:sldId id="256"/>
          </p14:sldIdLst>
        </p14:section>
        <p14:section name="Yritysesittely" id="{EA14C0C6-BEC1-3940-ADC5-BF8CE8FE2E6B}">
          <p14:sldIdLst>
            <p14:sldId id="344"/>
            <p14:sldId id="345"/>
          </p14:sldIdLst>
        </p14:section>
        <p14:section name="Esimerkit" id="{E836F9DF-8926-8B48-856B-EB3535470B95}">
          <p14:sldIdLst>
            <p14:sldId id="329"/>
            <p14:sldId id="343"/>
            <p14:sldId id="330"/>
            <p14:sldId id="341"/>
            <p14:sldId id="282"/>
          </p14:sldIdLst>
        </p14:section>
        <p14:section name="Toolkit" id="{EEEC2A3C-8B6F-FF44-873D-A182D8C0F423}">
          <p14:sldIdLst>
            <p14:sldId id="278"/>
          </p14:sldIdLst>
        </p14:section>
        <p14:section name="Kaaviopankki" id="{6969D66C-8825-EF4B-95BB-33D172E56071}">
          <p14:sldIdLst>
            <p14:sldId id="336"/>
            <p14:sldId id="325"/>
            <p14:sldId id="3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0303"/>
    <a:srgbClr val="00A5CD"/>
    <a:srgbClr val="6EA000"/>
    <a:srgbClr val="BE005A"/>
    <a:srgbClr val="0078A0"/>
    <a:srgbClr val="EE9F2D"/>
    <a:srgbClr val="353238"/>
    <a:srgbClr val="7F1923"/>
    <a:srgbClr val="C70C0E"/>
    <a:srgbClr val="FF09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34"/>
    <p:restoredTop sz="94014"/>
  </p:normalViewPr>
  <p:slideViewPr>
    <p:cSldViewPr snapToGrid="0" snapToObjects="1">
      <p:cViewPr varScale="1">
        <p:scale>
          <a:sx n="120" d="100"/>
          <a:sy n="120" d="100"/>
        </p:scale>
        <p:origin x="1360" y="184"/>
      </p:cViewPr>
      <p:guideLst/>
    </p:cSldViewPr>
  </p:slideViewPr>
  <p:outlineViewPr>
    <p:cViewPr>
      <p:scale>
        <a:sx n="33" d="100"/>
        <a:sy n="33" d="100"/>
      </p:scale>
      <p:origin x="0" y="-1280"/>
    </p:cViewPr>
  </p:outlineViewPr>
  <p:notesTextViewPr>
    <p:cViewPr>
      <p:scale>
        <a:sx n="85" d="100"/>
        <a:sy n="85"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laskentataulukko.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laskentataulukko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Taul1!$B$1</c:f>
              <c:strCache>
                <c:ptCount val="1"/>
                <c:pt idx="0">
                  <c:v>Sarja 1</c:v>
                </c:pt>
              </c:strCache>
            </c:strRef>
          </c:tx>
          <c:spPr>
            <a:solidFill>
              <a:schemeClr val="accent1"/>
            </a:solidFill>
            <a:ln>
              <a:noFill/>
            </a:ln>
            <a:effectLst/>
          </c:spPr>
          <c:invertIfNegative val="0"/>
          <c:cat>
            <c:strRef>
              <c:f>Taul1!$A$2:$A$5</c:f>
              <c:strCache>
                <c:ptCount val="4"/>
                <c:pt idx="0">
                  <c:v>Luokka 1</c:v>
                </c:pt>
                <c:pt idx="1">
                  <c:v>Luokka 2</c:v>
                </c:pt>
                <c:pt idx="2">
                  <c:v>Luokka 3</c:v>
                </c:pt>
                <c:pt idx="3">
                  <c:v>Luokka 4</c:v>
                </c:pt>
              </c:strCache>
            </c:strRef>
          </c:cat>
          <c:val>
            <c:numRef>
              <c:f>Taul1!$B$2:$B$5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921-7B41-9F05-B1D05E98AA4E}"/>
            </c:ext>
          </c:extLst>
        </c:ser>
        <c:ser>
          <c:idx val="1"/>
          <c:order val="1"/>
          <c:tx>
            <c:strRef>
              <c:f>Taul1!$C$1</c:f>
              <c:strCache>
                <c:ptCount val="1"/>
                <c:pt idx="0">
                  <c:v>Sarja 2</c:v>
                </c:pt>
              </c:strCache>
            </c:strRef>
          </c:tx>
          <c:spPr>
            <a:solidFill>
              <a:schemeClr val="accent2"/>
            </a:solidFill>
            <a:ln>
              <a:noFill/>
            </a:ln>
            <a:effectLst/>
          </c:spPr>
          <c:invertIfNegative val="0"/>
          <c:cat>
            <c:strRef>
              <c:f>Taul1!$A$2:$A$5</c:f>
              <c:strCache>
                <c:ptCount val="4"/>
                <c:pt idx="0">
                  <c:v>Luokka 1</c:v>
                </c:pt>
                <c:pt idx="1">
                  <c:v>Luokka 2</c:v>
                </c:pt>
                <c:pt idx="2">
                  <c:v>Luokka 3</c:v>
                </c:pt>
                <c:pt idx="3">
                  <c:v>Luokka 4</c:v>
                </c:pt>
              </c:strCache>
            </c:strRef>
          </c:cat>
          <c:val>
            <c:numRef>
              <c:f>Taul1!$C$2:$C$5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921-7B41-9F05-B1D05E98AA4E}"/>
            </c:ext>
          </c:extLst>
        </c:ser>
        <c:ser>
          <c:idx val="2"/>
          <c:order val="2"/>
          <c:tx>
            <c:strRef>
              <c:f>Taul1!$D$1</c:f>
              <c:strCache>
                <c:ptCount val="1"/>
                <c:pt idx="0">
                  <c:v>Sarja 3</c:v>
                </c:pt>
              </c:strCache>
            </c:strRef>
          </c:tx>
          <c:spPr>
            <a:solidFill>
              <a:schemeClr val="accent3"/>
            </a:solidFill>
            <a:ln>
              <a:noFill/>
            </a:ln>
            <a:effectLst/>
          </c:spPr>
          <c:invertIfNegative val="0"/>
          <c:cat>
            <c:strRef>
              <c:f>Taul1!$A$2:$A$5</c:f>
              <c:strCache>
                <c:ptCount val="4"/>
                <c:pt idx="0">
                  <c:v>Luokka 1</c:v>
                </c:pt>
                <c:pt idx="1">
                  <c:v>Luokka 2</c:v>
                </c:pt>
                <c:pt idx="2">
                  <c:v>Luokka 3</c:v>
                </c:pt>
                <c:pt idx="3">
                  <c:v>Luokka 4</c:v>
                </c:pt>
              </c:strCache>
            </c:strRef>
          </c:cat>
          <c:val>
            <c:numRef>
              <c:f>Taul1!$D$2:$D$5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921-7B41-9F05-B1D05E98AA4E}"/>
            </c:ext>
          </c:extLst>
        </c:ser>
        <c:dLbls>
          <c:showLegendKey val="0"/>
          <c:showVal val="0"/>
          <c:showCatName val="0"/>
          <c:showSerName val="0"/>
          <c:showPercent val="0"/>
          <c:showBubbleSize val="0"/>
        </c:dLbls>
        <c:gapWidth val="219"/>
        <c:overlap val="-27"/>
        <c:axId val="220355183"/>
        <c:axId val="220239791"/>
      </c:barChart>
      <c:catAx>
        <c:axId val="220355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220239791"/>
        <c:crosses val="autoZero"/>
        <c:auto val="1"/>
        <c:lblAlgn val="ctr"/>
        <c:lblOffset val="100"/>
        <c:noMultiLvlLbl val="0"/>
      </c:catAx>
      <c:valAx>
        <c:axId val="220239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220355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i-FI" dirty="0"/>
              <a:t>Otsikko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Taul1!$B$1</c:f>
              <c:strCache>
                <c:ptCount val="1"/>
                <c:pt idx="0">
                  <c:v>Myynti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A2-594B-99A7-C0DBD2151F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A2-594B-99A7-C0DBD2151F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A2-594B-99A7-C0DBD2151F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A2-594B-99A7-C0DBD2151FEA}"/>
              </c:ext>
            </c:extLst>
          </c:dPt>
          <c:cat>
            <c:strRef>
              <c:f>Taul1!$A$2:$A$5</c:f>
              <c:strCache>
                <c:ptCount val="4"/>
                <c:pt idx="0">
                  <c:v>1. neljännes</c:v>
                </c:pt>
                <c:pt idx="1">
                  <c:v>2. neljännes</c:v>
                </c:pt>
                <c:pt idx="2">
                  <c:v>3. neljännes</c:v>
                </c:pt>
                <c:pt idx="3">
                  <c:v>4. neljännes</c:v>
                </c:pt>
              </c:strCache>
            </c:strRef>
          </c:cat>
          <c:val>
            <c:numRef>
              <c:f>Taul1!$B$2:$B$5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28B-A44D-BFBB-DECB57C1A1E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2F2D32F7-993C-654B-8BC8-46A0659F98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BD54BC66-ABEB-164E-9196-C26AEF1ABE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8761C-4CA7-2F4B-8915-099E5AF3EB3A}" type="datetimeFigureOut">
              <a:rPr lang="fi-FI" smtClean="0"/>
              <a:t>6.4.2021</a:t>
            </a:fld>
            <a:endParaRPr lang="fi-FI"/>
          </a:p>
        </p:txBody>
      </p:sp>
      <p:sp>
        <p:nvSpPr>
          <p:cNvPr id="4" name="Alatunnisteen paikkamerkki 3">
            <a:extLst>
              <a:ext uri="{FF2B5EF4-FFF2-40B4-BE49-F238E27FC236}">
                <a16:creationId xmlns:a16="http://schemas.microsoft.com/office/drawing/2014/main" id="{D3F75F61-00DC-9F4C-B4F7-DCA57F45B6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562D1452-172C-924A-9A04-406D8045F8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B23064-E714-2F41-8A60-5D3A5CEBE734}" type="slidenum">
              <a:rPr lang="fi-FI" smtClean="0"/>
              <a:t>‹#›</a:t>
            </a:fld>
            <a:endParaRPr lang="fi-FI"/>
          </a:p>
        </p:txBody>
      </p:sp>
    </p:spTree>
    <p:extLst>
      <p:ext uri="{BB962C8B-B14F-4D97-AF65-F5344CB8AC3E}">
        <p14:creationId xmlns:p14="http://schemas.microsoft.com/office/powerpoint/2010/main" val="3769454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17D55-DA22-CA4D-AAB1-697DAFC8C98F}" type="datetimeFigureOut">
              <a:rPr lang="fi-FI" smtClean="0"/>
              <a:t>6.4.2021</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5CC01-E7E3-5542-9F99-26ADC598C286}" type="slidenum">
              <a:rPr lang="fi-FI" smtClean="0"/>
              <a:t>‹#›</a:t>
            </a:fld>
            <a:endParaRPr lang="fi-FI"/>
          </a:p>
        </p:txBody>
      </p:sp>
    </p:spTree>
    <p:extLst>
      <p:ext uri="{BB962C8B-B14F-4D97-AF65-F5344CB8AC3E}">
        <p14:creationId xmlns:p14="http://schemas.microsoft.com/office/powerpoint/2010/main" val="367899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PERUSDIAMALLI. Lisää asettelumalleja saat napsauttamalla ”Asettelu”.</a:t>
            </a:r>
          </a:p>
        </p:txBody>
      </p:sp>
      <p:sp>
        <p:nvSpPr>
          <p:cNvPr id="4" name="Dian numeron paikkamerkki 3"/>
          <p:cNvSpPr>
            <a:spLocks noGrp="1"/>
          </p:cNvSpPr>
          <p:nvPr>
            <p:ph type="sldNum" sz="quarter" idx="5"/>
          </p:nvPr>
        </p:nvSpPr>
        <p:spPr/>
        <p:txBody>
          <a:bodyPr/>
          <a:lstStyle/>
          <a:p>
            <a:fld id="{45D5CC01-E7E3-5542-9F99-26ADC598C286}" type="slidenum">
              <a:rPr lang="fi-FI" smtClean="0"/>
              <a:t>3</a:t>
            </a:fld>
            <a:endParaRPr lang="fi-FI"/>
          </a:p>
        </p:txBody>
      </p:sp>
    </p:spTree>
    <p:extLst>
      <p:ext uri="{BB962C8B-B14F-4D97-AF65-F5344CB8AC3E}">
        <p14:creationId xmlns:p14="http://schemas.microsoft.com/office/powerpoint/2010/main" val="4195628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Kiitos- ja yhteystietodia esityksesi loppuun. Voit käyttää omaa kuvaasi, yleistä kuvaa tai ottaa sen kokonaan pois. Päivitä diaan myös omat tietosi niille varatuille paikoille.</a:t>
            </a:r>
          </a:p>
        </p:txBody>
      </p:sp>
      <p:sp>
        <p:nvSpPr>
          <p:cNvPr id="4" name="Slide Number Placeholder 3"/>
          <p:cNvSpPr>
            <a:spLocks noGrp="1"/>
          </p:cNvSpPr>
          <p:nvPr>
            <p:ph type="sldNum" sz="quarter" idx="5"/>
          </p:nvPr>
        </p:nvSpPr>
        <p:spPr/>
        <p:txBody>
          <a:bodyPr/>
          <a:lstStyle/>
          <a:p>
            <a:fld id="{45D5CC01-E7E3-5542-9F99-26ADC598C286}" type="slidenum">
              <a:rPr lang="fi-FI" smtClean="0"/>
              <a:t>12</a:t>
            </a:fld>
            <a:endParaRPr lang="fi-FI"/>
          </a:p>
        </p:txBody>
      </p:sp>
    </p:spTree>
    <p:extLst>
      <p:ext uri="{BB962C8B-B14F-4D97-AF65-F5344CB8AC3E}">
        <p14:creationId xmlns:p14="http://schemas.microsoft.com/office/powerpoint/2010/main" val="149941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Voit ottaa tältä dialta ikoneita esitykseesi, muuttaa niiden kokoa tai väriä (</a:t>
            </a:r>
            <a:r>
              <a:rPr lang="fi-FI" dirty="0" err="1"/>
              <a:t>huom</a:t>
            </a:r>
            <a:r>
              <a:rPr lang="fi-FI" dirty="0"/>
              <a:t>! vain uudemmissa ppt-versioissa) valitsemalla ylävalikosta </a:t>
            </a:r>
            <a:r>
              <a:rPr lang="fi-FI" dirty="0" err="1"/>
              <a:t>Shape</a:t>
            </a:r>
            <a:r>
              <a:rPr lang="fi-FI" dirty="0"/>
              <a:t> </a:t>
            </a:r>
            <a:r>
              <a:rPr lang="fi-FI" dirty="0" err="1"/>
              <a:t>Fill</a:t>
            </a:r>
            <a:r>
              <a:rPr lang="fi-FI" dirty="0"/>
              <a:t>/Muodon täyttö ja haluamasi värin. Lisää ikoneita, jos nämä ei riitä: </a:t>
            </a:r>
            <a:r>
              <a:rPr lang="fi-FI" dirty="0" err="1"/>
              <a:t>Insert</a:t>
            </a:r>
            <a:r>
              <a:rPr lang="fi-FI" dirty="0"/>
              <a:t> &gt; </a:t>
            </a:r>
            <a:r>
              <a:rPr lang="fi-FI" dirty="0" err="1"/>
              <a:t>Icons</a:t>
            </a:r>
            <a:r>
              <a:rPr lang="fi-FI" dirty="0"/>
              <a:t>.</a:t>
            </a:r>
          </a:p>
        </p:txBody>
      </p:sp>
      <p:sp>
        <p:nvSpPr>
          <p:cNvPr id="4" name="Slide Number Placeholder 3"/>
          <p:cNvSpPr>
            <a:spLocks noGrp="1"/>
          </p:cNvSpPr>
          <p:nvPr>
            <p:ph type="sldNum" sz="quarter" idx="5"/>
          </p:nvPr>
        </p:nvSpPr>
        <p:spPr/>
        <p:txBody>
          <a:bodyPr/>
          <a:lstStyle/>
          <a:p>
            <a:fld id="{45D5CC01-E7E3-5542-9F99-26ADC598C286}" type="slidenum">
              <a:rPr lang="fi-FI" smtClean="0"/>
              <a:t>13</a:t>
            </a:fld>
            <a:endParaRPr lang="fi-FI"/>
          </a:p>
        </p:txBody>
      </p:sp>
    </p:spTree>
    <p:extLst>
      <p:ext uri="{BB962C8B-B14F-4D97-AF65-F5344CB8AC3E}">
        <p14:creationId xmlns:p14="http://schemas.microsoft.com/office/powerpoint/2010/main" val="238838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PERUSDIAMALLI. Lisää asettelumalleja saat napsauttamalla ”Asettelu”.</a:t>
            </a:r>
          </a:p>
        </p:txBody>
      </p:sp>
      <p:sp>
        <p:nvSpPr>
          <p:cNvPr id="4" name="Dian numeron paikkamerkki 3"/>
          <p:cNvSpPr>
            <a:spLocks noGrp="1"/>
          </p:cNvSpPr>
          <p:nvPr>
            <p:ph type="sldNum" sz="quarter" idx="5"/>
          </p:nvPr>
        </p:nvSpPr>
        <p:spPr/>
        <p:txBody>
          <a:bodyPr/>
          <a:lstStyle/>
          <a:p>
            <a:fld id="{45D5CC01-E7E3-5542-9F99-26ADC598C286}" type="slidenum">
              <a:rPr lang="fi-FI" smtClean="0"/>
              <a:t>4</a:t>
            </a:fld>
            <a:endParaRPr lang="fi-FI"/>
          </a:p>
        </p:txBody>
      </p:sp>
    </p:spTree>
    <p:extLst>
      <p:ext uri="{BB962C8B-B14F-4D97-AF65-F5344CB8AC3E}">
        <p14:creationId xmlns:p14="http://schemas.microsoft.com/office/powerpoint/2010/main" val="336758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Kansidia. KÄYTETÄÄN AINOASTAAN KERRAN, ESITYKSEN ALUSSA.</a:t>
            </a:r>
          </a:p>
        </p:txBody>
      </p:sp>
      <p:sp>
        <p:nvSpPr>
          <p:cNvPr id="4" name="Slide Number Placeholder 3"/>
          <p:cNvSpPr>
            <a:spLocks noGrp="1"/>
          </p:cNvSpPr>
          <p:nvPr>
            <p:ph type="sldNum" sz="quarter" idx="5"/>
          </p:nvPr>
        </p:nvSpPr>
        <p:spPr/>
        <p:txBody>
          <a:bodyPr/>
          <a:lstStyle/>
          <a:p>
            <a:fld id="{45D5CC01-E7E3-5542-9F99-26ADC598C286}" type="slidenum">
              <a:rPr lang="fi-FI" smtClean="0"/>
              <a:t>5</a:t>
            </a:fld>
            <a:endParaRPr lang="fi-FI"/>
          </a:p>
        </p:txBody>
      </p:sp>
    </p:spTree>
    <p:extLst>
      <p:ext uri="{BB962C8B-B14F-4D97-AF65-F5344CB8AC3E}">
        <p14:creationId xmlns:p14="http://schemas.microsoft.com/office/powerpoint/2010/main" val="198934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SAMK yritysesittely. Tässä diassa voit kertoa kuulijoille mm. keskeisiä lukuja </a:t>
            </a:r>
            <a:r>
              <a:rPr lang="fi-FI" dirty="0" err="1"/>
              <a:t>SAMKiin</a:t>
            </a:r>
            <a:r>
              <a:rPr lang="fi-FI" dirty="0"/>
              <a:t> liittyen. Lisää ikoneita löydät Toolkitista.</a:t>
            </a:r>
          </a:p>
          <a:p>
            <a:r>
              <a:rPr lang="fi-FI" dirty="0"/>
              <a:t>KÄYTÄ JOS TARPEEN.</a:t>
            </a:r>
          </a:p>
        </p:txBody>
      </p:sp>
      <p:sp>
        <p:nvSpPr>
          <p:cNvPr id="4" name="Slide Number Placeholder 3"/>
          <p:cNvSpPr>
            <a:spLocks noGrp="1"/>
          </p:cNvSpPr>
          <p:nvPr>
            <p:ph type="sldNum" sz="quarter" idx="5"/>
          </p:nvPr>
        </p:nvSpPr>
        <p:spPr/>
        <p:txBody>
          <a:bodyPr/>
          <a:lstStyle/>
          <a:p>
            <a:fld id="{45D5CC01-E7E3-5542-9F99-26ADC598C286}" type="slidenum">
              <a:rPr lang="fi-FI" smtClean="0"/>
              <a:t>6</a:t>
            </a:fld>
            <a:endParaRPr lang="fi-FI"/>
          </a:p>
        </p:txBody>
      </p:sp>
    </p:spTree>
    <p:extLst>
      <p:ext uri="{BB962C8B-B14F-4D97-AF65-F5344CB8AC3E}">
        <p14:creationId xmlns:p14="http://schemas.microsoft.com/office/powerpoint/2010/main" val="3395306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SAMK yritysesittely. Tässä diassa voit kertoa kuulijoille mm. keskeisiä lukuja </a:t>
            </a:r>
            <a:r>
              <a:rPr lang="fi-FI" dirty="0" err="1"/>
              <a:t>SAMKiin</a:t>
            </a:r>
            <a:r>
              <a:rPr lang="fi-FI" dirty="0"/>
              <a:t> liittyen. Lisää ikoneita löydät Toolkitista.</a:t>
            </a:r>
          </a:p>
          <a:p>
            <a:r>
              <a:rPr lang="fi-FI" dirty="0"/>
              <a:t>KÄYTÄ JOS TARPEEN.</a:t>
            </a:r>
          </a:p>
        </p:txBody>
      </p:sp>
      <p:sp>
        <p:nvSpPr>
          <p:cNvPr id="4" name="Slide Number Placeholder 3"/>
          <p:cNvSpPr>
            <a:spLocks noGrp="1"/>
          </p:cNvSpPr>
          <p:nvPr>
            <p:ph type="sldNum" sz="quarter" idx="5"/>
          </p:nvPr>
        </p:nvSpPr>
        <p:spPr/>
        <p:txBody>
          <a:bodyPr/>
          <a:lstStyle/>
          <a:p>
            <a:fld id="{45D5CC01-E7E3-5542-9F99-26ADC598C286}" type="slidenum">
              <a:rPr lang="fi-FI" smtClean="0"/>
              <a:t>7</a:t>
            </a:fld>
            <a:endParaRPr lang="fi-FI"/>
          </a:p>
        </p:txBody>
      </p:sp>
    </p:spTree>
    <p:extLst>
      <p:ext uri="{BB962C8B-B14F-4D97-AF65-F5344CB8AC3E}">
        <p14:creationId xmlns:p14="http://schemas.microsoft.com/office/powerpoint/2010/main" val="323502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PERUSDIAMALLI. Lisää asettelumalleja saat napsauttamalla ”Asettelu”.</a:t>
            </a:r>
          </a:p>
        </p:txBody>
      </p:sp>
      <p:sp>
        <p:nvSpPr>
          <p:cNvPr id="4" name="Dian numeron paikkamerkki 3"/>
          <p:cNvSpPr>
            <a:spLocks noGrp="1"/>
          </p:cNvSpPr>
          <p:nvPr>
            <p:ph type="sldNum" sz="quarter" idx="5"/>
          </p:nvPr>
        </p:nvSpPr>
        <p:spPr/>
        <p:txBody>
          <a:bodyPr/>
          <a:lstStyle/>
          <a:p>
            <a:fld id="{45D5CC01-E7E3-5542-9F99-26ADC598C286}" type="slidenum">
              <a:rPr lang="fi-FI" smtClean="0"/>
              <a:t>8</a:t>
            </a:fld>
            <a:endParaRPr lang="fi-FI"/>
          </a:p>
        </p:txBody>
      </p:sp>
    </p:spTree>
    <p:extLst>
      <p:ext uri="{BB962C8B-B14F-4D97-AF65-F5344CB8AC3E}">
        <p14:creationId xmlns:p14="http://schemas.microsoft.com/office/powerpoint/2010/main" val="236974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VÄLIOTSIKKODIA. Käytä tätä, jos esim. aihe vaihtuu esityksesi keskellä TAI haluat korostaa jotain asiaa. Lisää värivaihtoehtoja saat napsauttamalla ”Asettelu”.</a:t>
            </a:r>
          </a:p>
        </p:txBody>
      </p:sp>
      <p:sp>
        <p:nvSpPr>
          <p:cNvPr id="4" name="Dian numeron paikkamerkki 3"/>
          <p:cNvSpPr>
            <a:spLocks noGrp="1"/>
          </p:cNvSpPr>
          <p:nvPr>
            <p:ph type="sldNum" sz="quarter" idx="5"/>
          </p:nvPr>
        </p:nvSpPr>
        <p:spPr/>
        <p:txBody>
          <a:bodyPr/>
          <a:lstStyle/>
          <a:p>
            <a:fld id="{45D5CC01-E7E3-5542-9F99-26ADC598C286}" type="slidenum">
              <a:rPr lang="fi-FI" smtClean="0"/>
              <a:t>9</a:t>
            </a:fld>
            <a:endParaRPr lang="fi-FI"/>
          </a:p>
        </p:txBody>
      </p:sp>
    </p:spTree>
    <p:extLst>
      <p:ext uri="{BB962C8B-B14F-4D97-AF65-F5344CB8AC3E}">
        <p14:creationId xmlns:p14="http://schemas.microsoft.com/office/powerpoint/2010/main" val="2754577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PERUSDIAMALLI. Lisää asettelumalleja saat napsauttamalla ”Asettelu”.</a:t>
            </a:r>
          </a:p>
        </p:txBody>
      </p:sp>
      <p:sp>
        <p:nvSpPr>
          <p:cNvPr id="4" name="Dian numeron paikkamerkki 3"/>
          <p:cNvSpPr>
            <a:spLocks noGrp="1"/>
          </p:cNvSpPr>
          <p:nvPr>
            <p:ph type="sldNum" sz="quarter" idx="5"/>
          </p:nvPr>
        </p:nvSpPr>
        <p:spPr/>
        <p:txBody>
          <a:bodyPr/>
          <a:lstStyle/>
          <a:p>
            <a:fld id="{45D5CC01-E7E3-5542-9F99-26ADC598C286}" type="slidenum">
              <a:rPr lang="fi-FI" smtClean="0"/>
              <a:t>10</a:t>
            </a:fld>
            <a:endParaRPr lang="fi-FI"/>
          </a:p>
        </p:txBody>
      </p:sp>
    </p:spTree>
    <p:extLst>
      <p:ext uri="{BB962C8B-B14F-4D97-AF65-F5344CB8AC3E}">
        <p14:creationId xmlns:p14="http://schemas.microsoft.com/office/powerpoint/2010/main" val="770149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VÄLIOTSIKKODIA. Käytä tätä, jos esim. aihe vaihtuu esityksesi keskellä TAI haluat korostaa jotakin asiaa. Lisää värivaihtoehtoja saat napsauttamalla ”Asettelu”.</a:t>
            </a:r>
          </a:p>
        </p:txBody>
      </p:sp>
      <p:sp>
        <p:nvSpPr>
          <p:cNvPr id="4" name="Slide Number Placeholder 3"/>
          <p:cNvSpPr>
            <a:spLocks noGrp="1"/>
          </p:cNvSpPr>
          <p:nvPr>
            <p:ph type="sldNum" sz="quarter" idx="5"/>
          </p:nvPr>
        </p:nvSpPr>
        <p:spPr/>
        <p:txBody>
          <a:bodyPr/>
          <a:lstStyle/>
          <a:p>
            <a:fld id="{45D5CC01-E7E3-5542-9F99-26ADC598C286}" type="slidenum">
              <a:rPr lang="fi-FI" smtClean="0"/>
              <a:t>11</a:t>
            </a:fld>
            <a:endParaRPr lang="fi-FI"/>
          </a:p>
        </p:txBody>
      </p:sp>
    </p:spTree>
    <p:extLst>
      <p:ext uri="{BB962C8B-B14F-4D97-AF65-F5344CB8AC3E}">
        <p14:creationId xmlns:p14="http://schemas.microsoft.com/office/powerpoint/2010/main" val="3155302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www.integrata.fi/"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hyperlink" Target="http://www.integrata.fi/"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AMK KANSIDIA">
    <p:bg>
      <p:bgPr>
        <a:gradFill flip="none" rotWithShape="1">
          <a:gsLst>
            <a:gs pos="0">
              <a:schemeClr val="accent1">
                <a:lumMod val="60000"/>
                <a:lumOff val="40000"/>
              </a:schemeClr>
            </a:gs>
            <a:gs pos="70000">
              <a:schemeClr val="accent1"/>
            </a:gs>
            <a:gs pos="30000">
              <a:srgbClr val="00A5CD"/>
            </a:gs>
            <a:gs pos="100000">
              <a:schemeClr val="accent1">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002F682-F680-0046-B51D-FEF749D7E22B}"/>
              </a:ext>
            </a:extLst>
          </p:cNvPr>
          <p:cNvPicPr>
            <a:picLocks noChangeAspect="1"/>
          </p:cNvPicPr>
          <p:nvPr userDrawn="1"/>
        </p:nvPicPr>
        <p:blipFill>
          <a:blip r:embed="rId2">
            <a:alphaModFix amt="70000"/>
            <a:extLst>
              <a:ext uri="{96DAC541-7B7A-43D3-8B79-37D633B846F1}">
                <asvg:svgBlip xmlns:asvg="http://schemas.microsoft.com/office/drawing/2016/SVG/main" r:embed="rId3"/>
              </a:ext>
            </a:extLst>
          </a:blip>
          <a:srcRect/>
          <a:stretch/>
        </p:blipFill>
        <p:spPr>
          <a:xfrm>
            <a:off x="6400" y="7201"/>
            <a:ext cx="12179199" cy="6850799"/>
          </a:xfrm>
          <a:prstGeom prst="rect">
            <a:avLst/>
          </a:prstGeom>
          <a:effectLst/>
        </p:spPr>
      </p:pic>
      <p:sp>
        <p:nvSpPr>
          <p:cNvPr id="10" name="Title Placeholder 1">
            <a:extLst>
              <a:ext uri="{FF2B5EF4-FFF2-40B4-BE49-F238E27FC236}">
                <a16:creationId xmlns:a16="http://schemas.microsoft.com/office/drawing/2014/main" id="{B1A0812F-6F13-F84A-A006-0F62508577E3}"/>
              </a:ext>
            </a:extLst>
          </p:cNvPr>
          <p:cNvSpPr txBox="1">
            <a:spLocks/>
          </p:cNvSpPr>
          <p:nvPr userDrawn="1"/>
        </p:nvSpPr>
        <p:spPr>
          <a:xfrm>
            <a:off x="668079" y="1754373"/>
            <a:ext cx="6094228" cy="39234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spc="-150">
                <a:solidFill>
                  <a:srgbClr val="7F1923"/>
                </a:solidFill>
                <a:latin typeface="Quicksand" panose="02070303000000060000" pitchFamily="18" charset="77"/>
                <a:ea typeface="+mj-ea"/>
                <a:cs typeface="Arial" panose="020B0604020202020204" pitchFamily="34" charset="0"/>
              </a:defRPr>
            </a:lvl1pPr>
          </a:lstStyle>
          <a:p>
            <a:endParaRPr lang="fi-FI" sz="8000" spc="-150">
              <a:solidFill>
                <a:schemeClr val="bg1"/>
              </a:solidFill>
            </a:endParaRPr>
          </a:p>
        </p:txBody>
      </p:sp>
      <p:pic>
        <p:nvPicPr>
          <p:cNvPr id="9" name="Kuva 8">
            <a:extLst>
              <a:ext uri="{FF2B5EF4-FFF2-40B4-BE49-F238E27FC236}">
                <a16:creationId xmlns:a16="http://schemas.microsoft.com/office/drawing/2014/main" id="{21016127-7209-EA4C-8176-1A2805515F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7634" y="649345"/>
            <a:ext cx="3614366" cy="1519677"/>
          </a:xfrm>
          <a:prstGeom prst="rect">
            <a:avLst/>
          </a:prstGeom>
        </p:spPr>
      </p:pic>
      <p:sp>
        <p:nvSpPr>
          <p:cNvPr id="14" name="Title 1">
            <a:extLst>
              <a:ext uri="{FF2B5EF4-FFF2-40B4-BE49-F238E27FC236}">
                <a16:creationId xmlns:a16="http://schemas.microsoft.com/office/drawing/2014/main" id="{A2080C9F-37BD-5E4D-9251-F2EA5A65CBEE}"/>
              </a:ext>
            </a:extLst>
          </p:cNvPr>
          <p:cNvSpPr>
            <a:spLocks noGrp="1"/>
          </p:cNvSpPr>
          <p:nvPr>
            <p:ph type="ctrTitle" hasCustomPrompt="1"/>
          </p:nvPr>
        </p:nvSpPr>
        <p:spPr>
          <a:xfrm>
            <a:off x="814570" y="3009513"/>
            <a:ext cx="10386830" cy="1827783"/>
          </a:xfrm>
        </p:spPr>
        <p:txBody>
          <a:bodyPr anchor="b">
            <a:noAutofit/>
          </a:bodyPr>
          <a:lstStyle>
            <a:lvl1pPr algn="l">
              <a:lnSpc>
                <a:spcPts val="6000"/>
              </a:lnSpc>
              <a:defRPr sz="6000" spc="-150">
                <a:solidFill>
                  <a:schemeClr val="bg1"/>
                </a:solidFill>
              </a:defRPr>
            </a:lvl1pPr>
          </a:lstStyle>
          <a:p>
            <a:r>
              <a:rPr lang="en-US" dirty="0"/>
              <a:t>Click to edit Master title style</a:t>
            </a:r>
            <a:endParaRPr lang="fi-FI" dirty="0"/>
          </a:p>
        </p:txBody>
      </p:sp>
      <p:sp>
        <p:nvSpPr>
          <p:cNvPr id="12" name="Subtitle 2">
            <a:extLst>
              <a:ext uri="{FF2B5EF4-FFF2-40B4-BE49-F238E27FC236}">
                <a16:creationId xmlns:a16="http://schemas.microsoft.com/office/drawing/2014/main" id="{7B70F34C-880A-EC44-8FF2-9E978F75C324}"/>
              </a:ext>
            </a:extLst>
          </p:cNvPr>
          <p:cNvSpPr txBox="1">
            <a:spLocks/>
          </p:cNvSpPr>
          <p:nvPr userDrawn="1"/>
        </p:nvSpPr>
        <p:spPr>
          <a:xfrm>
            <a:off x="829479" y="6289598"/>
            <a:ext cx="10386830" cy="5648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THINK FUTURE.</a:t>
            </a:r>
            <a:endParaRPr lang="fi-FI" dirty="0"/>
          </a:p>
        </p:txBody>
      </p:sp>
      <p:sp>
        <p:nvSpPr>
          <p:cNvPr id="15" name="Subtitle 2">
            <a:extLst>
              <a:ext uri="{FF2B5EF4-FFF2-40B4-BE49-F238E27FC236}">
                <a16:creationId xmlns:a16="http://schemas.microsoft.com/office/drawing/2014/main" id="{F696E33E-CD74-AA43-9A90-CF143C62E4EC}"/>
              </a:ext>
            </a:extLst>
          </p:cNvPr>
          <p:cNvSpPr txBox="1">
            <a:spLocks/>
          </p:cNvSpPr>
          <p:nvPr userDrawn="1"/>
        </p:nvSpPr>
        <p:spPr>
          <a:xfrm>
            <a:off x="829479" y="5921683"/>
            <a:ext cx="10386830" cy="43936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KATSE TULEVAISUUTEEN.</a:t>
            </a:r>
            <a:endParaRPr lang="fi-FI" dirty="0"/>
          </a:p>
        </p:txBody>
      </p:sp>
      <p:sp>
        <p:nvSpPr>
          <p:cNvPr id="16" name="Subtitle 2">
            <a:extLst>
              <a:ext uri="{FF2B5EF4-FFF2-40B4-BE49-F238E27FC236}">
                <a16:creationId xmlns:a16="http://schemas.microsoft.com/office/drawing/2014/main" id="{EB3DB958-54F5-2147-93A6-62851B22C5C2}"/>
              </a:ext>
            </a:extLst>
          </p:cNvPr>
          <p:cNvSpPr>
            <a:spLocks noGrp="1"/>
          </p:cNvSpPr>
          <p:nvPr>
            <p:ph type="subTitle" idx="1" hasCustomPrompt="1"/>
          </p:nvPr>
        </p:nvSpPr>
        <p:spPr>
          <a:xfrm>
            <a:off x="846817" y="5219430"/>
            <a:ext cx="10349614" cy="789059"/>
          </a:xfrm>
        </p:spPr>
        <p:txBody>
          <a:bodyPr>
            <a:normAutofit/>
          </a:bodyPr>
          <a:lstStyle>
            <a:lvl1pPr marL="0" indent="0" algn="l">
              <a:buNone/>
              <a:defRPr sz="1800" cap="all"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endParaRPr lang="fi-FI" dirty="0"/>
          </a:p>
        </p:txBody>
      </p:sp>
    </p:spTree>
    <p:extLst>
      <p:ext uri="{BB962C8B-B14F-4D97-AF65-F5344CB8AC3E}">
        <p14:creationId xmlns:p14="http://schemas.microsoft.com/office/powerpoint/2010/main" val="71839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K perusdia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2788B2C5-798F-084E-844E-38D49894DEDC}"/>
              </a:ext>
            </a:extLst>
          </p:cNvPr>
          <p:cNvSpPr>
            <a:spLocks noGrp="1"/>
          </p:cNvSpPr>
          <p:nvPr>
            <p:ph type="pic" sz="quarter" idx="17"/>
          </p:nvPr>
        </p:nvSpPr>
        <p:spPr>
          <a:xfrm>
            <a:off x="7035987" y="0"/>
            <a:ext cx="5156013"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5" name="Date Placeholder 4">
            <a:extLst>
              <a:ext uri="{FF2B5EF4-FFF2-40B4-BE49-F238E27FC236}">
                <a16:creationId xmlns:a16="http://schemas.microsoft.com/office/drawing/2014/main" id="{8A3FA2D1-D144-6944-9BE7-EB1894E7DB4E}"/>
              </a:ext>
            </a:extLst>
          </p:cNvPr>
          <p:cNvSpPr>
            <a:spLocks noGrp="1"/>
          </p:cNvSpPr>
          <p:nvPr>
            <p:ph type="dt" sz="half" idx="10"/>
          </p:nvPr>
        </p:nvSpPr>
        <p:spPr/>
        <p:txBody>
          <a:bodyPr/>
          <a:lstStyle/>
          <a:p>
            <a:fld id="{88A22EB3-F46B-6545-A0DE-DBA562245C5C}" type="datetime1">
              <a:rPr lang="fi-FI" smtClean="0"/>
              <a:t>6.4.2021</a:t>
            </a:fld>
            <a:endParaRPr lang="fi-FI"/>
          </a:p>
        </p:txBody>
      </p:sp>
      <p:sp>
        <p:nvSpPr>
          <p:cNvPr id="6" name="Footer Placeholder 5">
            <a:extLst>
              <a:ext uri="{FF2B5EF4-FFF2-40B4-BE49-F238E27FC236}">
                <a16:creationId xmlns:a16="http://schemas.microsoft.com/office/drawing/2014/main" id="{B7E339C1-9658-8640-9320-3EB787391C98}"/>
              </a:ext>
            </a:extLst>
          </p:cNvPr>
          <p:cNvSpPr>
            <a:spLocks noGrp="1"/>
          </p:cNvSpPr>
          <p:nvPr>
            <p:ph type="ftr" sz="quarter" idx="11"/>
          </p:nvPr>
        </p:nvSpPr>
        <p:spPr/>
        <p:txBody>
          <a:bodyPr/>
          <a:lstStyle/>
          <a:p>
            <a:r>
              <a:rPr lang="fi-FI"/>
              <a:t>Satakunnan ammattikorkeakoulu</a:t>
            </a:r>
          </a:p>
        </p:txBody>
      </p:sp>
      <p:sp>
        <p:nvSpPr>
          <p:cNvPr id="7" name="Slide Number Placeholder 6">
            <a:extLst>
              <a:ext uri="{FF2B5EF4-FFF2-40B4-BE49-F238E27FC236}">
                <a16:creationId xmlns:a16="http://schemas.microsoft.com/office/drawing/2014/main" id="{3641604E-878A-0247-B30E-7FC3993C928A}"/>
              </a:ext>
            </a:extLst>
          </p:cNvPr>
          <p:cNvSpPr>
            <a:spLocks noGrp="1"/>
          </p:cNvSpPr>
          <p:nvPr>
            <p:ph type="sldNum" sz="quarter" idx="12"/>
          </p:nvPr>
        </p:nvSpPr>
        <p:spPr/>
        <p:txBody>
          <a:bodyPr/>
          <a:lstStyle/>
          <a:p>
            <a:fld id="{2F74984D-7D33-7B43-9D14-72BCE5267E88}" type="slidenum">
              <a:rPr lang="fi-FI" smtClean="0"/>
              <a:t>‹#›</a:t>
            </a:fld>
            <a:endParaRPr lang="fi-FI"/>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2" name="Title 1">
            <a:extLst>
              <a:ext uri="{FF2B5EF4-FFF2-40B4-BE49-F238E27FC236}">
                <a16:creationId xmlns:a16="http://schemas.microsoft.com/office/drawing/2014/main" id="{85CCE2E5-9484-7B42-805D-B7C8B394E9D2}"/>
              </a:ext>
            </a:extLst>
          </p:cNvPr>
          <p:cNvSpPr>
            <a:spLocks noGrp="1"/>
          </p:cNvSpPr>
          <p:nvPr>
            <p:ph type="title" hasCustomPrompt="1"/>
          </p:nvPr>
        </p:nvSpPr>
        <p:spPr>
          <a:xfrm>
            <a:off x="839788" y="989012"/>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3" name="Tekstin paikkamerkki 10">
            <a:extLst>
              <a:ext uri="{FF2B5EF4-FFF2-40B4-BE49-F238E27FC236}">
                <a16:creationId xmlns:a16="http://schemas.microsoft.com/office/drawing/2014/main" id="{3B4EBC71-A18B-084E-B0D4-07E8A1C42499}"/>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03443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K perusdia 3">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5AF307E9-81E4-9846-AD31-9F686D1A54DE}"/>
              </a:ext>
            </a:extLst>
          </p:cNvPr>
          <p:cNvSpPr>
            <a:spLocks noGrp="1"/>
          </p:cNvSpPr>
          <p:nvPr>
            <p:ph type="dt" sz="half" idx="10"/>
          </p:nvPr>
        </p:nvSpPr>
        <p:spPr>
          <a:xfrm>
            <a:off x="838200" y="6248287"/>
            <a:ext cx="970280" cy="365125"/>
          </a:xfrm>
        </p:spPr>
        <p:txBody>
          <a:bodyPr/>
          <a:lstStyle/>
          <a:p>
            <a:fld id="{6CE424FF-C046-6C4E-91A8-9C4D3D06DA66}" type="datetime1">
              <a:rPr lang="fi-FI" smtClean="0"/>
              <a:t>6.4.2021</a:t>
            </a:fld>
            <a:endParaRPr lang="fi-FI"/>
          </a:p>
        </p:txBody>
      </p:sp>
      <p:sp>
        <p:nvSpPr>
          <p:cNvPr id="7" name="Footer Placeholder 5">
            <a:extLst>
              <a:ext uri="{FF2B5EF4-FFF2-40B4-BE49-F238E27FC236}">
                <a16:creationId xmlns:a16="http://schemas.microsoft.com/office/drawing/2014/main" id="{1B8F61F4-C8EA-244D-B099-9323824F0F47}"/>
              </a:ext>
            </a:extLst>
          </p:cNvPr>
          <p:cNvSpPr>
            <a:spLocks noGrp="1"/>
          </p:cNvSpPr>
          <p:nvPr>
            <p:ph type="ftr" sz="quarter" idx="11"/>
          </p:nvPr>
        </p:nvSpPr>
        <p:spPr>
          <a:xfrm>
            <a:off x="1808480" y="6248287"/>
            <a:ext cx="4734560" cy="365125"/>
          </a:xfrm>
        </p:spPr>
        <p:txBody>
          <a:bodyPr/>
          <a:lstStyle/>
          <a:p>
            <a:r>
              <a:rPr lang="fi-FI"/>
              <a:t>Satakunnan ammattikorkeakoulu, koulutusala</a:t>
            </a:r>
          </a:p>
        </p:txBody>
      </p:sp>
      <p:sp>
        <p:nvSpPr>
          <p:cNvPr id="8" name="Slide Number Placeholder 6">
            <a:extLst>
              <a:ext uri="{FF2B5EF4-FFF2-40B4-BE49-F238E27FC236}">
                <a16:creationId xmlns:a16="http://schemas.microsoft.com/office/drawing/2014/main" id="{9CD6DD28-8667-DA43-BCBA-A30DA01CCE42}"/>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9" name="Title 1">
            <a:extLst>
              <a:ext uri="{FF2B5EF4-FFF2-40B4-BE49-F238E27FC236}">
                <a16:creationId xmlns:a16="http://schemas.microsoft.com/office/drawing/2014/main" id="{285099AC-AA5D-AB43-B45D-9E595F4BD087}"/>
              </a:ext>
            </a:extLst>
          </p:cNvPr>
          <p:cNvSpPr>
            <a:spLocks noGrp="1"/>
          </p:cNvSpPr>
          <p:nvPr>
            <p:ph type="title" hasCustomPrompt="1"/>
          </p:nvPr>
        </p:nvSpPr>
        <p:spPr>
          <a:xfrm>
            <a:off x="6704404"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0" name="Tekstin paikkamerkki 10">
            <a:extLst>
              <a:ext uri="{FF2B5EF4-FFF2-40B4-BE49-F238E27FC236}">
                <a16:creationId xmlns:a16="http://schemas.microsoft.com/office/drawing/2014/main" id="{EB2447CE-551C-0442-9C45-DCC61BA99F95}"/>
              </a:ext>
            </a:extLst>
          </p:cNvPr>
          <p:cNvSpPr>
            <a:spLocks noGrp="1"/>
          </p:cNvSpPr>
          <p:nvPr>
            <p:ph type="body" sz="quarter" idx="16"/>
          </p:nvPr>
        </p:nvSpPr>
        <p:spPr>
          <a:xfrm>
            <a:off x="6704405"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icture Placeholder 13">
            <a:extLst>
              <a:ext uri="{FF2B5EF4-FFF2-40B4-BE49-F238E27FC236}">
                <a16:creationId xmlns:a16="http://schemas.microsoft.com/office/drawing/2014/main" id="{BD17D13D-F7D5-C642-B37F-2C7439EFC8A2}"/>
              </a:ext>
            </a:extLst>
          </p:cNvPr>
          <p:cNvSpPr>
            <a:spLocks noGrp="1"/>
          </p:cNvSpPr>
          <p:nvPr>
            <p:ph type="pic" sz="quarter" idx="17"/>
          </p:nvPr>
        </p:nvSpPr>
        <p:spPr>
          <a:xfrm>
            <a:off x="0"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16820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K perusdia 4">
    <p:bg>
      <p:bgPr>
        <a:gradFill flip="none" rotWithShape="1">
          <a:gsLst>
            <a:gs pos="0">
              <a:schemeClr val="accent1">
                <a:lumMod val="40000"/>
                <a:lumOff val="60000"/>
              </a:schemeClr>
            </a:gs>
            <a:gs pos="57000">
              <a:schemeClr val="accent1"/>
            </a:gs>
            <a:gs pos="100000">
              <a:schemeClr val="accent1">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5" name="Date Placeholder 4">
            <a:extLst>
              <a:ext uri="{FF2B5EF4-FFF2-40B4-BE49-F238E27FC236}">
                <a16:creationId xmlns:a16="http://schemas.microsoft.com/office/drawing/2014/main" id="{8A3FA2D1-D144-6944-9BE7-EB1894E7DB4E}"/>
              </a:ext>
            </a:extLst>
          </p:cNvPr>
          <p:cNvSpPr>
            <a:spLocks noGrp="1"/>
          </p:cNvSpPr>
          <p:nvPr>
            <p:ph type="dt" sz="half" idx="10"/>
          </p:nvPr>
        </p:nvSpPr>
        <p:spPr/>
        <p:txBody>
          <a:bodyPr/>
          <a:lstStyle>
            <a:lvl1pPr>
              <a:defRPr>
                <a:solidFill>
                  <a:schemeClr val="bg1"/>
                </a:solidFill>
              </a:defRPr>
            </a:lvl1pPr>
          </a:lstStyle>
          <a:p>
            <a:fld id="{3AF979BB-9858-3C46-AAF5-21924ACD83EF}" type="datetime1">
              <a:rPr lang="fi-FI" smtClean="0"/>
              <a:t>6.4.2021</a:t>
            </a:fld>
            <a:endParaRPr lang="fi-FI" dirty="0"/>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bg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517638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K perusdia 5">
    <p:bg>
      <p:bgPr>
        <a:gradFill flip="none" rotWithShape="1">
          <a:gsLst>
            <a:gs pos="0">
              <a:schemeClr val="accent1">
                <a:lumMod val="40000"/>
                <a:lumOff val="60000"/>
              </a:schemeClr>
            </a:gs>
            <a:gs pos="46000">
              <a:schemeClr val="accent1"/>
            </a:gs>
            <a:gs pos="100000">
              <a:schemeClr val="accent1">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8" name="Date Placeholder 4">
            <a:extLst>
              <a:ext uri="{FF2B5EF4-FFF2-40B4-BE49-F238E27FC236}">
                <a16:creationId xmlns:a16="http://schemas.microsoft.com/office/drawing/2014/main" id="{376BDAF6-C283-8940-B909-FDB155D0E815}"/>
              </a:ext>
            </a:extLst>
          </p:cNvPr>
          <p:cNvSpPr>
            <a:spLocks noGrp="1"/>
          </p:cNvSpPr>
          <p:nvPr>
            <p:ph type="dt" sz="half" idx="10"/>
          </p:nvPr>
        </p:nvSpPr>
        <p:spPr>
          <a:xfrm>
            <a:off x="838200" y="6248287"/>
            <a:ext cx="970280" cy="365125"/>
          </a:xfrm>
        </p:spPr>
        <p:txBody>
          <a:bodyPr/>
          <a:lstStyle/>
          <a:p>
            <a:fld id="{6CE424FF-C046-6C4E-91A8-9C4D3D06DA66}" type="datetime1">
              <a:rPr lang="fi-FI" smtClean="0"/>
              <a:t>6.4.2021</a:t>
            </a:fld>
            <a:endParaRPr lang="fi-FI"/>
          </a:p>
        </p:txBody>
      </p:sp>
      <p:sp>
        <p:nvSpPr>
          <p:cNvPr id="9" name="Footer Placeholder 5">
            <a:extLst>
              <a:ext uri="{FF2B5EF4-FFF2-40B4-BE49-F238E27FC236}">
                <a16:creationId xmlns:a16="http://schemas.microsoft.com/office/drawing/2014/main" id="{68BE053D-3EB9-4C47-8B4B-3F901FB9C365}"/>
              </a:ext>
            </a:extLst>
          </p:cNvPr>
          <p:cNvSpPr>
            <a:spLocks noGrp="1"/>
          </p:cNvSpPr>
          <p:nvPr>
            <p:ph type="ftr" sz="quarter" idx="11"/>
          </p:nvPr>
        </p:nvSpPr>
        <p:spPr>
          <a:xfrm>
            <a:off x="1808480" y="6248287"/>
            <a:ext cx="4734560" cy="365125"/>
          </a:xfrm>
        </p:spPr>
        <p:txBody>
          <a:bodyPr/>
          <a:lstStyle/>
          <a:p>
            <a:r>
              <a:rPr lang="fi-FI"/>
              <a:t>Satakunnan ammattikorkeakoulu, koulutusala</a:t>
            </a:r>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bg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14" name="Picture 6">
            <a:extLst>
              <a:ext uri="{FF2B5EF4-FFF2-40B4-BE49-F238E27FC236}">
                <a16:creationId xmlns:a16="http://schemas.microsoft.com/office/drawing/2014/main" id="{DBFB0CC6-D72D-BB40-B28A-E163C6937D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Tree>
    <p:extLst>
      <p:ext uri="{BB962C8B-B14F-4D97-AF65-F5344CB8AC3E}">
        <p14:creationId xmlns:p14="http://schemas.microsoft.com/office/powerpoint/2010/main" val="5822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MK perusdia 6">
    <p:bg>
      <p:bgPr>
        <a:gradFill flip="none" rotWithShape="1">
          <a:gsLst>
            <a:gs pos="0">
              <a:schemeClr val="accent4">
                <a:lumMod val="60000"/>
                <a:lumOff val="40000"/>
              </a:schemeClr>
            </a:gs>
            <a:gs pos="50000">
              <a:schemeClr val="accent4"/>
            </a:gs>
            <a:gs pos="100000">
              <a:srgbClr val="EE9F2D"/>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5" name="Date Placeholder 4">
            <a:extLst>
              <a:ext uri="{FF2B5EF4-FFF2-40B4-BE49-F238E27FC236}">
                <a16:creationId xmlns:a16="http://schemas.microsoft.com/office/drawing/2014/main" id="{8A3FA2D1-D144-6944-9BE7-EB1894E7DB4E}"/>
              </a:ext>
            </a:extLst>
          </p:cNvPr>
          <p:cNvSpPr>
            <a:spLocks noGrp="1"/>
          </p:cNvSpPr>
          <p:nvPr>
            <p:ph type="dt" sz="half" idx="10"/>
          </p:nvPr>
        </p:nvSpPr>
        <p:spPr/>
        <p:txBody>
          <a:bodyPr/>
          <a:lstStyle>
            <a:lvl1pPr>
              <a:defRPr>
                <a:solidFill>
                  <a:schemeClr val="bg1"/>
                </a:solidFill>
              </a:defRPr>
            </a:lvl1pPr>
          </a:lstStyle>
          <a:p>
            <a:fld id="{3AF979BB-9858-3C46-AAF5-21924ACD83EF}" type="datetime1">
              <a:rPr lang="fi-FI" smtClean="0"/>
              <a:t>6.4.2021</a:t>
            </a:fld>
            <a:endParaRPr lang="fi-FI" dirty="0"/>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bg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1796553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MK perusdia 7">
    <p:bg>
      <p:bgPr>
        <a:gradFill flip="none" rotWithShape="1">
          <a:gsLst>
            <a:gs pos="0">
              <a:schemeClr val="accent4">
                <a:lumMod val="60000"/>
                <a:lumOff val="40000"/>
              </a:schemeClr>
            </a:gs>
            <a:gs pos="46000">
              <a:schemeClr val="accent4"/>
            </a:gs>
            <a:gs pos="100000">
              <a:srgbClr val="EE9F2D"/>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8" name="Date Placeholder 4">
            <a:extLst>
              <a:ext uri="{FF2B5EF4-FFF2-40B4-BE49-F238E27FC236}">
                <a16:creationId xmlns:a16="http://schemas.microsoft.com/office/drawing/2014/main" id="{376BDAF6-C283-8940-B909-FDB155D0E815}"/>
              </a:ext>
            </a:extLst>
          </p:cNvPr>
          <p:cNvSpPr>
            <a:spLocks noGrp="1"/>
          </p:cNvSpPr>
          <p:nvPr>
            <p:ph type="dt" sz="half" idx="10"/>
          </p:nvPr>
        </p:nvSpPr>
        <p:spPr>
          <a:xfrm>
            <a:off x="838200" y="6248287"/>
            <a:ext cx="970280" cy="365125"/>
          </a:xfrm>
        </p:spPr>
        <p:txBody>
          <a:bodyPr/>
          <a:lstStyle/>
          <a:p>
            <a:fld id="{6CE424FF-C046-6C4E-91A8-9C4D3D06DA66}" type="datetime1">
              <a:rPr lang="fi-FI" smtClean="0"/>
              <a:t>6.4.2021</a:t>
            </a:fld>
            <a:endParaRPr lang="fi-FI"/>
          </a:p>
        </p:txBody>
      </p:sp>
      <p:sp>
        <p:nvSpPr>
          <p:cNvPr id="9" name="Footer Placeholder 5">
            <a:extLst>
              <a:ext uri="{FF2B5EF4-FFF2-40B4-BE49-F238E27FC236}">
                <a16:creationId xmlns:a16="http://schemas.microsoft.com/office/drawing/2014/main" id="{68BE053D-3EB9-4C47-8B4B-3F901FB9C365}"/>
              </a:ext>
            </a:extLst>
          </p:cNvPr>
          <p:cNvSpPr>
            <a:spLocks noGrp="1"/>
          </p:cNvSpPr>
          <p:nvPr>
            <p:ph type="ftr" sz="quarter" idx="11"/>
          </p:nvPr>
        </p:nvSpPr>
        <p:spPr>
          <a:xfrm>
            <a:off x="1808480" y="6248287"/>
            <a:ext cx="4734560" cy="365125"/>
          </a:xfrm>
        </p:spPr>
        <p:txBody>
          <a:bodyPr/>
          <a:lstStyle/>
          <a:p>
            <a:r>
              <a:rPr lang="fi-FI"/>
              <a:t>Satakunnan ammattikorkeakoulu, koulutusala</a:t>
            </a:r>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bg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14" name="Picture 6">
            <a:extLst>
              <a:ext uri="{FF2B5EF4-FFF2-40B4-BE49-F238E27FC236}">
                <a16:creationId xmlns:a16="http://schemas.microsoft.com/office/drawing/2014/main" id="{DBFB0CC6-D72D-BB40-B28A-E163C6937D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Tree>
    <p:extLst>
      <p:ext uri="{BB962C8B-B14F-4D97-AF65-F5344CB8AC3E}">
        <p14:creationId xmlns:p14="http://schemas.microsoft.com/office/powerpoint/2010/main" val="2348383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K perusdia 8">
    <p:bg>
      <p:bgPr>
        <a:gradFill flip="none" rotWithShape="1">
          <a:gsLst>
            <a:gs pos="0">
              <a:schemeClr val="accent2">
                <a:lumMod val="60000"/>
                <a:lumOff val="40000"/>
              </a:schemeClr>
            </a:gs>
            <a:gs pos="50000">
              <a:schemeClr val="accent2"/>
            </a:gs>
            <a:gs pos="100000">
              <a:schemeClr val="accent2">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5" name="Date Placeholder 4">
            <a:extLst>
              <a:ext uri="{FF2B5EF4-FFF2-40B4-BE49-F238E27FC236}">
                <a16:creationId xmlns:a16="http://schemas.microsoft.com/office/drawing/2014/main" id="{8A3FA2D1-D144-6944-9BE7-EB1894E7DB4E}"/>
              </a:ext>
            </a:extLst>
          </p:cNvPr>
          <p:cNvSpPr>
            <a:spLocks noGrp="1"/>
          </p:cNvSpPr>
          <p:nvPr>
            <p:ph type="dt" sz="half" idx="10"/>
          </p:nvPr>
        </p:nvSpPr>
        <p:spPr/>
        <p:txBody>
          <a:bodyPr/>
          <a:lstStyle>
            <a:lvl1pPr>
              <a:defRPr>
                <a:solidFill>
                  <a:schemeClr val="bg1"/>
                </a:solidFill>
              </a:defRPr>
            </a:lvl1pPr>
          </a:lstStyle>
          <a:p>
            <a:fld id="{3AF979BB-9858-3C46-AAF5-21924ACD83EF}" type="datetime1">
              <a:rPr lang="fi-FI" smtClean="0"/>
              <a:t>6.4.2021</a:t>
            </a:fld>
            <a:endParaRPr lang="fi-FI" dirty="0"/>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bg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257457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K perusdia 9">
    <p:bg>
      <p:bgPr>
        <a:gradFill flip="none" rotWithShape="1">
          <a:gsLst>
            <a:gs pos="0">
              <a:schemeClr val="accent2">
                <a:lumMod val="60000"/>
                <a:lumOff val="40000"/>
              </a:schemeClr>
            </a:gs>
            <a:gs pos="45000">
              <a:schemeClr val="accent2"/>
            </a:gs>
            <a:gs pos="100000">
              <a:schemeClr val="accent2">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8" name="Date Placeholder 4">
            <a:extLst>
              <a:ext uri="{FF2B5EF4-FFF2-40B4-BE49-F238E27FC236}">
                <a16:creationId xmlns:a16="http://schemas.microsoft.com/office/drawing/2014/main" id="{376BDAF6-C283-8940-B909-FDB155D0E815}"/>
              </a:ext>
            </a:extLst>
          </p:cNvPr>
          <p:cNvSpPr>
            <a:spLocks noGrp="1"/>
          </p:cNvSpPr>
          <p:nvPr>
            <p:ph type="dt" sz="half" idx="10"/>
          </p:nvPr>
        </p:nvSpPr>
        <p:spPr>
          <a:xfrm>
            <a:off x="838200" y="6248287"/>
            <a:ext cx="970280" cy="365125"/>
          </a:xfrm>
        </p:spPr>
        <p:txBody>
          <a:bodyPr/>
          <a:lstStyle/>
          <a:p>
            <a:fld id="{6CE424FF-C046-6C4E-91A8-9C4D3D06DA66}" type="datetime1">
              <a:rPr lang="fi-FI" smtClean="0"/>
              <a:t>6.4.2021</a:t>
            </a:fld>
            <a:endParaRPr lang="fi-FI"/>
          </a:p>
        </p:txBody>
      </p:sp>
      <p:sp>
        <p:nvSpPr>
          <p:cNvPr id="9" name="Footer Placeholder 5">
            <a:extLst>
              <a:ext uri="{FF2B5EF4-FFF2-40B4-BE49-F238E27FC236}">
                <a16:creationId xmlns:a16="http://schemas.microsoft.com/office/drawing/2014/main" id="{68BE053D-3EB9-4C47-8B4B-3F901FB9C365}"/>
              </a:ext>
            </a:extLst>
          </p:cNvPr>
          <p:cNvSpPr>
            <a:spLocks noGrp="1"/>
          </p:cNvSpPr>
          <p:nvPr>
            <p:ph type="ftr" sz="quarter" idx="11"/>
          </p:nvPr>
        </p:nvSpPr>
        <p:spPr>
          <a:xfrm>
            <a:off x="1808480" y="6248287"/>
            <a:ext cx="4734560" cy="365125"/>
          </a:xfrm>
        </p:spPr>
        <p:txBody>
          <a:bodyPr/>
          <a:lstStyle/>
          <a:p>
            <a:r>
              <a:rPr lang="fi-FI"/>
              <a:t>Satakunnan ammattikorkeakoulu, koulutusala</a:t>
            </a:r>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bg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14" name="Picture 6">
            <a:extLst>
              <a:ext uri="{FF2B5EF4-FFF2-40B4-BE49-F238E27FC236}">
                <a16:creationId xmlns:a16="http://schemas.microsoft.com/office/drawing/2014/main" id="{DBFB0CC6-D72D-BB40-B28A-E163C6937D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Tree>
    <p:extLst>
      <p:ext uri="{BB962C8B-B14F-4D97-AF65-F5344CB8AC3E}">
        <p14:creationId xmlns:p14="http://schemas.microsoft.com/office/powerpoint/2010/main" val="1527994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K perusdia 10">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DBAF16A-C434-C74D-9E2E-E08C70E432CB}"/>
              </a:ext>
            </a:extLst>
          </p:cNvPr>
          <p:cNvSpPr>
            <a:spLocks noGrp="1"/>
          </p:cNvSpPr>
          <p:nvPr>
            <p:ph type="pic" sz="quarter" idx="17"/>
          </p:nvPr>
        </p:nvSpPr>
        <p:spPr>
          <a:xfrm>
            <a:off x="-2" y="-1786"/>
            <a:ext cx="12192000" cy="6859786"/>
          </a:xfrm>
          <a:solidFill>
            <a:schemeClr val="bg1">
              <a:lumMod val="85000"/>
            </a:schemeClr>
          </a:solidFill>
          <a:effectLst/>
        </p:spPr>
        <p:txBody>
          <a:bodyPr>
            <a:normAutofit/>
          </a:bodyPr>
          <a:lstStyle>
            <a:lvl1pPr marL="0" indent="0">
              <a:buNone/>
              <a:defRPr sz="2600" b="0" i="0">
                <a:ln>
                  <a:noFill/>
                </a:ln>
                <a:solidFill>
                  <a:schemeClr val="tx1"/>
                </a:solidFill>
                <a:latin typeface="+mn-lt"/>
                <a:ea typeface="Poppins Light" charset="0"/>
                <a:cs typeface="Poppins Light" charset="0"/>
              </a:defRPr>
            </a:lvl1pPr>
          </a:lstStyle>
          <a:p>
            <a:endParaRPr lang="en-US" dirty="0"/>
          </a:p>
        </p:txBody>
      </p:sp>
      <p:sp>
        <p:nvSpPr>
          <p:cNvPr id="9" name="Päivämäärän paikkamerkki 8">
            <a:extLst>
              <a:ext uri="{FF2B5EF4-FFF2-40B4-BE49-F238E27FC236}">
                <a16:creationId xmlns:a16="http://schemas.microsoft.com/office/drawing/2014/main" id="{44F39A7E-3AA3-374B-A452-E9BC24F845F3}"/>
              </a:ext>
            </a:extLst>
          </p:cNvPr>
          <p:cNvSpPr>
            <a:spLocks noGrp="1"/>
          </p:cNvSpPr>
          <p:nvPr>
            <p:ph type="dt" sz="half" idx="10"/>
          </p:nvPr>
        </p:nvSpPr>
        <p:spPr/>
        <p:txBody>
          <a:bodyPr/>
          <a:lstStyle>
            <a:lvl1pPr>
              <a:defRPr>
                <a:solidFill>
                  <a:schemeClr val="tx1">
                    <a:lumMod val="50000"/>
                    <a:lumOff val="50000"/>
                  </a:schemeClr>
                </a:solidFill>
              </a:defRPr>
            </a:lvl1pPr>
          </a:lstStyle>
          <a:p>
            <a:fld id="{F36F0AE2-8CFA-D34D-8147-0A4C789BD838}" type="datetime1">
              <a:rPr lang="fi-FI" smtClean="0"/>
              <a:t>6.4.2021</a:t>
            </a:fld>
            <a:endParaRPr lang="fi-FI" dirty="0"/>
          </a:p>
        </p:txBody>
      </p:sp>
      <p:sp>
        <p:nvSpPr>
          <p:cNvPr id="10" name="Alatunnisteen paikkamerkki 9">
            <a:extLst>
              <a:ext uri="{FF2B5EF4-FFF2-40B4-BE49-F238E27FC236}">
                <a16:creationId xmlns:a16="http://schemas.microsoft.com/office/drawing/2014/main" id="{0C81D9F8-253E-514B-B365-8B37B1E218C6}"/>
              </a:ext>
            </a:extLst>
          </p:cNvPr>
          <p:cNvSpPr>
            <a:spLocks noGrp="1"/>
          </p:cNvSpPr>
          <p:nvPr>
            <p:ph type="ftr" sz="quarter" idx="11"/>
          </p:nvPr>
        </p:nvSpPr>
        <p:spPr/>
        <p:txBody>
          <a:bodyPr/>
          <a:lstStyle>
            <a:lvl1pPr>
              <a:defRPr>
                <a:solidFill>
                  <a:schemeClr val="tx1">
                    <a:lumMod val="50000"/>
                    <a:lumOff val="50000"/>
                  </a:schemeClr>
                </a:solidFill>
              </a:defRPr>
            </a:lvl1pPr>
          </a:lstStyle>
          <a:p>
            <a:r>
              <a:rPr lang="fi-FI"/>
              <a:t>Satakunnan ammattikorkeakoulu</a:t>
            </a:r>
            <a:endParaRPr lang="fi-FI" dirty="0"/>
          </a:p>
        </p:txBody>
      </p:sp>
      <p:sp>
        <p:nvSpPr>
          <p:cNvPr id="11" name="Dian numeron paikkamerkki 10">
            <a:extLst>
              <a:ext uri="{FF2B5EF4-FFF2-40B4-BE49-F238E27FC236}">
                <a16:creationId xmlns:a16="http://schemas.microsoft.com/office/drawing/2014/main" id="{59F7CDA3-E893-3A41-BA27-AAB4E00337DC}"/>
              </a:ext>
            </a:extLst>
          </p:cNvPr>
          <p:cNvSpPr>
            <a:spLocks noGrp="1"/>
          </p:cNvSpPr>
          <p:nvPr>
            <p:ph type="sldNum" sz="quarter" idx="12"/>
          </p:nvPr>
        </p:nvSpPr>
        <p:spPr/>
        <p:txBody>
          <a:bodyPr/>
          <a:lstStyle>
            <a:lvl1pPr>
              <a:defRPr>
                <a:solidFill>
                  <a:schemeClr val="tx1">
                    <a:lumMod val="50000"/>
                    <a:lumOff val="50000"/>
                  </a:schemeClr>
                </a:solidFill>
              </a:defRPr>
            </a:lvl1pPr>
          </a:lstStyle>
          <a:p>
            <a:fld id="{71DCB846-C051-D544-87FD-FA8E5177F4AE}" type="slidenum">
              <a:rPr lang="fi-FI" smtClean="0"/>
              <a:pPr/>
              <a:t>‹#›</a:t>
            </a:fld>
            <a:endParaRPr lang="fi-FI" dirty="0"/>
          </a:p>
        </p:txBody>
      </p:sp>
      <p:pic>
        <p:nvPicPr>
          <p:cNvPr id="12" name="Picture 6">
            <a:extLst>
              <a:ext uri="{FF2B5EF4-FFF2-40B4-BE49-F238E27FC236}">
                <a16:creationId xmlns:a16="http://schemas.microsoft.com/office/drawing/2014/main" id="{8DD0260D-1623-AD40-8640-63E42B9DC4C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pic>
        <p:nvPicPr>
          <p:cNvPr id="15" name="Kuva 14">
            <a:extLst>
              <a:ext uri="{FF2B5EF4-FFF2-40B4-BE49-F238E27FC236}">
                <a16:creationId xmlns:a16="http://schemas.microsoft.com/office/drawing/2014/main" id="{1364DE26-3B72-7A4E-AF5B-E87EADB639F1}"/>
              </a:ext>
            </a:extLst>
          </p:cNvPr>
          <p:cNvPicPr>
            <a:picLocks noChangeAspect="1"/>
          </p:cNvPicPr>
          <p:nvPr userDrawn="1"/>
        </p:nvPicPr>
        <p:blipFill>
          <a:blip r:embed="rId4">
            <a:alphaModFix/>
            <a:extLst>
              <a:ext uri="{96DAC541-7B7A-43D3-8B79-37D633B846F1}">
                <asvg:svgBlip xmlns:asvg="http://schemas.microsoft.com/office/drawing/2016/SVG/main" r:embed="rId5"/>
              </a:ext>
            </a:extLst>
          </a:blip>
          <a:srcRect/>
          <a:stretch/>
        </p:blipFill>
        <p:spPr>
          <a:xfrm>
            <a:off x="0" y="-1786"/>
            <a:ext cx="12191998" cy="6857998"/>
          </a:xfrm>
          <a:prstGeom prst="rect">
            <a:avLst/>
          </a:prstGeom>
        </p:spPr>
      </p:pic>
      <p:sp>
        <p:nvSpPr>
          <p:cNvPr id="13" name="Otsikko 11">
            <a:extLst>
              <a:ext uri="{FF2B5EF4-FFF2-40B4-BE49-F238E27FC236}">
                <a16:creationId xmlns:a16="http://schemas.microsoft.com/office/drawing/2014/main" id="{57865891-1D84-B046-9DAC-50B827E9AC11}"/>
              </a:ext>
            </a:extLst>
          </p:cNvPr>
          <p:cNvSpPr>
            <a:spLocks noGrp="1"/>
          </p:cNvSpPr>
          <p:nvPr>
            <p:ph type="title"/>
          </p:nvPr>
        </p:nvSpPr>
        <p:spPr>
          <a:xfrm>
            <a:off x="8774273" y="766013"/>
            <a:ext cx="2712720" cy="2481630"/>
          </a:xfrm>
        </p:spPr>
        <p:txBody>
          <a:bodyPr anchor="ctr">
            <a:normAutofit/>
          </a:bodyPr>
          <a:lstStyle>
            <a:lvl1pPr algn="ctr">
              <a:defRPr sz="36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2460705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K perusdia 1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C5AACE57-7D02-6F41-B01D-3EC3F53FF311}"/>
              </a:ext>
            </a:extLst>
          </p:cNvPr>
          <p:cNvSpPr>
            <a:spLocks noGrp="1"/>
          </p:cNvSpPr>
          <p:nvPr>
            <p:ph type="pic" sz="quarter" idx="13"/>
          </p:nvPr>
        </p:nvSpPr>
        <p:spPr>
          <a:xfrm>
            <a:off x="0" y="0"/>
            <a:ext cx="8210550" cy="6858000"/>
          </a:xfrm>
          <a:custGeom>
            <a:avLst/>
            <a:gdLst>
              <a:gd name="connsiteX0" fmla="*/ 0 w 3886200"/>
              <a:gd name="connsiteY0" fmla="*/ 0 h 6229350"/>
              <a:gd name="connsiteX1" fmla="*/ 3886200 w 3886200"/>
              <a:gd name="connsiteY1" fmla="*/ 0 h 6229350"/>
              <a:gd name="connsiteX2" fmla="*/ 3886200 w 3886200"/>
              <a:gd name="connsiteY2" fmla="*/ 6229350 h 6229350"/>
              <a:gd name="connsiteX3" fmla="*/ 0 w 3886200"/>
              <a:gd name="connsiteY3" fmla="*/ 6229350 h 6229350"/>
            </a:gdLst>
            <a:ahLst/>
            <a:cxnLst>
              <a:cxn ang="0">
                <a:pos x="connsiteX0" y="connsiteY0"/>
              </a:cxn>
              <a:cxn ang="0">
                <a:pos x="connsiteX1" y="connsiteY1"/>
              </a:cxn>
              <a:cxn ang="0">
                <a:pos x="connsiteX2" y="connsiteY2"/>
              </a:cxn>
              <a:cxn ang="0">
                <a:pos x="connsiteX3" y="connsiteY3"/>
              </a:cxn>
            </a:cxnLst>
            <a:rect l="l" t="t" r="r" b="b"/>
            <a:pathLst>
              <a:path w="3886200" h="6229350">
                <a:moveTo>
                  <a:pt x="0" y="0"/>
                </a:moveTo>
                <a:lnTo>
                  <a:pt x="3886200" y="0"/>
                </a:lnTo>
                <a:lnTo>
                  <a:pt x="3886200" y="6229350"/>
                </a:lnTo>
                <a:lnTo>
                  <a:pt x="0" y="6229350"/>
                </a:lnTo>
                <a:close/>
              </a:path>
            </a:pathLst>
          </a:custGeom>
          <a:solidFill>
            <a:schemeClr val="bg1">
              <a:lumMod val="85000"/>
            </a:schemeClr>
          </a:solidFill>
        </p:spPr>
        <p:txBody>
          <a:bodyPr wrap="square">
            <a:noAutofit/>
          </a:bodyPr>
          <a:lstStyle>
            <a:lvl1pPr>
              <a:defRPr sz="2000"/>
            </a:lvl1pPr>
          </a:lstStyle>
          <a:p>
            <a:endParaRPr lang="en-US" dirty="0"/>
          </a:p>
        </p:txBody>
      </p:sp>
      <p:pic>
        <p:nvPicPr>
          <p:cNvPr id="9" name="Kuva 8">
            <a:extLst>
              <a:ext uri="{FF2B5EF4-FFF2-40B4-BE49-F238E27FC236}">
                <a16:creationId xmlns:a16="http://schemas.microsoft.com/office/drawing/2014/main" id="{3ACD4976-35D9-2747-AF05-E47824B559D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1998" cy="6857998"/>
          </a:xfrm>
          <a:prstGeom prst="rect">
            <a:avLst/>
          </a:prstGeom>
        </p:spPr>
      </p:pic>
      <p:sp>
        <p:nvSpPr>
          <p:cNvPr id="5" name="Date Placeholder 4">
            <a:extLst>
              <a:ext uri="{FF2B5EF4-FFF2-40B4-BE49-F238E27FC236}">
                <a16:creationId xmlns:a16="http://schemas.microsoft.com/office/drawing/2014/main" id="{5DE77E42-E55F-E446-ABEA-C1A555B39867}"/>
              </a:ext>
            </a:extLst>
          </p:cNvPr>
          <p:cNvSpPr>
            <a:spLocks noGrp="1"/>
          </p:cNvSpPr>
          <p:nvPr>
            <p:ph type="dt" sz="half" idx="10"/>
          </p:nvPr>
        </p:nvSpPr>
        <p:spPr/>
        <p:txBody>
          <a:bodyPr/>
          <a:lstStyle/>
          <a:p>
            <a:fld id="{7ADA68FE-28AB-8240-8833-9A9AB043C0F6}" type="datetime1">
              <a:rPr lang="fi-FI" smtClean="0"/>
              <a:t>6.4.2021</a:t>
            </a:fld>
            <a:endParaRPr lang="fi-FI"/>
          </a:p>
        </p:txBody>
      </p:sp>
      <p:sp>
        <p:nvSpPr>
          <p:cNvPr id="6" name="Footer Placeholder 5">
            <a:extLst>
              <a:ext uri="{FF2B5EF4-FFF2-40B4-BE49-F238E27FC236}">
                <a16:creationId xmlns:a16="http://schemas.microsoft.com/office/drawing/2014/main" id="{BFAA72E8-54FB-7B49-B4CD-BDA7568ED327}"/>
              </a:ext>
            </a:extLst>
          </p:cNvPr>
          <p:cNvSpPr>
            <a:spLocks noGrp="1"/>
          </p:cNvSpPr>
          <p:nvPr>
            <p:ph type="ftr" sz="quarter" idx="11"/>
          </p:nvPr>
        </p:nvSpPr>
        <p:spPr/>
        <p:txBody>
          <a:bodyPr/>
          <a:lstStyle/>
          <a:p>
            <a:r>
              <a:rPr lang="fi-FI"/>
              <a:t>Satakunnan ammattikorkeakoulu</a:t>
            </a:r>
          </a:p>
        </p:txBody>
      </p:sp>
      <p:sp>
        <p:nvSpPr>
          <p:cNvPr id="7" name="Slide Number Placeholder 6">
            <a:extLst>
              <a:ext uri="{FF2B5EF4-FFF2-40B4-BE49-F238E27FC236}">
                <a16:creationId xmlns:a16="http://schemas.microsoft.com/office/drawing/2014/main" id="{1B0B6F4E-0758-374E-A36B-3C8AF656029B}"/>
              </a:ext>
            </a:extLst>
          </p:cNvPr>
          <p:cNvSpPr>
            <a:spLocks noGrp="1"/>
          </p:cNvSpPr>
          <p:nvPr>
            <p:ph type="sldNum" sz="quarter" idx="12"/>
          </p:nvPr>
        </p:nvSpPr>
        <p:spPr/>
        <p:txBody>
          <a:bodyPr/>
          <a:lstStyle/>
          <a:p>
            <a:fld id="{2F74984D-7D33-7B43-9D14-72BCE5267E88}" type="slidenum">
              <a:rPr lang="fi-FI" smtClean="0"/>
              <a:t>‹#›</a:t>
            </a:fld>
            <a:endParaRPr lang="fi-FI"/>
          </a:p>
        </p:txBody>
      </p:sp>
      <p:sp>
        <p:nvSpPr>
          <p:cNvPr id="8" name="Tekstin paikkamerkki 7">
            <a:extLst>
              <a:ext uri="{FF2B5EF4-FFF2-40B4-BE49-F238E27FC236}">
                <a16:creationId xmlns:a16="http://schemas.microsoft.com/office/drawing/2014/main" id="{EC4BA6E4-A64E-8C45-8AD7-0D94BC88ECBF}"/>
              </a:ext>
            </a:extLst>
          </p:cNvPr>
          <p:cNvSpPr>
            <a:spLocks noGrp="1"/>
          </p:cNvSpPr>
          <p:nvPr>
            <p:ph type="body" sz="quarter" idx="14"/>
          </p:nvPr>
        </p:nvSpPr>
        <p:spPr>
          <a:xfrm>
            <a:off x="8628061" y="3917892"/>
            <a:ext cx="3146425" cy="1878542"/>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Otsikko 11">
            <a:extLst>
              <a:ext uri="{FF2B5EF4-FFF2-40B4-BE49-F238E27FC236}">
                <a16:creationId xmlns:a16="http://schemas.microsoft.com/office/drawing/2014/main" id="{09E406E1-A26D-0A43-8CC7-59BD5D81B16E}"/>
              </a:ext>
            </a:extLst>
          </p:cNvPr>
          <p:cNvSpPr>
            <a:spLocks noGrp="1"/>
          </p:cNvSpPr>
          <p:nvPr>
            <p:ph type="title"/>
          </p:nvPr>
        </p:nvSpPr>
        <p:spPr>
          <a:xfrm>
            <a:off x="8774273" y="766013"/>
            <a:ext cx="2712720" cy="2481630"/>
          </a:xfrm>
        </p:spPr>
        <p:txBody>
          <a:bodyPr anchor="ctr">
            <a:normAutofit/>
          </a:bodyPr>
          <a:lstStyle>
            <a:lvl1pPr algn="ctr">
              <a:defRPr sz="36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2188898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AMK väliotsikko vihreä">
    <p:bg>
      <p:bgPr>
        <a:gradFill flip="none" rotWithShape="1">
          <a:gsLst>
            <a:gs pos="0">
              <a:schemeClr val="accent2">
                <a:lumMod val="60000"/>
                <a:lumOff val="40000"/>
              </a:schemeClr>
            </a:gs>
            <a:gs pos="70000">
              <a:schemeClr val="accent2"/>
            </a:gs>
            <a:gs pos="30000">
              <a:schemeClr val="accent2"/>
            </a:gs>
            <a:gs pos="100000">
              <a:schemeClr val="accent2">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3239847-E626-5C4E-940C-0E96C8331D5D}"/>
              </a:ext>
            </a:extLst>
          </p:cNvPr>
          <p:cNvPicPr>
            <a:picLocks noChangeAspect="1"/>
          </p:cNvPicPr>
          <p:nvPr userDrawn="1"/>
        </p:nvPicPr>
        <p:blipFill>
          <a:blip r:embed="rId2">
            <a:alphaModFix amt="70000"/>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937ED2C-7524-C448-9759-227F657BD366}"/>
              </a:ext>
            </a:extLst>
          </p:cNvPr>
          <p:cNvSpPr>
            <a:spLocks noGrp="1"/>
          </p:cNvSpPr>
          <p:nvPr>
            <p:ph type="title"/>
          </p:nvPr>
        </p:nvSpPr>
        <p:spPr>
          <a:xfrm>
            <a:off x="838200" y="2766217"/>
            <a:ext cx="5344486" cy="1325563"/>
          </a:xfrm>
        </p:spPr>
        <p:txBody>
          <a:bodyPr>
            <a:noAutofit/>
          </a:bodyPr>
          <a:lstStyle>
            <a:lvl1pPr algn="l">
              <a:lnSpc>
                <a:spcPts val="6000"/>
              </a:lnSpc>
              <a:defRPr sz="6000">
                <a:solidFill>
                  <a:schemeClr val="bg1"/>
                </a:solidFill>
                <a:effectLst/>
              </a:defRPr>
            </a:lvl1pPr>
          </a:lstStyle>
          <a:p>
            <a:r>
              <a:rPr lang="en-US" dirty="0"/>
              <a:t>Click to edit Master title style</a:t>
            </a:r>
            <a:endParaRPr lang="fi-FI" dirty="0"/>
          </a:p>
        </p:txBody>
      </p:sp>
      <p:pic>
        <p:nvPicPr>
          <p:cNvPr id="7" name="Picture 6">
            <a:extLst>
              <a:ext uri="{FF2B5EF4-FFF2-40B4-BE49-F238E27FC236}">
                <a16:creationId xmlns:a16="http://schemas.microsoft.com/office/drawing/2014/main" id="{330F3AE1-A4BE-2B47-960A-54918CD4E7A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89284" y="5992228"/>
            <a:ext cx="1224377" cy="514794"/>
          </a:xfrm>
          <a:prstGeom prst="rect">
            <a:avLst/>
          </a:prstGeom>
        </p:spPr>
      </p:pic>
      <p:sp>
        <p:nvSpPr>
          <p:cNvPr id="10" name="Subtitle 2">
            <a:extLst>
              <a:ext uri="{FF2B5EF4-FFF2-40B4-BE49-F238E27FC236}">
                <a16:creationId xmlns:a16="http://schemas.microsoft.com/office/drawing/2014/main" id="{ABB13B08-1E7D-FB43-B030-BD0EA3E0886D}"/>
              </a:ext>
            </a:extLst>
          </p:cNvPr>
          <p:cNvSpPr txBox="1">
            <a:spLocks/>
          </p:cNvSpPr>
          <p:nvPr userDrawn="1"/>
        </p:nvSpPr>
        <p:spPr>
          <a:xfrm>
            <a:off x="809601" y="6239903"/>
            <a:ext cx="10386830" cy="6180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6">
                    <a:lumMod val="40000"/>
                    <a:lumOff val="60000"/>
                  </a:schemeClr>
                </a:solidFill>
              </a:rPr>
              <a:t>THINK FUTURE.</a:t>
            </a:r>
            <a:endParaRPr lang="fi-FI" dirty="0">
              <a:solidFill>
                <a:schemeClr val="accent6">
                  <a:lumMod val="40000"/>
                  <a:lumOff val="60000"/>
                </a:schemeClr>
              </a:solidFill>
            </a:endParaRPr>
          </a:p>
        </p:txBody>
      </p:sp>
      <p:sp>
        <p:nvSpPr>
          <p:cNvPr id="11" name="Subtitle 2">
            <a:extLst>
              <a:ext uri="{FF2B5EF4-FFF2-40B4-BE49-F238E27FC236}">
                <a16:creationId xmlns:a16="http://schemas.microsoft.com/office/drawing/2014/main" id="{7F02E376-F99C-9441-A61F-5266BE48BBBA}"/>
              </a:ext>
            </a:extLst>
          </p:cNvPr>
          <p:cNvSpPr txBox="1">
            <a:spLocks/>
          </p:cNvSpPr>
          <p:nvPr userDrawn="1"/>
        </p:nvSpPr>
        <p:spPr>
          <a:xfrm>
            <a:off x="809601" y="5871987"/>
            <a:ext cx="10386830" cy="48081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6">
                    <a:lumMod val="40000"/>
                    <a:lumOff val="60000"/>
                  </a:schemeClr>
                </a:solidFill>
              </a:rPr>
              <a:t>KATSE TULEVAISUUTEEN.</a:t>
            </a:r>
            <a:endParaRPr lang="fi-FI" dirty="0">
              <a:solidFill>
                <a:schemeClr val="accent6">
                  <a:lumMod val="40000"/>
                  <a:lumOff val="60000"/>
                </a:schemeClr>
              </a:solidFill>
            </a:endParaRPr>
          </a:p>
        </p:txBody>
      </p:sp>
      <p:sp>
        <p:nvSpPr>
          <p:cNvPr id="8" name="Subtitle 2">
            <a:extLst>
              <a:ext uri="{FF2B5EF4-FFF2-40B4-BE49-F238E27FC236}">
                <a16:creationId xmlns:a16="http://schemas.microsoft.com/office/drawing/2014/main" id="{44E30653-9AF0-4046-8351-DB54E83D375A}"/>
              </a:ext>
            </a:extLst>
          </p:cNvPr>
          <p:cNvSpPr>
            <a:spLocks noGrp="1"/>
          </p:cNvSpPr>
          <p:nvPr>
            <p:ph type="subTitle" idx="1" hasCustomPrompt="1"/>
          </p:nvPr>
        </p:nvSpPr>
        <p:spPr>
          <a:xfrm>
            <a:off x="846817" y="5092504"/>
            <a:ext cx="10349614" cy="789059"/>
          </a:xfrm>
        </p:spPr>
        <p:txBody>
          <a:bodyPr>
            <a:normAutofit/>
          </a:bodyPr>
          <a:lstStyle>
            <a:lvl1pPr marL="0" indent="0" algn="l">
              <a:buNone/>
              <a:defRPr sz="1800" cap="all"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endParaRPr lang="fi-FI" dirty="0"/>
          </a:p>
        </p:txBody>
      </p:sp>
    </p:spTree>
    <p:extLst>
      <p:ext uri="{BB962C8B-B14F-4D97-AF65-F5344CB8AC3E}">
        <p14:creationId xmlns:p14="http://schemas.microsoft.com/office/powerpoint/2010/main" val="43054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K perusdia 1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D6CBF3-C696-5F42-87E8-5B63C0FC67FE}"/>
              </a:ext>
            </a:extLst>
          </p:cNvPr>
          <p:cNvSpPr>
            <a:spLocks noGrp="1"/>
          </p:cNvSpPr>
          <p:nvPr>
            <p:ph sz="half" idx="2" hasCustomPrompt="1"/>
          </p:nvPr>
        </p:nvSpPr>
        <p:spPr>
          <a:xfrm>
            <a:off x="839788" y="4477872"/>
            <a:ext cx="2411413" cy="1257104"/>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7" name="Date Placeholder 6">
            <a:extLst>
              <a:ext uri="{FF2B5EF4-FFF2-40B4-BE49-F238E27FC236}">
                <a16:creationId xmlns:a16="http://schemas.microsoft.com/office/drawing/2014/main" id="{68363684-B53F-D54E-8A98-60373C37AEB6}"/>
              </a:ext>
            </a:extLst>
          </p:cNvPr>
          <p:cNvSpPr>
            <a:spLocks noGrp="1"/>
          </p:cNvSpPr>
          <p:nvPr>
            <p:ph type="dt" sz="half" idx="10"/>
          </p:nvPr>
        </p:nvSpPr>
        <p:spPr/>
        <p:txBody>
          <a:bodyPr/>
          <a:lstStyle/>
          <a:p>
            <a:fld id="{3B58E1CF-CE7E-5342-AE8A-CDB02A363C41}" type="datetime1">
              <a:rPr lang="fi-FI" smtClean="0"/>
              <a:t>6.4.2021</a:t>
            </a:fld>
            <a:endParaRPr lang="fi-FI"/>
          </a:p>
        </p:txBody>
      </p:sp>
      <p:sp>
        <p:nvSpPr>
          <p:cNvPr id="8" name="Footer Placeholder 7">
            <a:extLst>
              <a:ext uri="{FF2B5EF4-FFF2-40B4-BE49-F238E27FC236}">
                <a16:creationId xmlns:a16="http://schemas.microsoft.com/office/drawing/2014/main" id="{96AEF52A-5C21-FC42-9BD0-0BB7F74D48AC}"/>
              </a:ext>
            </a:extLst>
          </p:cNvPr>
          <p:cNvSpPr>
            <a:spLocks noGrp="1"/>
          </p:cNvSpPr>
          <p:nvPr>
            <p:ph type="ftr" sz="quarter" idx="11"/>
          </p:nvPr>
        </p:nvSpPr>
        <p:spPr/>
        <p:txBody>
          <a:bodyPr/>
          <a:lstStyle/>
          <a:p>
            <a:r>
              <a:rPr lang="fi-FI"/>
              <a:t>Satakunnan ammattikorkeakoulu</a:t>
            </a:r>
          </a:p>
        </p:txBody>
      </p:sp>
      <p:sp>
        <p:nvSpPr>
          <p:cNvPr id="9" name="Slide Number Placeholder 8">
            <a:extLst>
              <a:ext uri="{FF2B5EF4-FFF2-40B4-BE49-F238E27FC236}">
                <a16:creationId xmlns:a16="http://schemas.microsoft.com/office/drawing/2014/main" id="{736B8056-9DFE-184B-8323-D2683710A1AD}"/>
              </a:ext>
            </a:extLst>
          </p:cNvPr>
          <p:cNvSpPr>
            <a:spLocks noGrp="1"/>
          </p:cNvSpPr>
          <p:nvPr>
            <p:ph type="sldNum" sz="quarter" idx="12"/>
          </p:nvPr>
        </p:nvSpPr>
        <p:spPr/>
        <p:txBody>
          <a:bodyPr/>
          <a:lstStyle/>
          <a:p>
            <a:fld id="{2F74984D-7D33-7B43-9D14-72BCE5267E88}" type="slidenum">
              <a:rPr lang="fi-FI" smtClean="0"/>
              <a:t>‹#›</a:t>
            </a:fld>
            <a:endParaRPr lang="fi-FI"/>
          </a:p>
        </p:txBody>
      </p:sp>
      <p:sp>
        <p:nvSpPr>
          <p:cNvPr id="10" name="Picture Placeholder 10">
            <a:extLst>
              <a:ext uri="{FF2B5EF4-FFF2-40B4-BE49-F238E27FC236}">
                <a16:creationId xmlns:a16="http://schemas.microsoft.com/office/drawing/2014/main" id="{D945FA08-B290-E041-A01E-D93B86D5F9F4}"/>
              </a:ext>
            </a:extLst>
          </p:cNvPr>
          <p:cNvSpPr>
            <a:spLocks noGrp="1"/>
          </p:cNvSpPr>
          <p:nvPr>
            <p:ph type="pic" sz="quarter" idx="27"/>
          </p:nvPr>
        </p:nvSpPr>
        <p:spPr>
          <a:xfrm>
            <a:off x="8937624" y="1749313"/>
            <a:ext cx="2414588" cy="2414635"/>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1" name="Picture Placeholder 16">
            <a:extLst>
              <a:ext uri="{FF2B5EF4-FFF2-40B4-BE49-F238E27FC236}">
                <a16:creationId xmlns:a16="http://schemas.microsoft.com/office/drawing/2014/main" id="{AFABC42E-3137-6745-B1AD-C1D3AF173D3A}"/>
              </a:ext>
            </a:extLst>
          </p:cNvPr>
          <p:cNvSpPr>
            <a:spLocks noGrp="1"/>
          </p:cNvSpPr>
          <p:nvPr>
            <p:ph type="pic" sz="quarter" idx="28"/>
          </p:nvPr>
        </p:nvSpPr>
        <p:spPr>
          <a:xfrm>
            <a:off x="6237287" y="1749313"/>
            <a:ext cx="2414588" cy="2414635"/>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2" name="Picture Placeholder 20">
            <a:extLst>
              <a:ext uri="{FF2B5EF4-FFF2-40B4-BE49-F238E27FC236}">
                <a16:creationId xmlns:a16="http://schemas.microsoft.com/office/drawing/2014/main" id="{1EB7ACE8-F82A-4547-9452-9DE4EEC8C796}"/>
              </a:ext>
            </a:extLst>
          </p:cNvPr>
          <p:cNvSpPr>
            <a:spLocks noGrp="1"/>
          </p:cNvSpPr>
          <p:nvPr>
            <p:ph type="pic" sz="quarter" idx="29"/>
          </p:nvPr>
        </p:nvSpPr>
        <p:spPr>
          <a:xfrm>
            <a:off x="3536950" y="1749313"/>
            <a:ext cx="2414588" cy="2414635"/>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3" name="Picture Placeholder 22">
            <a:extLst>
              <a:ext uri="{FF2B5EF4-FFF2-40B4-BE49-F238E27FC236}">
                <a16:creationId xmlns:a16="http://schemas.microsoft.com/office/drawing/2014/main" id="{74A81B90-241C-DE43-8A9F-A26CEB22603D}"/>
              </a:ext>
            </a:extLst>
          </p:cNvPr>
          <p:cNvSpPr>
            <a:spLocks noGrp="1"/>
          </p:cNvSpPr>
          <p:nvPr>
            <p:ph type="pic" sz="quarter" idx="30"/>
          </p:nvPr>
        </p:nvSpPr>
        <p:spPr>
          <a:xfrm>
            <a:off x="836613" y="1749313"/>
            <a:ext cx="2414588" cy="2414635"/>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7" name="Content Placeholder 3">
            <a:extLst>
              <a:ext uri="{FF2B5EF4-FFF2-40B4-BE49-F238E27FC236}">
                <a16:creationId xmlns:a16="http://schemas.microsoft.com/office/drawing/2014/main" id="{93A78F46-4C40-3742-A686-B73B94F11895}"/>
              </a:ext>
            </a:extLst>
          </p:cNvPr>
          <p:cNvSpPr>
            <a:spLocks noGrp="1"/>
          </p:cNvSpPr>
          <p:nvPr>
            <p:ph sz="half" idx="34" hasCustomPrompt="1"/>
          </p:nvPr>
        </p:nvSpPr>
        <p:spPr>
          <a:xfrm>
            <a:off x="3542647" y="4477872"/>
            <a:ext cx="2411413" cy="1257104"/>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18" name="Content Placeholder 3">
            <a:extLst>
              <a:ext uri="{FF2B5EF4-FFF2-40B4-BE49-F238E27FC236}">
                <a16:creationId xmlns:a16="http://schemas.microsoft.com/office/drawing/2014/main" id="{621A8D5E-E66A-314F-9F17-EC5A534B67F4}"/>
              </a:ext>
            </a:extLst>
          </p:cNvPr>
          <p:cNvSpPr>
            <a:spLocks noGrp="1"/>
          </p:cNvSpPr>
          <p:nvPr>
            <p:ph sz="half" idx="35" hasCustomPrompt="1"/>
          </p:nvPr>
        </p:nvSpPr>
        <p:spPr>
          <a:xfrm>
            <a:off x="6245506" y="4477872"/>
            <a:ext cx="2411413" cy="1257104"/>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19" name="Content Placeholder 3">
            <a:extLst>
              <a:ext uri="{FF2B5EF4-FFF2-40B4-BE49-F238E27FC236}">
                <a16:creationId xmlns:a16="http://schemas.microsoft.com/office/drawing/2014/main" id="{673E4443-4C83-FF48-A70A-886D8C7E7C0C}"/>
              </a:ext>
            </a:extLst>
          </p:cNvPr>
          <p:cNvSpPr>
            <a:spLocks noGrp="1"/>
          </p:cNvSpPr>
          <p:nvPr>
            <p:ph sz="half" idx="36" hasCustomPrompt="1"/>
          </p:nvPr>
        </p:nvSpPr>
        <p:spPr>
          <a:xfrm>
            <a:off x="8921470" y="4477872"/>
            <a:ext cx="2411413" cy="1257104"/>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15" name="Otsikko 1">
            <a:extLst>
              <a:ext uri="{FF2B5EF4-FFF2-40B4-BE49-F238E27FC236}">
                <a16:creationId xmlns:a16="http://schemas.microsoft.com/office/drawing/2014/main" id="{6CD631F9-E21D-564B-9F50-7668AA717C5F}"/>
              </a:ext>
            </a:extLst>
          </p:cNvPr>
          <p:cNvSpPr>
            <a:spLocks noGrp="1"/>
          </p:cNvSpPr>
          <p:nvPr>
            <p:ph type="title"/>
          </p:nvPr>
        </p:nvSpPr>
        <p:spPr>
          <a:xfrm>
            <a:off x="838200" y="365125"/>
            <a:ext cx="10515600"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4" name="Freeform: Shape 9">
            <a:extLst>
              <a:ext uri="{FF2B5EF4-FFF2-40B4-BE49-F238E27FC236}">
                <a16:creationId xmlns:a16="http://schemas.microsoft.com/office/drawing/2014/main" id="{10A782E0-8469-1D4F-99C6-11611C7DC5AA}"/>
              </a:ext>
            </a:extLst>
          </p:cNvPr>
          <p:cNvSpPr/>
          <p:nvPr userDrawn="1"/>
        </p:nvSpPr>
        <p:spPr>
          <a:xfrm rot="16200000">
            <a:off x="-422788" y="787913"/>
            <a:ext cx="1407461" cy="561885"/>
          </a:xfrm>
          <a:custGeom>
            <a:avLst/>
            <a:gdLst>
              <a:gd name="connsiteX0" fmla="*/ 0 w 1407461"/>
              <a:gd name="connsiteY0" fmla="*/ 0 h 561885"/>
              <a:gd name="connsiteX1" fmla="*/ 1407461 w 1407461"/>
              <a:gd name="connsiteY1" fmla="*/ 0 h 561885"/>
              <a:gd name="connsiteX2" fmla="*/ 1370167 w 1407461"/>
              <a:gd name="connsiteY2" fmla="*/ 120141 h 561885"/>
              <a:gd name="connsiteX3" fmla="*/ 703730 w 1407461"/>
              <a:gd name="connsiteY3" fmla="*/ 561885 h 561885"/>
              <a:gd name="connsiteX4" fmla="*/ 37294 w 1407461"/>
              <a:gd name="connsiteY4" fmla="*/ 120141 h 56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61" h="561885">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flip="none" rotWithShape="1">
            <a:gsLst>
              <a:gs pos="0">
                <a:schemeClr val="accent1">
                  <a:lumMod val="40000"/>
                  <a:lumOff val="60000"/>
                </a:schemeClr>
              </a:gs>
              <a:gs pos="50000">
                <a:schemeClr val="accent1"/>
              </a:gs>
              <a:gs pos="100000">
                <a:srgbClr val="0078A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722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K perusdia 13">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779C976E-3122-034D-BFBD-82C6E4236107}"/>
              </a:ext>
            </a:extLst>
          </p:cNvPr>
          <p:cNvSpPr>
            <a:spLocks noGrp="1"/>
          </p:cNvSpPr>
          <p:nvPr>
            <p:ph type="pic" sz="quarter" idx="12"/>
          </p:nvPr>
        </p:nvSpPr>
        <p:spPr>
          <a:xfrm>
            <a:off x="5798459" y="789214"/>
            <a:ext cx="5279572" cy="4953860"/>
          </a:xfrm>
          <a:solidFill>
            <a:schemeClr val="bg1">
              <a:lumMod val="85000"/>
            </a:schemeClr>
          </a:solidFill>
        </p:spPr>
      </p:sp>
      <p:sp>
        <p:nvSpPr>
          <p:cNvPr id="6" name="Otsikko 5">
            <a:extLst>
              <a:ext uri="{FF2B5EF4-FFF2-40B4-BE49-F238E27FC236}">
                <a16:creationId xmlns:a16="http://schemas.microsoft.com/office/drawing/2014/main" id="{0EDAE95E-6B81-5545-BE24-C4B01D18F818}"/>
              </a:ext>
            </a:extLst>
          </p:cNvPr>
          <p:cNvSpPr>
            <a:spLocks noGrp="1"/>
          </p:cNvSpPr>
          <p:nvPr>
            <p:ph type="title"/>
          </p:nvPr>
        </p:nvSpPr>
        <p:spPr>
          <a:xfrm>
            <a:off x="838200" y="855524"/>
            <a:ext cx="4217894" cy="14074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8" name="Tekstin paikkamerkki 7">
            <a:extLst>
              <a:ext uri="{FF2B5EF4-FFF2-40B4-BE49-F238E27FC236}">
                <a16:creationId xmlns:a16="http://schemas.microsoft.com/office/drawing/2014/main" id="{9577B8D6-9D24-374B-94F8-403AC49FF0FD}"/>
              </a:ext>
            </a:extLst>
          </p:cNvPr>
          <p:cNvSpPr>
            <a:spLocks noGrp="1"/>
          </p:cNvSpPr>
          <p:nvPr>
            <p:ph type="body" sz="quarter" idx="13"/>
          </p:nvPr>
        </p:nvSpPr>
        <p:spPr>
          <a:xfrm>
            <a:off x="838200" y="2932113"/>
            <a:ext cx="4217988" cy="281096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Päivämäärän paikkamerkki 1">
            <a:extLst>
              <a:ext uri="{FF2B5EF4-FFF2-40B4-BE49-F238E27FC236}">
                <a16:creationId xmlns:a16="http://schemas.microsoft.com/office/drawing/2014/main" id="{242A0706-B475-6C47-ADD6-FAB458217798}"/>
              </a:ext>
            </a:extLst>
          </p:cNvPr>
          <p:cNvSpPr>
            <a:spLocks noGrp="1"/>
          </p:cNvSpPr>
          <p:nvPr>
            <p:ph type="dt" sz="half" idx="14"/>
          </p:nvPr>
        </p:nvSpPr>
        <p:spPr/>
        <p:txBody>
          <a:bodyPr/>
          <a:lstStyle/>
          <a:p>
            <a:fld id="{81EE16CE-4BD4-0546-B2C4-4B4758CCB496}" type="datetime1">
              <a:rPr lang="fi-FI" smtClean="0"/>
              <a:t>6.4.2021</a:t>
            </a:fld>
            <a:endParaRPr lang="fi-FI" dirty="0"/>
          </a:p>
        </p:txBody>
      </p:sp>
      <p:sp>
        <p:nvSpPr>
          <p:cNvPr id="3" name="Alatunnisteen paikkamerkki 2">
            <a:extLst>
              <a:ext uri="{FF2B5EF4-FFF2-40B4-BE49-F238E27FC236}">
                <a16:creationId xmlns:a16="http://schemas.microsoft.com/office/drawing/2014/main" id="{014DCA81-5450-FE4A-9680-C11EF44D30B2}"/>
              </a:ext>
            </a:extLst>
          </p:cNvPr>
          <p:cNvSpPr>
            <a:spLocks noGrp="1"/>
          </p:cNvSpPr>
          <p:nvPr>
            <p:ph type="ftr" sz="quarter" idx="15"/>
          </p:nvPr>
        </p:nvSpPr>
        <p:spPr/>
        <p:txBody>
          <a:bodyPr/>
          <a:lstStyle/>
          <a:p>
            <a:r>
              <a:rPr lang="fi-FI"/>
              <a:t>Satakunnan ammattikorkeakoulu</a:t>
            </a:r>
            <a:endParaRPr lang="fi-FI" dirty="0"/>
          </a:p>
        </p:txBody>
      </p:sp>
      <p:sp>
        <p:nvSpPr>
          <p:cNvPr id="4" name="Dian numeron paikkamerkki 3">
            <a:extLst>
              <a:ext uri="{FF2B5EF4-FFF2-40B4-BE49-F238E27FC236}">
                <a16:creationId xmlns:a16="http://schemas.microsoft.com/office/drawing/2014/main" id="{ED9165EC-D11C-0442-A49A-4B16661CCFE7}"/>
              </a:ext>
            </a:extLst>
          </p:cNvPr>
          <p:cNvSpPr>
            <a:spLocks noGrp="1"/>
          </p:cNvSpPr>
          <p:nvPr>
            <p:ph type="sldNum" sz="quarter" idx="16"/>
          </p:nvPr>
        </p:nvSpPr>
        <p:spPr/>
        <p:txBody>
          <a:bodyPr/>
          <a:lstStyle/>
          <a:p>
            <a:fld id="{6E344598-1FF2-314E-A66C-D9563BD8040C}" type="slidenum">
              <a:rPr lang="fi-FI" smtClean="0"/>
              <a:pPr/>
              <a:t>‹#›</a:t>
            </a:fld>
            <a:endParaRPr lang="fi-FI" dirty="0"/>
          </a:p>
        </p:txBody>
      </p:sp>
      <p:sp>
        <p:nvSpPr>
          <p:cNvPr id="9" name="Freeform: Shape 9">
            <a:extLst>
              <a:ext uri="{FF2B5EF4-FFF2-40B4-BE49-F238E27FC236}">
                <a16:creationId xmlns:a16="http://schemas.microsoft.com/office/drawing/2014/main" id="{8B1DCF0B-026A-8C41-8F80-8688F70296D8}"/>
              </a:ext>
            </a:extLst>
          </p:cNvPr>
          <p:cNvSpPr/>
          <p:nvPr userDrawn="1"/>
        </p:nvSpPr>
        <p:spPr>
          <a:xfrm rot="16200000">
            <a:off x="-422788" y="1278314"/>
            <a:ext cx="1407461" cy="561885"/>
          </a:xfrm>
          <a:custGeom>
            <a:avLst/>
            <a:gdLst>
              <a:gd name="connsiteX0" fmla="*/ 0 w 1407461"/>
              <a:gd name="connsiteY0" fmla="*/ 0 h 561885"/>
              <a:gd name="connsiteX1" fmla="*/ 1407461 w 1407461"/>
              <a:gd name="connsiteY1" fmla="*/ 0 h 561885"/>
              <a:gd name="connsiteX2" fmla="*/ 1370167 w 1407461"/>
              <a:gd name="connsiteY2" fmla="*/ 120141 h 561885"/>
              <a:gd name="connsiteX3" fmla="*/ 703730 w 1407461"/>
              <a:gd name="connsiteY3" fmla="*/ 561885 h 561885"/>
              <a:gd name="connsiteX4" fmla="*/ 37294 w 1407461"/>
              <a:gd name="connsiteY4" fmla="*/ 120141 h 56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61" h="561885">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flip="none" rotWithShape="1">
            <a:gsLst>
              <a:gs pos="0">
                <a:schemeClr val="accent1">
                  <a:lumMod val="40000"/>
                  <a:lumOff val="60000"/>
                </a:schemeClr>
              </a:gs>
              <a:gs pos="50000">
                <a:schemeClr val="accent1"/>
              </a:gs>
              <a:gs pos="100000">
                <a:srgbClr val="0078A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287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K perusdia 14">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4D76137-E171-A742-B497-2AF072D83CCD}"/>
              </a:ext>
            </a:extLst>
          </p:cNvPr>
          <p:cNvSpPr>
            <a:spLocks noGrp="1"/>
          </p:cNvSpPr>
          <p:nvPr>
            <p:ph type="pic" sz="quarter" idx="17"/>
          </p:nvPr>
        </p:nvSpPr>
        <p:spPr>
          <a:xfrm>
            <a:off x="0" y="2232212"/>
            <a:ext cx="12192000" cy="4625788"/>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Otsikko 1">
            <a:extLst>
              <a:ext uri="{FF2B5EF4-FFF2-40B4-BE49-F238E27FC236}">
                <a16:creationId xmlns:a16="http://schemas.microsoft.com/office/drawing/2014/main" id="{DE4E0834-E23B-8E46-85F2-9361F53F3966}"/>
              </a:ext>
            </a:extLst>
          </p:cNvPr>
          <p:cNvSpPr>
            <a:spLocks noGrp="1"/>
          </p:cNvSpPr>
          <p:nvPr>
            <p:ph type="title"/>
          </p:nvPr>
        </p:nvSpPr>
        <p:spPr>
          <a:xfrm>
            <a:off x="838200" y="499595"/>
            <a:ext cx="10515600" cy="1325563"/>
          </a:xfrm>
        </p:spPr>
        <p:txBody>
          <a:bodyPr>
            <a:normAutofit/>
          </a:bodyPr>
          <a:lstStyle>
            <a:lvl1pPr>
              <a:defRPr sz="4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Freeform: Shape 9">
            <a:extLst>
              <a:ext uri="{FF2B5EF4-FFF2-40B4-BE49-F238E27FC236}">
                <a16:creationId xmlns:a16="http://schemas.microsoft.com/office/drawing/2014/main" id="{A8AC9F98-D672-7B45-BAD4-47C83F59F14E}"/>
              </a:ext>
            </a:extLst>
          </p:cNvPr>
          <p:cNvSpPr/>
          <p:nvPr userDrawn="1"/>
        </p:nvSpPr>
        <p:spPr>
          <a:xfrm rot="16200000">
            <a:off x="-422788" y="922383"/>
            <a:ext cx="1407461" cy="561885"/>
          </a:xfrm>
          <a:custGeom>
            <a:avLst/>
            <a:gdLst>
              <a:gd name="connsiteX0" fmla="*/ 0 w 1407461"/>
              <a:gd name="connsiteY0" fmla="*/ 0 h 561885"/>
              <a:gd name="connsiteX1" fmla="*/ 1407461 w 1407461"/>
              <a:gd name="connsiteY1" fmla="*/ 0 h 561885"/>
              <a:gd name="connsiteX2" fmla="*/ 1370167 w 1407461"/>
              <a:gd name="connsiteY2" fmla="*/ 120141 h 561885"/>
              <a:gd name="connsiteX3" fmla="*/ 703730 w 1407461"/>
              <a:gd name="connsiteY3" fmla="*/ 561885 h 561885"/>
              <a:gd name="connsiteX4" fmla="*/ 37294 w 1407461"/>
              <a:gd name="connsiteY4" fmla="*/ 120141 h 56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61" h="561885">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flip="none" rotWithShape="1">
            <a:gsLst>
              <a:gs pos="0">
                <a:schemeClr val="accent1">
                  <a:lumMod val="40000"/>
                  <a:lumOff val="60000"/>
                </a:schemeClr>
              </a:gs>
              <a:gs pos="50000">
                <a:schemeClr val="accent1"/>
              </a:gs>
              <a:gs pos="100000">
                <a:srgbClr val="0078A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060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AMK perusdia 13">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0EDAE95E-6B81-5545-BE24-C4B01D18F818}"/>
              </a:ext>
            </a:extLst>
          </p:cNvPr>
          <p:cNvSpPr>
            <a:spLocks noGrp="1"/>
          </p:cNvSpPr>
          <p:nvPr>
            <p:ph type="title"/>
          </p:nvPr>
        </p:nvSpPr>
        <p:spPr>
          <a:xfrm>
            <a:off x="838200" y="855524"/>
            <a:ext cx="4217894" cy="14074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8" name="Tekstin paikkamerkki 7">
            <a:extLst>
              <a:ext uri="{FF2B5EF4-FFF2-40B4-BE49-F238E27FC236}">
                <a16:creationId xmlns:a16="http://schemas.microsoft.com/office/drawing/2014/main" id="{9577B8D6-9D24-374B-94F8-403AC49FF0FD}"/>
              </a:ext>
            </a:extLst>
          </p:cNvPr>
          <p:cNvSpPr>
            <a:spLocks noGrp="1"/>
          </p:cNvSpPr>
          <p:nvPr>
            <p:ph type="body" sz="quarter" idx="13"/>
          </p:nvPr>
        </p:nvSpPr>
        <p:spPr>
          <a:xfrm>
            <a:off x="838200" y="2932113"/>
            <a:ext cx="4217988" cy="281096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Päivämäärän paikkamerkki 1">
            <a:extLst>
              <a:ext uri="{FF2B5EF4-FFF2-40B4-BE49-F238E27FC236}">
                <a16:creationId xmlns:a16="http://schemas.microsoft.com/office/drawing/2014/main" id="{242A0706-B475-6C47-ADD6-FAB458217798}"/>
              </a:ext>
            </a:extLst>
          </p:cNvPr>
          <p:cNvSpPr>
            <a:spLocks noGrp="1"/>
          </p:cNvSpPr>
          <p:nvPr>
            <p:ph type="dt" sz="half" idx="14"/>
          </p:nvPr>
        </p:nvSpPr>
        <p:spPr/>
        <p:txBody>
          <a:bodyPr/>
          <a:lstStyle/>
          <a:p>
            <a:fld id="{81EE16CE-4BD4-0546-B2C4-4B4758CCB496}" type="datetime1">
              <a:rPr lang="fi-FI" smtClean="0"/>
              <a:t>6.4.2021</a:t>
            </a:fld>
            <a:endParaRPr lang="fi-FI" dirty="0"/>
          </a:p>
        </p:txBody>
      </p:sp>
      <p:sp>
        <p:nvSpPr>
          <p:cNvPr id="3" name="Alatunnisteen paikkamerkki 2">
            <a:extLst>
              <a:ext uri="{FF2B5EF4-FFF2-40B4-BE49-F238E27FC236}">
                <a16:creationId xmlns:a16="http://schemas.microsoft.com/office/drawing/2014/main" id="{014DCA81-5450-FE4A-9680-C11EF44D30B2}"/>
              </a:ext>
            </a:extLst>
          </p:cNvPr>
          <p:cNvSpPr>
            <a:spLocks noGrp="1"/>
          </p:cNvSpPr>
          <p:nvPr>
            <p:ph type="ftr" sz="quarter" idx="15"/>
          </p:nvPr>
        </p:nvSpPr>
        <p:spPr/>
        <p:txBody>
          <a:bodyPr/>
          <a:lstStyle/>
          <a:p>
            <a:r>
              <a:rPr lang="fi-FI"/>
              <a:t>Satakunnan ammattikorkeakoulu</a:t>
            </a:r>
            <a:endParaRPr lang="fi-FI" dirty="0"/>
          </a:p>
        </p:txBody>
      </p:sp>
      <p:sp>
        <p:nvSpPr>
          <p:cNvPr id="4" name="Dian numeron paikkamerkki 3">
            <a:extLst>
              <a:ext uri="{FF2B5EF4-FFF2-40B4-BE49-F238E27FC236}">
                <a16:creationId xmlns:a16="http://schemas.microsoft.com/office/drawing/2014/main" id="{ED9165EC-D11C-0442-A49A-4B16661CCFE7}"/>
              </a:ext>
            </a:extLst>
          </p:cNvPr>
          <p:cNvSpPr>
            <a:spLocks noGrp="1"/>
          </p:cNvSpPr>
          <p:nvPr>
            <p:ph type="sldNum" sz="quarter" idx="16"/>
          </p:nvPr>
        </p:nvSpPr>
        <p:spPr/>
        <p:txBody>
          <a:bodyPr/>
          <a:lstStyle/>
          <a:p>
            <a:fld id="{6E344598-1FF2-314E-A66C-D9563BD8040C}" type="slidenum">
              <a:rPr lang="fi-FI" smtClean="0"/>
              <a:pPr/>
              <a:t>‹#›</a:t>
            </a:fld>
            <a:endParaRPr lang="fi-FI" dirty="0"/>
          </a:p>
        </p:txBody>
      </p:sp>
      <p:sp>
        <p:nvSpPr>
          <p:cNvPr id="9" name="Freeform: Shape 9">
            <a:extLst>
              <a:ext uri="{FF2B5EF4-FFF2-40B4-BE49-F238E27FC236}">
                <a16:creationId xmlns:a16="http://schemas.microsoft.com/office/drawing/2014/main" id="{8B1DCF0B-026A-8C41-8F80-8688F70296D8}"/>
              </a:ext>
            </a:extLst>
          </p:cNvPr>
          <p:cNvSpPr/>
          <p:nvPr userDrawn="1"/>
        </p:nvSpPr>
        <p:spPr>
          <a:xfrm rot="16200000">
            <a:off x="-422788" y="1278314"/>
            <a:ext cx="1407461" cy="561885"/>
          </a:xfrm>
          <a:custGeom>
            <a:avLst/>
            <a:gdLst>
              <a:gd name="connsiteX0" fmla="*/ 0 w 1407461"/>
              <a:gd name="connsiteY0" fmla="*/ 0 h 561885"/>
              <a:gd name="connsiteX1" fmla="*/ 1407461 w 1407461"/>
              <a:gd name="connsiteY1" fmla="*/ 0 h 561885"/>
              <a:gd name="connsiteX2" fmla="*/ 1370167 w 1407461"/>
              <a:gd name="connsiteY2" fmla="*/ 120141 h 561885"/>
              <a:gd name="connsiteX3" fmla="*/ 703730 w 1407461"/>
              <a:gd name="connsiteY3" fmla="*/ 561885 h 561885"/>
              <a:gd name="connsiteX4" fmla="*/ 37294 w 1407461"/>
              <a:gd name="connsiteY4" fmla="*/ 120141 h 56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61" h="561885">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flip="none" rotWithShape="1">
            <a:gsLst>
              <a:gs pos="0">
                <a:schemeClr val="accent1">
                  <a:lumMod val="40000"/>
                  <a:lumOff val="60000"/>
                </a:schemeClr>
              </a:gs>
              <a:gs pos="50000">
                <a:schemeClr val="accent1"/>
              </a:gs>
              <a:gs pos="100000">
                <a:srgbClr val="0078A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2">
            <a:extLst>
              <a:ext uri="{FF2B5EF4-FFF2-40B4-BE49-F238E27FC236}">
                <a16:creationId xmlns:a16="http://schemas.microsoft.com/office/drawing/2014/main" id="{C9CF2B24-9C65-354A-A48E-951BE05480C8}"/>
              </a:ext>
            </a:extLst>
          </p:cNvPr>
          <p:cNvSpPr>
            <a:spLocks noGrp="1"/>
          </p:cNvSpPr>
          <p:nvPr>
            <p:ph type="pic" sz="quarter" idx="30"/>
          </p:nvPr>
        </p:nvSpPr>
        <p:spPr>
          <a:xfrm>
            <a:off x="5798344" y="755260"/>
            <a:ext cx="5257800" cy="5257903"/>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Tree>
    <p:extLst>
      <p:ext uri="{BB962C8B-B14F-4D97-AF65-F5344CB8AC3E}">
        <p14:creationId xmlns:p14="http://schemas.microsoft.com/office/powerpoint/2010/main" val="973447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SAMK täysin 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806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ETTAJILLE perusdia 1">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5AF307E9-81E4-9846-AD31-9F686D1A54DE}"/>
              </a:ext>
            </a:extLst>
          </p:cNvPr>
          <p:cNvSpPr>
            <a:spLocks noGrp="1"/>
          </p:cNvSpPr>
          <p:nvPr>
            <p:ph type="dt" sz="half" idx="10"/>
          </p:nvPr>
        </p:nvSpPr>
        <p:spPr>
          <a:xfrm>
            <a:off x="838200" y="6248287"/>
            <a:ext cx="970280" cy="365125"/>
          </a:xfrm>
        </p:spPr>
        <p:txBody>
          <a:bodyPr/>
          <a:lstStyle/>
          <a:p>
            <a:fld id="{6CE424FF-C046-6C4E-91A8-9C4D3D06DA66}" type="datetime1">
              <a:rPr lang="fi-FI" smtClean="0"/>
              <a:t>6.4.2021</a:t>
            </a:fld>
            <a:endParaRPr lang="fi-FI"/>
          </a:p>
        </p:txBody>
      </p:sp>
      <p:sp>
        <p:nvSpPr>
          <p:cNvPr id="7" name="Footer Placeholder 5">
            <a:extLst>
              <a:ext uri="{FF2B5EF4-FFF2-40B4-BE49-F238E27FC236}">
                <a16:creationId xmlns:a16="http://schemas.microsoft.com/office/drawing/2014/main" id="{1B8F61F4-C8EA-244D-B099-9323824F0F47}"/>
              </a:ext>
            </a:extLst>
          </p:cNvPr>
          <p:cNvSpPr>
            <a:spLocks noGrp="1"/>
          </p:cNvSpPr>
          <p:nvPr>
            <p:ph type="ftr" sz="quarter" idx="11"/>
          </p:nvPr>
        </p:nvSpPr>
        <p:spPr>
          <a:xfrm>
            <a:off x="1808480" y="6248287"/>
            <a:ext cx="4734560" cy="365125"/>
          </a:xfrm>
        </p:spPr>
        <p:txBody>
          <a:bodyPr/>
          <a:lstStyle/>
          <a:p>
            <a:r>
              <a:rPr lang="fi-FI"/>
              <a:t>Satakunnan ammattikorkeakoulu, koulutusala</a:t>
            </a:r>
          </a:p>
        </p:txBody>
      </p:sp>
      <p:sp>
        <p:nvSpPr>
          <p:cNvPr id="8" name="Slide Number Placeholder 6">
            <a:extLst>
              <a:ext uri="{FF2B5EF4-FFF2-40B4-BE49-F238E27FC236}">
                <a16:creationId xmlns:a16="http://schemas.microsoft.com/office/drawing/2014/main" id="{9CD6DD28-8667-DA43-BCBA-A30DA01CCE42}"/>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9" name="Title 1">
            <a:extLst>
              <a:ext uri="{FF2B5EF4-FFF2-40B4-BE49-F238E27FC236}">
                <a16:creationId xmlns:a16="http://schemas.microsoft.com/office/drawing/2014/main" id="{285099AC-AA5D-AB43-B45D-9E595F4BD087}"/>
              </a:ext>
            </a:extLst>
          </p:cNvPr>
          <p:cNvSpPr>
            <a:spLocks noGrp="1"/>
          </p:cNvSpPr>
          <p:nvPr>
            <p:ph type="title" hasCustomPrompt="1"/>
          </p:nvPr>
        </p:nvSpPr>
        <p:spPr>
          <a:xfrm>
            <a:off x="6704404" y="989013"/>
            <a:ext cx="4912830" cy="1150395"/>
          </a:xfrm>
        </p:spPr>
        <p:txBody>
          <a:bodyPr anchor="t">
            <a:noAutofit/>
          </a:bodyPr>
          <a:lstStyle>
            <a:lvl1pPr>
              <a:lnSpc>
                <a:spcPts val="4400"/>
              </a:lnSpc>
              <a:defRPr sz="4400">
                <a:solidFill>
                  <a:schemeClr val="accent1"/>
                </a:solidFill>
              </a:defRPr>
            </a:lvl1pPr>
          </a:lstStyle>
          <a:p>
            <a:r>
              <a:rPr lang="en-US" dirty="0"/>
              <a:t>Click to edit Master title style</a:t>
            </a:r>
            <a:endParaRPr lang="fi-FI" dirty="0"/>
          </a:p>
        </p:txBody>
      </p:sp>
      <p:sp>
        <p:nvSpPr>
          <p:cNvPr id="10" name="Tekstin paikkamerkki 10">
            <a:extLst>
              <a:ext uri="{FF2B5EF4-FFF2-40B4-BE49-F238E27FC236}">
                <a16:creationId xmlns:a16="http://schemas.microsoft.com/office/drawing/2014/main" id="{EB2447CE-551C-0442-9C45-DCC61BA99F95}"/>
              </a:ext>
            </a:extLst>
          </p:cNvPr>
          <p:cNvSpPr>
            <a:spLocks noGrp="1"/>
          </p:cNvSpPr>
          <p:nvPr>
            <p:ph type="body" sz="quarter" idx="16"/>
          </p:nvPr>
        </p:nvSpPr>
        <p:spPr>
          <a:xfrm>
            <a:off x="6704405"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1" name="Suora yhdysviiva 10">
            <a:extLst>
              <a:ext uri="{FF2B5EF4-FFF2-40B4-BE49-F238E27FC236}">
                <a16:creationId xmlns:a16="http://schemas.microsoft.com/office/drawing/2014/main" id="{42070B32-8320-E840-A9FC-3D735189E692}"/>
              </a:ext>
            </a:extLst>
          </p:cNvPr>
          <p:cNvCxnSpPr/>
          <p:nvPr userDrawn="1"/>
        </p:nvCxnSpPr>
        <p:spPr>
          <a:xfrm>
            <a:off x="6702816" y="2312894"/>
            <a:ext cx="49144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icture Placeholder 13">
            <a:extLst>
              <a:ext uri="{FF2B5EF4-FFF2-40B4-BE49-F238E27FC236}">
                <a16:creationId xmlns:a16="http://schemas.microsoft.com/office/drawing/2014/main" id="{BD17D13D-F7D5-C642-B37F-2C7439EFC8A2}"/>
              </a:ext>
            </a:extLst>
          </p:cNvPr>
          <p:cNvSpPr>
            <a:spLocks noGrp="1"/>
          </p:cNvSpPr>
          <p:nvPr>
            <p:ph type="pic" sz="quarter" idx="17"/>
          </p:nvPr>
        </p:nvSpPr>
        <p:spPr>
          <a:xfrm>
            <a:off x="0"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115303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ETTAJILLE perusdia 2">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4D76137-E171-A742-B497-2AF072D83CCD}"/>
              </a:ext>
            </a:extLst>
          </p:cNvPr>
          <p:cNvSpPr>
            <a:spLocks noGrp="1"/>
          </p:cNvSpPr>
          <p:nvPr>
            <p:ph type="pic" sz="quarter" idx="17"/>
          </p:nvPr>
        </p:nvSpPr>
        <p:spPr>
          <a:xfrm>
            <a:off x="-1" y="1"/>
            <a:ext cx="6096001"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Otsikko 1">
            <a:extLst>
              <a:ext uri="{FF2B5EF4-FFF2-40B4-BE49-F238E27FC236}">
                <a16:creationId xmlns:a16="http://schemas.microsoft.com/office/drawing/2014/main" id="{DE4E0834-E23B-8E46-85F2-9361F53F3966}"/>
              </a:ext>
            </a:extLst>
          </p:cNvPr>
          <p:cNvSpPr>
            <a:spLocks noGrp="1"/>
          </p:cNvSpPr>
          <p:nvPr>
            <p:ph type="title" hasCustomPrompt="1"/>
          </p:nvPr>
        </p:nvSpPr>
        <p:spPr>
          <a:xfrm>
            <a:off x="6582051" y="3978641"/>
            <a:ext cx="5128685" cy="1907401"/>
          </a:xfrm>
        </p:spPr>
        <p:txBody>
          <a:bodyPr>
            <a:normAutofit/>
          </a:bodyPr>
          <a:lstStyle>
            <a:lvl1pPr>
              <a:defRPr sz="3600">
                <a:solidFill>
                  <a:schemeClr val="accent1"/>
                </a:solidFill>
              </a:defRPr>
            </a:lvl1pPr>
          </a:lstStyle>
          <a:p>
            <a:r>
              <a:rPr lang="en-US" dirty="0"/>
              <a:t>Click to edit Master title style</a:t>
            </a:r>
            <a:endParaRPr lang="fi-FI" dirty="0"/>
          </a:p>
        </p:txBody>
      </p:sp>
      <p:sp>
        <p:nvSpPr>
          <p:cNvPr id="5" name="Picture Placeholder 13">
            <a:extLst>
              <a:ext uri="{FF2B5EF4-FFF2-40B4-BE49-F238E27FC236}">
                <a16:creationId xmlns:a16="http://schemas.microsoft.com/office/drawing/2014/main" id="{28D7E77B-4406-C44D-BC00-7D220210BE3A}"/>
              </a:ext>
            </a:extLst>
          </p:cNvPr>
          <p:cNvSpPr>
            <a:spLocks noGrp="1"/>
          </p:cNvSpPr>
          <p:nvPr>
            <p:ph type="pic" sz="quarter" idx="18"/>
          </p:nvPr>
        </p:nvSpPr>
        <p:spPr>
          <a:xfrm>
            <a:off x="6582052" y="1"/>
            <a:ext cx="5609947" cy="3804904"/>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cxnSp>
        <p:nvCxnSpPr>
          <p:cNvPr id="6" name="Suora yhdysviiva 5">
            <a:extLst>
              <a:ext uri="{FF2B5EF4-FFF2-40B4-BE49-F238E27FC236}">
                <a16:creationId xmlns:a16="http://schemas.microsoft.com/office/drawing/2014/main" id="{74AC780C-7F12-E14F-A502-4E41CF3B3D20}"/>
              </a:ext>
            </a:extLst>
          </p:cNvPr>
          <p:cNvCxnSpPr>
            <a:cxnSpLocks/>
          </p:cNvCxnSpPr>
          <p:nvPr userDrawn="1"/>
        </p:nvCxnSpPr>
        <p:spPr>
          <a:xfrm>
            <a:off x="6663267" y="5883757"/>
            <a:ext cx="4978400" cy="2285"/>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762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TTAJILLE perusdia 3">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2788B2C5-798F-084E-844E-38D49894DEDC}"/>
              </a:ext>
            </a:extLst>
          </p:cNvPr>
          <p:cNvSpPr>
            <a:spLocks noGrp="1"/>
          </p:cNvSpPr>
          <p:nvPr>
            <p:ph type="pic" sz="quarter" idx="17"/>
          </p:nvPr>
        </p:nvSpPr>
        <p:spPr>
          <a:xfrm>
            <a:off x="7035987" y="0"/>
            <a:ext cx="5156013"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5" name="Date Placeholder 4">
            <a:extLst>
              <a:ext uri="{FF2B5EF4-FFF2-40B4-BE49-F238E27FC236}">
                <a16:creationId xmlns:a16="http://schemas.microsoft.com/office/drawing/2014/main" id="{8A3FA2D1-D144-6944-9BE7-EB1894E7DB4E}"/>
              </a:ext>
            </a:extLst>
          </p:cNvPr>
          <p:cNvSpPr>
            <a:spLocks noGrp="1"/>
          </p:cNvSpPr>
          <p:nvPr>
            <p:ph type="dt" sz="half" idx="10"/>
          </p:nvPr>
        </p:nvSpPr>
        <p:spPr/>
        <p:txBody>
          <a:bodyPr/>
          <a:lstStyle/>
          <a:p>
            <a:fld id="{88A22EB3-F46B-6545-A0DE-DBA562245C5C}" type="datetime1">
              <a:rPr lang="fi-FI" smtClean="0"/>
              <a:t>6.4.2021</a:t>
            </a:fld>
            <a:endParaRPr lang="fi-FI"/>
          </a:p>
        </p:txBody>
      </p:sp>
      <p:sp>
        <p:nvSpPr>
          <p:cNvPr id="6" name="Footer Placeholder 5">
            <a:extLst>
              <a:ext uri="{FF2B5EF4-FFF2-40B4-BE49-F238E27FC236}">
                <a16:creationId xmlns:a16="http://schemas.microsoft.com/office/drawing/2014/main" id="{B7E339C1-9658-8640-9320-3EB787391C98}"/>
              </a:ext>
            </a:extLst>
          </p:cNvPr>
          <p:cNvSpPr>
            <a:spLocks noGrp="1"/>
          </p:cNvSpPr>
          <p:nvPr>
            <p:ph type="ftr" sz="quarter" idx="11"/>
          </p:nvPr>
        </p:nvSpPr>
        <p:spPr/>
        <p:txBody>
          <a:bodyPr/>
          <a:lstStyle/>
          <a:p>
            <a:r>
              <a:rPr lang="fi-FI"/>
              <a:t>Satakunnan ammattikorkeakoulu</a:t>
            </a:r>
          </a:p>
        </p:txBody>
      </p:sp>
      <p:sp>
        <p:nvSpPr>
          <p:cNvPr id="7" name="Slide Number Placeholder 6">
            <a:extLst>
              <a:ext uri="{FF2B5EF4-FFF2-40B4-BE49-F238E27FC236}">
                <a16:creationId xmlns:a16="http://schemas.microsoft.com/office/drawing/2014/main" id="{3641604E-878A-0247-B30E-7FC3993C928A}"/>
              </a:ext>
            </a:extLst>
          </p:cNvPr>
          <p:cNvSpPr>
            <a:spLocks noGrp="1"/>
          </p:cNvSpPr>
          <p:nvPr>
            <p:ph type="sldNum" sz="quarter" idx="12"/>
          </p:nvPr>
        </p:nvSpPr>
        <p:spPr/>
        <p:txBody>
          <a:bodyPr/>
          <a:lstStyle/>
          <a:p>
            <a:fld id="{2F74984D-7D33-7B43-9D14-72BCE5267E88}" type="slidenum">
              <a:rPr lang="fi-FI" smtClean="0"/>
              <a:t>‹#›</a:t>
            </a:fld>
            <a:endParaRPr lang="fi-FI"/>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2" name="Title 1">
            <a:extLst>
              <a:ext uri="{FF2B5EF4-FFF2-40B4-BE49-F238E27FC236}">
                <a16:creationId xmlns:a16="http://schemas.microsoft.com/office/drawing/2014/main" id="{85CCE2E5-9484-7B42-805D-B7C8B394E9D2}"/>
              </a:ext>
            </a:extLst>
          </p:cNvPr>
          <p:cNvSpPr>
            <a:spLocks noGrp="1"/>
          </p:cNvSpPr>
          <p:nvPr>
            <p:ph type="title" hasCustomPrompt="1"/>
          </p:nvPr>
        </p:nvSpPr>
        <p:spPr>
          <a:xfrm>
            <a:off x="839788" y="680225"/>
            <a:ext cx="4912830" cy="1150395"/>
          </a:xfrm>
        </p:spPr>
        <p:txBody>
          <a:bodyPr anchor="t">
            <a:noAutofit/>
          </a:bodyPr>
          <a:lstStyle>
            <a:lvl1pPr>
              <a:lnSpc>
                <a:spcPts val="4400"/>
              </a:lnSpc>
              <a:defRPr sz="4400">
                <a:solidFill>
                  <a:schemeClr val="accent1"/>
                </a:solidFill>
              </a:defRPr>
            </a:lvl1pPr>
          </a:lstStyle>
          <a:p>
            <a:r>
              <a:rPr lang="en-US" dirty="0"/>
              <a:t>Click to edit Master title style</a:t>
            </a:r>
            <a:endParaRPr lang="fi-FI" dirty="0"/>
          </a:p>
        </p:txBody>
      </p:sp>
      <p:sp>
        <p:nvSpPr>
          <p:cNvPr id="13" name="Tekstin paikkamerkki 10">
            <a:extLst>
              <a:ext uri="{FF2B5EF4-FFF2-40B4-BE49-F238E27FC236}">
                <a16:creationId xmlns:a16="http://schemas.microsoft.com/office/drawing/2014/main" id="{3B4EBC71-A18B-084E-B0D4-07E8A1C42499}"/>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3" name="Suora yhdysviiva 2">
            <a:extLst>
              <a:ext uri="{FF2B5EF4-FFF2-40B4-BE49-F238E27FC236}">
                <a16:creationId xmlns:a16="http://schemas.microsoft.com/office/drawing/2014/main" id="{26B67A1E-672D-1444-99F3-871EEBEC1CCE}"/>
              </a:ext>
            </a:extLst>
          </p:cNvPr>
          <p:cNvCxnSpPr/>
          <p:nvPr userDrawn="1"/>
        </p:nvCxnSpPr>
        <p:spPr>
          <a:xfrm>
            <a:off x="838200" y="2215982"/>
            <a:ext cx="4914418"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89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PETTAJILLE perusdia 4">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3CEF4CB-1B5E-B646-B52C-9C3918ABB25A}"/>
              </a:ext>
            </a:extLst>
          </p:cNvPr>
          <p:cNvSpPr>
            <a:spLocks noGrp="1"/>
          </p:cNvSpPr>
          <p:nvPr>
            <p:ph type="title"/>
          </p:nvPr>
        </p:nvSpPr>
        <p:spPr/>
        <p:txBody>
          <a:bodyPr>
            <a:normAutofit/>
          </a:bodyPr>
          <a:lstStyle>
            <a:lvl1pPr>
              <a:defRPr sz="440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9" name="Päivämäärän paikkamerkki 8">
            <a:extLst>
              <a:ext uri="{FF2B5EF4-FFF2-40B4-BE49-F238E27FC236}">
                <a16:creationId xmlns:a16="http://schemas.microsoft.com/office/drawing/2014/main" id="{44F39A7E-3AA3-374B-A452-E9BC24F845F3}"/>
              </a:ext>
            </a:extLst>
          </p:cNvPr>
          <p:cNvSpPr>
            <a:spLocks noGrp="1"/>
          </p:cNvSpPr>
          <p:nvPr>
            <p:ph type="dt" sz="half" idx="10"/>
          </p:nvPr>
        </p:nvSpPr>
        <p:spPr/>
        <p:txBody>
          <a:bodyPr/>
          <a:lstStyle>
            <a:lvl1pPr>
              <a:defRPr/>
            </a:lvl1pPr>
          </a:lstStyle>
          <a:p>
            <a:fld id="{29640EF8-721F-E645-B08F-A2E69A30A98D}" type="datetime1">
              <a:rPr lang="fi-FI" smtClean="0"/>
              <a:t>6.4.2021</a:t>
            </a:fld>
            <a:endParaRPr lang="fi-FI" dirty="0"/>
          </a:p>
        </p:txBody>
      </p:sp>
      <p:sp>
        <p:nvSpPr>
          <p:cNvPr id="10" name="Alatunnisteen paikkamerkki 9">
            <a:extLst>
              <a:ext uri="{FF2B5EF4-FFF2-40B4-BE49-F238E27FC236}">
                <a16:creationId xmlns:a16="http://schemas.microsoft.com/office/drawing/2014/main" id="{0C81D9F8-253E-514B-B365-8B37B1E218C6}"/>
              </a:ext>
            </a:extLst>
          </p:cNvPr>
          <p:cNvSpPr>
            <a:spLocks noGrp="1"/>
          </p:cNvSpPr>
          <p:nvPr>
            <p:ph type="ftr" sz="quarter" idx="11"/>
          </p:nvPr>
        </p:nvSpPr>
        <p:spPr/>
        <p:txBody>
          <a:bodyPr/>
          <a:lstStyle/>
          <a:p>
            <a:r>
              <a:rPr lang="fi-FI"/>
              <a:t>Satakunnan ammattikorkeakoulu</a:t>
            </a:r>
            <a:endParaRPr lang="fi-FI" dirty="0"/>
          </a:p>
        </p:txBody>
      </p:sp>
      <p:sp>
        <p:nvSpPr>
          <p:cNvPr id="11" name="Dian numeron paikkamerkki 10">
            <a:extLst>
              <a:ext uri="{FF2B5EF4-FFF2-40B4-BE49-F238E27FC236}">
                <a16:creationId xmlns:a16="http://schemas.microsoft.com/office/drawing/2014/main" id="{59F7CDA3-E893-3A41-BA27-AAB4E00337DC}"/>
              </a:ext>
            </a:extLst>
          </p:cNvPr>
          <p:cNvSpPr>
            <a:spLocks noGrp="1"/>
          </p:cNvSpPr>
          <p:nvPr>
            <p:ph type="sldNum" sz="quarter" idx="12"/>
          </p:nvPr>
        </p:nvSpPr>
        <p:spPr/>
        <p:txBody>
          <a:bodyPr/>
          <a:lstStyle>
            <a:lvl1pPr>
              <a:defRPr/>
            </a:lvl1pPr>
          </a:lstStyle>
          <a:p>
            <a:fld id="{71DCB846-C051-D544-87FD-FA8E5177F4AE}" type="slidenum">
              <a:rPr lang="fi-FI" smtClean="0"/>
              <a:pPr/>
              <a:t>‹#›</a:t>
            </a:fld>
            <a:endParaRPr lang="fi-FI" dirty="0"/>
          </a:p>
        </p:txBody>
      </p:sp>
      <p:sp>
        <p:nvSpPr>
          <p:cNvPr id="13" name="Tekstin paikkamerkki 12">
            <a:extLst>
              <a:ext uri="{FF2B5EF4-FFF2-40B4-BE49-F238E27FC236}">
                <a16:creationId xmlns:a16="http://schemas.microsoft.com/office/drawing/2014/main" id="{C4BDA4D6-C6E5-2648-8BEF-1BFA26A1A0FA}"/>
              </a:ext>
            </a:extLst>
          </p:cNvPr>
          <p:cNvSpPr>
            <a:spLocks noGrp="1"/>
          </p:cNvSpPr>
          <p:nvPr>
            <p:ph type="body" sz="quarter" idx="13"/>
          </p:nvPr>
        </p:nvSpPr>
        <p:spPr>
          <a:xfrm>
            <a:off x="838200" y="1871663"/>
            <a:ext cx="5925671" cy="4143375"/>
          </a:xfrm>
        </p:spPr>
        <p:txBody>
          <a:bodyPr>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Picture Placeholder 13">
            <a:extLst>
              <a:ext uri="{FF2B5EF4-FFF2-40B4-BE49-F238E27FC236}">
                <a16:creationId xmlns:a16="http://schemas.microsoft.com/office/drawing/2014/main" id="{C68CE2EC-A836-F445-9157-934EF8E5381A}"/>
              </a:ext>
            </a:extLst>
          </p:cNvPr>
          <p:cNvSpPr>
            <a:spLocks noGrp="1"/>
          </p:cNvSpPr>
          <p:nvPr>
            <p:ph type="pic" sz="quarter" idx="18"/>
          </p:nvPr>
        </p:nvSpPr>
        <p:spPr>
          <a:xfrm>
            <a:off x="7414198" y="1871662"/>
            <a:ext cx="3939602" cy="4143375"/>
          </a:xfrm>
          <a:solidFill>
            <a:schemeClr val="bg1">
              <a:lumMod val="9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cxnSp>
        <p:nvCxnSpPr>
          <p:cNvPr id="12" name="Suora yhdysviiva 11">
            <a:extLst>
              <a:ext uri="{FF2B5EF4-FFF2-40B4-BE49-F238E27FC236}">
                <a16:creationId xmlns:a16="http://schemas.microsoft.com/office/drawing/2014/main" id="{A7569EA5-C6B0-3941-98C3-6A8F2B52E658}"/>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880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ETTAJILLE perusdi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F422-4960-2D4D-90B8-F5A097C44FB5}"/>
              </a:ext>
            </a:extLst>
          </p:cNvPr>
          <p:cNvSpPr>
            <a:spLocks noGrp="1"/>
          </p:cNvSpPr>
          <p:nvPr>
            <p:ph type="title"/>
          </p:nvPr>
        </p:nvSpPr>
        <p:spPr/>
        <p:txBody>
          <a:bodyPr>
            <a:normAutofit/>
          </a:bodyPr>
          <a:lstStyle>
            <a:lvl1pPr>
              <a:defRPr sz="4400">
                <a:solidFill>
                  <a:schemeClr val="accent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DDA3FCC4-F7D4-694D-B867-A6AA9BC914BD}"/>
              </a:ext>
            </a:extLst>
          </p:cNvPr>
          <p:cNvSpPr>
            <a:spLocks noGrp="1"/>
          </p:cNvSpPr>
          <p:nvPr>
            <p:ph idx="1"/>
          </p:nvPr>
        </p:nvSpPr>
        <p:spPr>
          <a:xfrm>
            <a:off x="838199" y="1825625"/>
            <a:ext cx="5097455" cy="4117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63684106-D1AC-304B-88C5-EFD1D1D25B0C}"/>
              </a:ext>
            </a:extLst>
          </p:cNvPr>
          <p:cNvSpPr>
            <a:spLocks noGrp="1"/>
          </p:cNvSpPr>
          <p:nvPr>
            <p:ph type="dt" sz="half" idx="10"/>
          </p:nvPr>
        </p:nvSpPr>
        <p:spPr/>
        <p:txBody>
          <a:bodyPr/>
          <a:lstStyle/>
          <a:p>
            <a:fld id="{5820F617-5609-E149-8689-2EA56CE3E3B4}" type="datetime1">
              <a:rPr lang="fi-FI" smtClean="0"/>
              <a:t>6.4.2021</a:t>
            </a:fld>
            <a:endParaRPr lang="fi-FI"/>
          </a:p>
        </p:txBody>
      </p:sp>
      <p:sp>
        <p:nvSpPr>
          <p:cNvPr id="5" name="Footer Placeholder 4">
            <a:extLst>
              <a:ext uri="{FF2B5EF4-FFF2-40B4-BE49-F238E27FC236}">
                <a16:creationId xmlns:a16="http://schemas.microsoft.com/office/drawing/2014/main" id="{5CCC7BAB-D798-2944-9050-1D38E156154B}"/>
              </a:ext>
            </a:extLst>
          </p:cNvPr>
          <p:cNvSpPr>
            <a:spLocks noGrp="1"/>
          </p:cNvSpPr>
          <p:nvPr>
            <p:ph type="ftr" sz="quarter" idx="11"/>
          </p:nvPr>
        </p:nvSpPr>
        <p:spPr/>
        <p:txBody>
          <a:bodyPr/>
          <a:lstStyle/>
          <a:p>
            <a:r>
              <a:rPr lang="fi-FI"/>
              <a:t>Satakunnan ammattikorkeakoulu</a:t>
            </a:r>
          </a:p>
        </p:txBody>
      </p:sp>
      <p:sp>
        <p:nvSpPr>
          <p:cNvPr id="6" name="Slide Number Placeholder 5">
            <a:extLst>
              <a:ext uri="{FF2B5EF4-FFF2-40B4-BE49-F238E27FC236}">
                <a16:creationId xmlns:a16="http://schemas.microsoft.com/office/drawing/2014/main" id="{EB7B0225-2588-6241-97D3-001FE6A15976}"/>
              </a:ext>
            </a:extLst>
          </p:cNvPr>
          <p:cNvSpPr>
            <a:spLocks noGrp="1"/>
          </p:cNvSpPr>
          <p:nvPr>
            <p:ph type="sldNum" sz="quarter" idx="12"/>
          </p:nvPr>
        </p:nvSpPr>
        <p:spPr/>
        <p:txBody>
          <a:bodyPr/>
          <a:lstStyle/>
          <a:p>
            <a:fld id="{2F74984D-7D33-7B43-9D14-72BCE5267E88}" type="slidenum">
              <a:rPr lang="fi-FI" smtClean="0"/>
              <a:t>‹#›</a:t>
            </a:fld>
            <a:endParaRPr lang="fi-FI"/>
          </a:p>
        </p:txBody>
      </p:sp>
      <p:cxnSp>
        <p:nvCxnSpPr>
          <p:cNvPr id="7" name="Suora yhdysviiva 6">
            <a:extLst>
              <a:ext uri="{FF2B5EF4-FFF2-40B4-BE49-F238E27FC236}">
                <a16:creationId xmlns:a16="http://schemas.microsoft.com/office/drawing/2014/main" id="{A899A626-60A6-A544-87AC-E41A520220A6}"/>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Sisällön paikkamerkki 8">
            <a:extLst>
              <a:ext uri="{FF2B5EF4-FFF2-40B4-BE49-F238E27FC236}">
                <a16:creationId xmlns:a16="http://schemas.microsoft.com/office/drawing/2014/main" id="{F85C6C3A-8041-7D42-A557-541123BBC8B4}"/>
              </a:ext>
            </a:extLst>
          </p:cNvPr>
          <p:cNvSpPr>
            <a:spLocks noGrp="1"/>
          </p:cNvSpPr>
          <p:nvPr>
            <p:ph sz="quarter" idx="13"/>
          </p:nvPr>
        </p:nvSpPr>
        <p:spPr>
          <a:xfrm>
            <a:off x="6256345" y="1822019"/>
            <a:ext cx="5097455" cy="411797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65343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K väliotsikko oranssi">
    <p:bg>
      <p:bgPr>
        <a:gradFill flip="none" rotWithShape="1">
          <a:gsLst>
            <a:gs pos="0">
              <a:schemeClr val="accent4">
                <a:lumMod val="60000"/>
                <a:lumOff val="40000"/>
              </a:schemeClr>
            </a:gs>
            <a:gs pos="70000">
              <a:schemeClr val="accent4"/>
            </a:gs>
            <a:gs pos="30000">
              <a:schemeClr val="accent4"/>
            </a:gs>
            <a:gs pos="100000">
              <a:schemeClr val="accent5"/>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11A76AB-2DEC-1842-AE3E-CDD6E1E4A354}"/>
              </a:ext>
            </a:extLst>
          </p:cNvPr>
          <p:cNvPicPr>
            <a:picLocks noChangeAspect="1"/>
          </p:cNvPicPr>
          <p:nvPr userDrawn="1"/>
        </p:nvPicPr>
        <p:blipFill>
          <a:blip r:embed="rId2">
            <a:alphaModFix amt="70000"/>
            <a:extLst>
              <a:ext uri="{96DAC541-7B7A-43D3-8B79-37D633B846F1}">
                <asvg:svgBlip xmlns:asvg="http://schemas.microsoft.com/office/drawing/2016/SVG/main" r:embed="rId3"/>
              </a:ext>
            </a:extLst>
          </a:blip>
          <a:srcRect/>
          <a:stretch/>
        </p:blipFill>
        <p:spPr>
          <a:xfrm>
            <a:off x="0" y="248478"/>
            <a:ext cx="12192000" cy="6858000"/>
          </a:xfrm>
          <a:prstGeom prst="rect">
            <a:avLst/>
          </a:prstGeom>
        </p:spPr>
      </p:pic>
      <p:sp>
        <p:nvSpPr>
          <p:cNvPr id="5" name="Title 1">
            <a:extLst>
              <a:ext uri="{FF2B5EF4-FFF2-40B4-BE49-F238E27FC236}">
                <a16:creationId xmlns:a16="http://schemas.microsoft.com/office/drawing/2014/main" id="{8937ED2C-7524-C448-9759-227F657BD366}"/>
              </a:ext>
            </a:extLst>
          </p:cNvPr>
          <p:cNvSpPr>
            <a:spLocks noGrp="1"/>
          </p:cNvSpPr>
          <p:nvPr>
            <p:ph type="title"/>
          </p:nvPr>
        </p:nvSpPr>
        <p:spPr>
          <a:xfrm>
            <a:off x="838200" y="2766217"/>
            <a:ext cx="5257800" cy="1325563"/>
          </a:xfrm>
        </p:spPr>
        <p:txBody>
          <a:bodyPr>
            <a:noAutofit/>
          </a:bodyPr>
          <a:lstStyle>
            <a:lvl1pPr algn="l">
              <a:lnSpc>
                <a:spcPts val="6000"/>
              </a:lnSpc>
              <a:defRPr sz="6000">
                <a:solidFill>
                  <a:schemeClr val="bg1"/>
                </a:solidFill>
                <a:effectLst/>
              </a:defRPr>
            </a:lvl1pPr>
          </a:lstStyle>
          <a:p>
            <a:r>
              <a:rPr lang="en-US" dirty="0"/>
              <a:t>Click to edit Master title style</a:t>
            </a:r>
            <a:endParaRPr lang="fi-FI" dirty="0"/>
          </a:p>
        </p:txBody>
      </p:sp>
      <p:pic>
        <p:nvPicPr>
          <p:cNvPr id="10" name="Picture 6">
            <a:extLst>
              <a:ext uri="{FF2B5EF4-FFF2-40B4-BE49-F238E27FC236}">
                <a16:creationId xmlns:a16="http://schemas.microsoft.com/office/drawing/2014/main" id="{F83B1840-4C9D-9B43-9FB0-08713576DF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89284" y="5992228"/>
            <a:ext cx="1224377" cy="514794"/>
          </a:xfrm>
          <a:prstGeom prst="rect">
            <a:avLst/>
          </a:prstGeom>
        </p:spPr>
      </p:pic>
      <p:sp>
        <p:nvSpPr>
          <p:cNvPr id="9" name="Subtitle 2">
            <a:extLst>
              <a:ext uri="{FF2B5EF4-FFF2-40B4-BE49-F238E27FC236}">
                <a16:creationId xmlns:a16="http://schemas.microsoft.com/office/drawing/2014/main" id="{100FC49C-62E1-E54C-854E-52C5EF811606}"/>
              </a:ext>
            </a:extLst>
          </p:cNvPr>
          <p:cNvSpPr txBox="1">
            <a:spLocks/>
          </p:cNvSpPr>
          <p:nvPr userDrawn="1"/>
        </p:nvSpPr>
        <p:spPr>
          <a:xfrm>
            <a:off x="809601" y="6239903"/>
            <a:ext cx="10386830" cy="6180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4">
                    <a:lumMod val="40000"/>
                    <a:lumOff val="60000"/>
                  </a:schemeClr>
                </a:solidFill>
              </a:rPr>
              <a:t>THINK FUTURE.</a:t>
            </a:r>
            <a:endParaRPr lang="fi-FI" dirty="0">
              <a:solidFill>
                <a:schemeClr val="accent4">
                  <a:lumMod val="40000"/>
                  <a:lumOff val="60000"/>
                </a:schemeClr>
              </a:solidFill>
            </a:endParaRPr>
          </a:p>
        </p:txBody>
      </p:sp>
      <p:sp>
        <p:nvSpPr>
          <p:cNvPr id="11" name="Subtitle 2">
            <a:extLst>
              <a:ext uri="{FF2B5EF4-FFF2-40B4-BE49-F238E27FC236}">
                <a16:creationId xmlns:a16="http://schemas.microsoft.com/office/drawing/2014/main" id="{56B88C2E-0883-814D-BA5A-C4C1E826E29C}"/>
              </a:ext>
            </a:extLst>
          </p:cNvPr>
          <p:cNvSpPr txBox="1">
            <a:spLocks/>
          </p:cNvSpPr>
          <p:nvPr userDrawn="1"/>
        </p:nvSpPr>
        <p:spPr>
          <a:xfrm>
            <a:off x="809601" y="5871987"/>
            <a:ext cx="10386830" cy="48081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4">
                    <a:lumMod val="40000"/>
                    <a:lumOff val="60000"/>
                  </a:schemeClr>
                </a:solidFill>
              </a:rPr>
              <a:t>KATSE TULEVAISUUTEEN.</a:t>
            </a:r>
            <a:endParaRPr lang="fi-FI" dirty="0">
              <a:solidFill>
                <a:schemeClr val="accent4">
                  <a:lumMod val="40000"/>
                  <a:lumOff val="60000"/>
                </a:schemeClr>
              </a:solidFill>
            </a:endParaRPr>
          </a:p>
        </p:txBody>
      </p:sp>
      <p:sp>
        <p:nvSpPr>
          <p:cNvPr id="12" name="Subtitle 2">
            <a:extLst>
              <a:ext uri="{FF2B5EF4-FFF2-40B4-BE49-F238E27FC236}">
                <a16:creationId xmlns:a16="http://schemas.microsoft.com/office/drawing/2014/main" id="{CFA12F22-0632-8749-80B9-E70133E1500D}"/>
              </a:ext>
            </a:extLst>
          </p:cNvPr>
          <p:cNvSpPr>
            <a:spLocks noGrp="1"/>
          </p:cNvSpPr>
          <p:nvPr>
            <p:ph type="subTitle" idx="1" hasCustomPrompt="1"/>
          </p:nvPr>
        </p:nvSpPr>
        <p:spPr>
          <a:xfrm>
            <a:off x="846817" y="5080284"/>
            <a:ext cx="10349614" cy="789059"/>
          </a:xfrm>
        </p:spPr>
        <p:txBody>
          <a:bodyPr>
            <a:normAutofit/>
          </a:bodyPr>
          <a:lstStyle>
            <a:lvl1pPr marL="0" indent="0" algn="l">
              <a:buNone/>
              <a:defRPr sz="1800" cap="all"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endParaRPr lang="fi-FI" dirty="0"/>
          </a:p>
        </p:txBody>
      </p:sp>
    </p:spTree>
    <p:extLst>
      <p:ext uri="{BB962C8B-B14F-4D97-AF65-F5344CB8AC3E}">
        <p14:creationId xmlns:p14="http://schemas.microsoft.com/office/powerpoint/2010/main" val="2690435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PETTAJILLE perusdia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F422-4960-2D4D-90B8-F5A097C44FB5}"/>
              </a:ext>
            </a:extLst>
          </p:cNvPr>
          <p:cNvSpPr>
            <a:spLocks noGrp="1"/>
          </p:cNvSpPr>
          <p:nvPr>
            <p:ph type="title"/>
          </p:nvPr>
        </p:nvSpPr>
        <p:spPr/>
        <p:txBody>
          <a:bodyPr>
            <a:normAutofit/>
          </a:bodyPr>
          <a:lstStyle>
            <a:lvl1pPr>
              <a:defRPr sz="4400">
                <a:solidFill>
                  <a:schemeClr val="accent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DDA3FCC4-F7D4-694D-B867-A6AA9BC914BD}"/>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63684106-D1AC-304B-88C5-EFD1D1D25B0C}"/>
              </a:ext>
            </a:extLst>
          </p:cNvPr>
          <p:cNvSpPr>
            <a:spLocks noGrp="1"/>
          </p:cNvSpPr>
          <p:nvPr>
            <p:ph type="dt" sz="half" idx="10"/>
          </p:nvPr>
        </p:nvSpPr>
        <p:spPr/>
        <p:txBody>
          <a:bodyPr/>
          <a:lstStyle/>
          <a:p>
            <a:fld id="{5820F617-5609-E149-8689-2EA56CE3E3B4}" type="datetime1">
              <a:rPr lang="fi-FI" smtClean="0"/>
              <a:t>6.4.2021</a:t>
            </a:fld>
            <a:endParaRPr lang="fi-FI"/>
          </a:p>
        </p:txBody>
      </p:sp>
      <p:sp>
        <p:nvSpPr>
          <p:cNvPr id="5" name="Footer Placeholder 4">
            <a:extLst>
              <a:ext uri="{FF2B5EF4-FFF2-40B4-BE49-F238E27FC236}">
                <a16:creationId xmlns:a16="http://schemas.microsoft.com/office/drawing/2014/main" id="{5CCC7BAB-D798-2944-9050-1D38E156154B}"/>
              </a:ext>
            </a:extLst>
          </p:cNvPr>
          <p:cNvSpPr>
            <a:spLocks noGrp="1"/>
          </p:cNvSpPr>
          <p:nvPr>
            <p:ph type="ftr" sz="quarter" idx="11"/>
          </p:nvPr>
        </p:nvSpPr>
        <p:spPr/>
        <p:txBody>
          <a:bodyPr/>
          <a:lstStyle/>
          <a:p>
            <a:r>
              <a:rPr lang="fi-FI"/>
              <a:t>Satakunnan ammattikorkeakoulu</a:t>
            </a:r>
          </a:p>
        </p:txBody>
      </p:sp>
      <p:sp>
        <p:nvSpPr>
          <p:cNvPr id="6" name="Slide Number Placeholder 5">
            <a:extLst>
              <a:ext uri="{FF2B5EF4-FFF2-40B4-BE49-F238E27FC236}">
                <a16:creationId xmlns:a16="http://schemas.microsoft.com/office/drawing/2014/main" id="{EB7B0225-2588-6241-97D3-001FE6A15976}"/>
              </a:ext>
            </a:extLst>
          </p:cNvPr>
          <p:cNvSpPr>
            <a:spLocks noGrp="1"/>
          </p:cNvSpPr>
          <p:nvPr>
            <p:ph type="sldNum" sz="quarter" idx="12"/>
          </p:nvPr>
        </p:nvSpPr>
        <p:spPr/>
        <p:txBody>
          <a:bodyPr/>
          <a:lstStyle/>
          <a:p>
            <a:fld id="{2F74984D-7D33-7B43-9D14-72BCE5267E88}" type="slidenum">
              <a:rPr lang="fi-FI" smtClean="0"/>
              <a:t>‹#›</a:t>
            </a:fld>
            <a:endParaRPr lang="fi-FI"/>
          </a:p>
        </p:txBody>
      </p:sp>
      <p:cxnSp>
        <p:nvCxnSpPr>
          <p:cNvPr id="8" name="Suora yhdysviiva 7">
            <a:extLst>
              <a:ext uri="{FF2B5EF4-FFF2-40B4-BE49-F238E27FC236}">
                <a16:creationId xmlns:a16="http://schemas.microsoft.com/office/drawing/2014/main" id="{50D269EA-A788-214C-9BB4-B133E1DC0958}"/>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663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OPETTAJILLE perusdia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61FC-14FA-B84B-9EC8-A519183D2E2C}"/>
              </a:ext>
            </a:extLst>
          </p:cNvPr>
          <p:cNvSpPr>
            <a:spLocks noGrp="1"/>
          </p:cNvSpPr>
          <p:nvPr>
            <p:ph type="title"/>
          </p:nvPr>
        </p:nvSpPr>
        <p:spPr>
          <a:xfrm>
            <a:off x="839788" y="365125"/>
            <a:ext cx="10515600" cy="1325563"/>
          </a:xfrm>
        </p:spPr>
        <p:txBody>
          <a:bodyPr>
            <a:normAutofit/>
          </a:bodyPr>
          <a:lstStyle>
            <a:lvl1pPr>
              <a:defRPr sz="4400">
                <a:solidFill>
                  <a:schemeClr val="accent1"/>
                </a:solidFill>
              </a:defRPr>
            </a:lvl1p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DC7457F7-8B0F-3D45-9064-B29D9D8126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D6CBF3-C696-5F42-87E8-5B63C0FC67FE}"/>
              </a:ext>
            </a:extLst>
          </p:cNvPr>
          <p:cNvSpPr>
            <a:spLocks noGrp="1"/>
          </p:cNvSpPr>
          <p:nvPr>
            <p:ph sz="half" idx="2"/>
          </p:nvPr>
        </p:nvSpPr>
        <p:spPr>
          <a:xfrm>
            <a:off x="839788" y="2505075"/>
            <a:ext cx="5157787" cy="3370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184C5B6D-31B8-144A-B551-46EB1A42B2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80680C-0CAC-9D41-B7B3-2B458C05DDDA}"/>
              </a:ext>
            </a:extLst>
          </p:cNvPr>
          <p:cNvSpPr>
            <a:spLocks noGrp="1"/>
          </p:cNvSpPr>
          <p:nvPr>
            <p:ph sz="quarter" idx="4"/>
          </p:nvPr>
        </p:nvSpPr>
        <p:spPr>
          <a:xfrm>
            <a:off x="6172200" y="2505075"/>
            <a:ext cx="5183188" cy="3370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68363684-B53F-D54E-8A98-60373C37AEB6}"/>
              </a:ext>
            </a:extLst>
          </p:cNvPr>
          <p:cNvSpPr>
            <a:spLocks noGrp="1"/>
          </p:cNvSpPr>
          <p:nvPr>
            <p:ph type="dt" sz="half" idx="10"/>
          </p:nvPr>
        </p:nvSpPr>
        <p:spPr/>
        <p:txBody>
          <a:bodyPr/>
          <a:lstStyle/>
          <a:p>
            <a:fld id="{6FB9F7AB-5B11-2C4E-8F92-FE5A3CF3D0CC}" type="datetime1">
              <a:rPr lang="fi-FI" smtClean="0"/>
              <a:t>6.4.2021</a:t>
            </a:fld>
            <a:endParaRPr lang="fi-FI"/>
          </a:p>
        </p:txBody>
      </p:sp>
      <p:sp>
        <p:nvSpPr>
          <p:cNvPr id="8" name="Footer Placeholder 7">
            <a:extLst>
              <a:ext uri="{FF2B5EF4-FFF2-40B4-BE49-F238E27FC236}">
                <a16:creationId xmlns:a16="http://schemas.microsoft.com/office/drawing/2014/main" id="{96AEF52A-5C21-FC42-9BD0-0BB7F74D48AC}"/>
              </a:ext>
            </a:extLst>
          </p:cNvPr>
          <p:cNvSpPr>
            <a:spLocks noGrp="1"/>
          </p:cNvSpPr>
          <p:nvPr>
            <p:ph type="ftr" sz="quarter" idx="11"/>
          </p:nvPr>
        </p:nvSpPr>
        <p:spPr/>
        <p:txBody>
          <a:bodyPr/>
          <a:lstStyle/>
          <a:p>
            <a:r>
              <a:rPr lang="fi-FI"/>
              <a:t>Satakunnan ammattikorkeakoulu</a:t>
            </a:r>
          </a:p>
        </p:txBody>
      </p:sp>
      <p:sp>
        <p:nvSpPr>
          <p:cNvPr id="9" name="Slide Number Placeholder 8">
            <a:extLst>
              <a:ext uri="{FF2B5EF4-FFF2-40B4-BE49-F238E27FC236}">
                <a16:creationId xmlns:a16="http://schemas.microsoft.com/office/drawing/2014/main" id="{736B8056-9DFE-184B-8323-D2683710A1AD}"/>
              </a:ext>
            </a:extLst>
          </p:cNvPr>
          <p:cNvSpPr>
            <a:spLocks noGrp="1"/>
          </p:cNvSpPr>
          <p:nvPr>
            <p:ph type="sldNum" sz="quarter" idx="12"/>
          </p:nvPr>
        </p:nvSpPr>
        <p:spPr/>
        <p:txBody>
          <a:bodyPr/>
          <a:lstStyle/>
          <a:p>
            <a:fld id="{2F74984D-7D33-7B43-9D14-72BCE5267E88}" type="slidenum">
              <a:rPr lang="fi-FI" smtClean="0"/>
              <a:t>‹#›</a:t>
            </a:fld>
            <a:endParaRPr lang="fi-FI"/>
          </a:p>
        </p:txBody>
      </p:sp>
      <p:cxnSp>
        <p:nvCxnSpPr>
          <p:cNvPr id="10" name="Suora yhdysviiva 9">
            <a:extLst>
              <a:ext uri="{FF2B5EF4-FFF2-40B4-BE49-F238E27FC236}">
                <a16:creationId xmlns:a16="http://schemas.microsoft.com/office/drawing/2014/main" id="{772793B5-719A-B946-8FB0-0985E7256F09}"/>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927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OPETTAJILLE perusdia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D4CD-24F2-3E43-AAD9-4E363734F4F2}"/>
              </a:ext>
            </a:extLst>
          </p:cNvPr>
          <p:cNvSpPr>
            <a:spLocks noGrp="1"/>
          </p:cNvSpPr>
          <p:nvPr>
            <p:ph type="title"/>
          </p:nvPr>
        </p:nvSpPr>
        <p:spPr/>
        <p:txBody>
          <a:bodyPr>
            <a:normAutofit/>
          </a:bodyPr>
          <a:lstStyle>
            <a:lvl1pPr>
              <a:defRPr sz="4400">
                <a:solidFill>
                  <a:schemeClr val="accent1"/>
                </a:solidFill>
              </a:defRPr>
            </a:lvl1pPr>
          </a:lstStyle>
          <a:p>
            <a:r>
              <a:rPr lang="en-US" dirty="0"/>
              <a:t>Click to edit Master title style</a:t>
            </a:r>
            <a:endParaRPr lang="fi-FI" dirty="0"/>
          </a:p>
        </p:txBody>
      </p:sp>
      <p:sp>
        <p:nvSpPr>
          <p:cNvPr id="3" name="Date Placeholder 2">
            <a:extLst>
              <a:ext uri="{FF2B5EF4-FFF2-40B4-BE49-F238E27FC236}">
                <a16:creationId xmlns:a16="http://schemas.microsoft.com/office/drawing/2014/main" id="{2DD66EF8-2836-4247-ABEE-4D7B29B1A96F}"/>
              </a:ext>
            </a:extLst>
          </p:cNvPr>
          <p:cNvSpPr>
            <a:spLocks noGrp="1"/>
          </p:cNvSpPr>
          <p:nvPr>
            <p:ph type="dt" sz="half" idx="10"/>
          </p:nvPr>
        </p:nvSpPr>
        <p:spPr>
          <a:xfrm>
            <a:off x="6096002" y="6248287"/>
            <a:ext cx="1143000" cy="365125"/>
          </a:xfrm>
        </p:spPr>
        <p:txBody>
          <a:bodyPr/>
          <a:lstStyle/>
          <a:p>
            <a:fld id="{822EC41F-AD3B-6848-8F16-C2D97E451411}" type="datetime1">
              <a:rPr lang="fi-FI" smtClean="0"/>
              <a:t>6.4.2021</a:t>
            </a:fld>
            <a:endParaRPr lang="fi-FI"/>
          </a:p>
        </p:txBody>
      </p:sp>
      <p:sp>
        <p:nvSpPr>
          <p:cNvPr id="4" name="Footer Placeholder 3">
            <a:extLst>
              <a:ext uri="{FF2B5EF4-FFF2-40B4-BE49-F238E27FC236}">
                <a16:creationId xmlns:a16="http://schemas.microsoft.com/office/drawing/2014/main" id="{4B02F37A-362C-FB48-9302-55A2F951218E}"/>
              </a:ext>
            </a:extLst>
          </p:cNvPr>
          <p:cNvSpPr>
            <a:spLocks noGrp="1"/>
          </p:cNvSpPr>
          <p:nvPr>
            <p:ph type="ftr" sz="quarter" idx="11"/>
          </p:nvPr>
        </p:nvSpPr>
        <p:spPr/>
        <p:txBody>
          <a:bodyPr/>
          <a:lstStyle/>
          <a:p>
            <a:r>
              <a:rPr lang="fi-FI"/>
              <a:t>Satakunnan ammattikorkeakoulu</a:t>
            </a:r>
          </a:p>
        </p:txBody>
      </p:sp>
      <p:sp>
        <p:nvSpPr>
          <p:cNvPr id="5" name="Slide Number Placeholder 4">
            <a:extLst>
              <a:ext uri="{FF2B5EF4-FFF2-40B4-BE49-F238E27FC236}">
                <a16:creationId xmlns:a16="http://schemas.microsoft.com/office/drawing/2014/main" id="{CB73A8AB-33B7-4C47-AFF9-C15A0F6D1E7A}"/>
              </a:ext>
            </a:extLst>
          </p:cNvPr>
          <p:cNvSpPr>
            <a:spLocks noGrp="1"/>
          </p:cNvSpPr>
          <p:nvPr>
            <p:ph type="sldNum" sz="quarter" idx="12"/>
          </p:nvPr>
        </p:nvSpPr>
        <p:spPr/>
        <p:txBody>
          <a:bodyPr/>
          <a:lstStyle/>
          <a:p>
            <a:fld id="{2F74984D-7D33-7B43-9D14-72BCE5267E88}" type="slidenum">
              <a:rPr lang="fi-FI" smtClean="0"/>
              <a:t>‹#›</a:t>
            </a:fld>
            <a:endParaRPr lang="fi-FI"/>
          </a:p>
        </p:txBody>
      </p:sp>
      <p:cxnSp>
        <p:nvCxnSpPr>
          <p:cNvPr id="6" name="Suora yhdysviiva 5">
            <a:extLst>
              <a:ext uri="{FF2B5EF4-FFF2-40B4-BE49-F238E27FC236}">
                <a16:creationId xmlns:a16="http://schemas.microsoft.com/office/drawing/2014/main" id="{61443402-E98F-A340-97EA-C3F7EAE09081}"/>
              </a:ext>
            </a:extLst>
          </p:cNvPr>
          <p:cNvCxnSpPr>
            <a:cxnSpLocks/>
          </p:cNvCxnSpPr>
          <p:nvPr userDrawn="1"/>
        </p:nvCxnSpPr>
        <p:spPr>
          <a:xfrm>
            <a:off x="838200" y="1690688"/>
            <a:ext cx="105156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790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OPETTAJILLE perusdia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199F-6D2A-C34F-9C10-AC374AD3278C}"/>
              </a:ext>
            </a:extLst>
          </p:cNvPr>
          <p:cNvSpPr>
            <a:spLocks noGrp="1"/>
          </p:cNvSpPr>
          <p:nvPr>
            <p:ph type="title"/>
          </p:nvPr>
        </p:nvSpPr>
        <p:spPr>
          <a:xfrm>
            <a:off x="839788" y="793806"/>
            <a:ext cx="3932237" cy="1069975"/>
          </a:xfrm>
        </p:spPr>
        <p:txBody>
          <a:bodyPr anchor="b"/>
          <a:lstStyle>
            <a:lvl1pPr>
              <a:defRPr sz="3200">
                <a:solidFill>
                  <a:schemeClr val="accent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7FE5CFEF-3B83-C94B-9D96-14429425DE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F69EEC1F-9A91-4849-835A-299CF444D0C6}"/>
              </a:ext>
            </a:extLst>
          </p:cNvPr>
          <p:cNvSpPr>
            <a:spLocks noGrp="1"/>
          </p:cNvSpPr>
          <p:nvPr>
            <p:ph type="body" sz="half" idx="2"/>
          </p:nvPr>
        </p:nvSpPr>
        <p:spPr>
          <a:xfrm>
            <a:off x="839788" y="2251018"/>
            <a:ext cx="3932237" cy="36179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3FAFD5-08D9-8741-AF95-BA7BF145E003}"/>
              </a:ext>
            </a:extLst>
          </p:cNvPr>
          <p:cNvSpPr>
            <a:spLocks noGrp="1"/>
          </p:cNvSpPr>
          <p:nvPr>
            <p:ph type="dt" sz="half" idx="10"/>
          </p:nvPr>
        </p:nvSpPr>
        <p:spPr/>
        <p:txBody>
          <a:bodyPr/>
          <a:lstStyle/>
          <a:p>
            <a:fld id="{C12FAC08-47FE-BB46-957B-10FC8E53E707}" type="datetime1">
              <a:rPr lang="fi-FI" smtClean="0"/>
              <a:t>6.4.2021</a:t>
            </a:fld>
            <a:endParaRPr lang="fi-FI"/>
          </a:p>
        </p:txBody>
      </p:sp>
      <p:sp>
        <p:nvSpPr>
          <p:cNvPr id="6" name="Footer Placeholder 5">
            <a:extLst>
              <a:ext uri="{FF2B5EF4-FFF2-40B4-BE49-F238E27FC236}">
                <a16:creationId xmlns:a16="http://schemas.microsoft.com/office/drawing/2014/main" id="{2EFC2D77-0517-9043-87E7-B7086031A0FC}"/>
              </a:ext>
            </a:extLst>
          </p:cNvPr>
          <p:cNvSpPr>
            <a:spLocks noGrp="1"/>
          </p:cNvSpPr>
          <p:nvPr>
            <p:ph type="ftr" sz="quarter" idx="11"/>
          </p:nvPr>
        </p:nvSpPr>
        <p:spPr/>
        <p:txBody>
          <a:bodyPr/>
          <a:lstStyle/>
          <a:p>
            <a:r>
              <a:rPr lang="fi-FI"/>
              <a:t>Satakunnan ammattikorkeakoulu</a:t>
            </a:r>
          </a:p>
        </p:txBody>
      </p:sp>
      <p:sp>
        <p:nvSpPr>
          <p:cNvPr id="7" name="Slide Number Placeholder 6">
            <a:extLst>
              <a:ext uri="{FF2B5EF4-FFF2-40B4-BE49-F238E27FC236}">
                <a16:creationId xmlns:a16="http://schemas.microsoft.com/office/drawing/2014/main" id="{61E18880-493D-F44E-8AFF-BD9185BC902F}"/>
              </a:ext>
            </a:extLst>
          </p:cNvPr>
          <p:cNvSpPr>
            <a:spLocks noGrp="1"/>
          </p:cNvSpPr>
          <p:nvPr>
            <p:ph type="sldNum" sz="quarter" idx="12"/>
          </p:nvPr>
        </p:nvSpPr>
        <p:spPr/>
        <p:txBody>
          <a:bodyPr/>
          <a:lstStyle/>
          <a:p>
            <a:fld id="{2F74984D-7D33-7B43-9D14-72BCE5267E88}" type="slidenum">
              <a:rPr lang="fi-FI" smtClean="0"/>
              <a:t>‹#›</a:t>
            </a:fld>
            <a:endParaRPr lang="fi-FI"/>
          </a:p>
        </p:txBody>
      </p:sp>
      <p:cxnSp>
        <p:nvCxnSpPr>
          <p:cNvPr id="8" name="Suora yhdysviiva 7">
            <a:extLst>
              <a:ext uri="{FF2B5EF4-FFF2-40B4-BE49-F238E27FC236}">
                <a16:creationId xmlns:a16="http://schemas.microsoft.com/office/drawing/2014/main" id="{9912FC20-4C0D-8543-B6FD-F2BDBC593C39}"/>
              </a:ext>
            </a:extLst>
          </p:cNvPr>
          <p:cNvCxnSpPr>
            <a:cxnSpLocks/>
          </p:cNvCxnSpPr>
          <p:nvPr userDrawn="1"/>
        </p:nvCxnSpPr>
        <p:spPr>
          <a:xfrm>
            <a:off x="838200" y="2057400"/>
            <a:ext cx="3933825"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432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OPETTAJILLE logo/foo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2DEB9-B6FE-7642-AA27-9ABB5036863B}"/>
              </a:ext>
            </a:extLst>
          </p:cNvPr>
          <p:cNvSpPr>
            <a:spLocks noGrp="1"/>
          </p:cNvSpPr>
          <p:nvPr>
            <p:ph type="dt" sz="half" idx="10"/>
          </p:nvPr>
        </p:nvSpPr>
        <p:spPr/>
        <p:txBody>
          <a:bodyPr/>
          <a:lstStyle/>
          <a:p>
            <a:fld id="{04F1B5E5-60F4-534C-AC8B-B1F09A122E89}" type="datetime1">
              <a:rPr lang="fi-FI" smtClean="0"/>
              <a:t>6.4.2021</a:t>
            </a:fld>
            <a:endParaRPr lang="fi-FI"/>
          </a:p>
        </p:txBody>
      </p:sp>
      <p:sp>
        <p:nvSpPr>
          <p:cNvPr id="3" name="Footer Placeholder 2">
            <a:extLst>
              <a:ext uri="{FF2B5EF4-FFF2-40B4-BE49-F238E27FC236}">
                <a16:creationId xmlns:a16="http://schemas.microsoft.com/office/drawing/2014/main" id="{D6C1E54B-7462-6D4D-8EA0-E6B29C5CD6D4}"/>
              </a:ext>
            </a:extLst>
          </p:cNvPr>
          <p:cNvSpPr>
            <a:spLocks noGrp="1"/>
          </p:cNvSpPr>
          <p:nvPr>
            <p:ph type="ftr" sz="quarter" idx="11"/>
          </p:nvPr>
        </p:nvSpPr>
        <p:spPr/>
        <p:txBody>
          <a:bodyPr/>
          <a:lstStyle/>
          <a:p>
            <a:r>
              <a:rPr lang="fi-FI"/>
              <a:t>Satakunnan ammattikorkeakoulu</a:t>
            </a:r>
          </a:p>
        </p:txBody>
      </p:sp>
      <p:sp>
        <p:nvSpPr>
          <p:cNvPr id="4" name="Slide Number Placeholder 3">
            <a:extLst>
              <a:ext uri="{FF2B5EF4-FFF2-40B4-BE49-F238E27FC236}">
                <a16:creationId xmlns:a16="http://schemas.microsoft.com/office/drawing/2014/main" id="{2483DF7E-A898-7A44-8A16-662C7D4C7432}"/>
              </a:ext>
            </a:extLst>
          </p:cNvPr>
          <p:cNvSpPr>
            <a:spLocks noGrp="1"/>
          </p:cNvSpPr>
          <p:nvPr>
            <p:ph type="sldNum" sz="quarter" idx="12"/>
          </p:nvPr>
        </p:nvSpPr>
        <p:spPr/>
        <p:txBody>
          <a:bodyPr/>
          <a:lstStyle/>
          <a:p>
            <a:fld id="{2F74984D-7D33-7B43-9D14-72BCE5267E88}" type="slidenum">
              <a:rPr lang="fi-FI" smtClean="0"/>
              <a:t>‹#›</a:t>
            </a:fld>
            <a:endParaRPr lang="fi-FI"/>
          </a:p>
        </p:txBody>
      </p:sp>
    </p:spTree>
    <p:extLst>
      <p:ext uri="{BB962C8B-B14F-4D97-AF65-F5344CB8AC3E}">
        <p14:creationId xmlns:p14="http://schemas.microsoft.com/office/powerpoint/2010/main" val="2743460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OPETTAJILLE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579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OPETTAJILLE täysin 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807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AMK perusdia 1">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Title 1">
            <a:extLst>
              <a:ext uri="{FF2B5EF4-FFF2-40B4-BE49-F238E27FC236}">
                <a16:creationId xmlns:a16="http://schemas.microsoft.com/office/drawing/2014/main" id="{95221B47-EEBF-FE44-A098-93B54366C67F}"/>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5" name="Date Placeholder 4">
            <a:extLst>
              <a:ext uri="{FF2B5EF4-FFF2-40B4-BE49-F238E27FC236}">
                <a16:creationId xmlns:a16="http://schemas.microsoft.com/office/drawing/2014/main" id="{8A3FA2D1-D144-6944-9BE7-EB1894E7DB4E}"/>
              </a:ext>
            </a:extLst>
          </p:cNvPr>
          <p:cNvSpPr>
            <a:spLocks noGrp="1"/>
          </p:cNvSpPr>
          <p:nvPr>
            <p:ph type="dt" sz="half" idx="10"/>
          </p:nvPr>
        </p:nvSpPr>
        <p:spPr/>
        <p:txBody>
          <a:bodyPr/>
          <a:lstStyle/>
          <a:p>
            <a:fld id="{C0719DE3-571B-6946-8861-58DD294EED00}" type="datetime1">
              <a:rPr lang="fi-FI" smtClean="0"/>
              <a:t>6.4.2021</a:t>
            </a:fld>
            <a:endParaRPr lang="fi-FI"/>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1" name="Tekstin paikkamerkki 10">
            <a:extLst>
              <a:ext uri="{FF2B5EF4-FFF2-40B4-BE49-F238E27FC236}">
                <a16:creationId xmlns:a16="http://schemas.microsoft.com/office/drawing/2014/main" id="{5300DC22-B3A5-FB40-8E46-C1C6952665DA}"/>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551087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MK väliotsikko punainen">
    <p:bg>
      <p:bgPr>
        <a:gradFill flip="none" rotWithShape="1">
          <a:gsLst>
            <a:gs pos="0">
              <a:schemeClr val="accent3">
                <a:lumMod val="60000"/>
                <a:lumOff val="40000"/>
              </a:schemeClr>
            </a:gs>
            <a:gs pos="70000">
              <a:schemeClr val="accent3"/>
            </a:gs>
            <a:gs pos="30000">
              <a:schemeClr val="accent3"/>
            </a:gs>
            <a:gs pos="100000">
              <a:schemeClr val="accent3">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3239847-E626-5C4E-940C-0E96C8331D5D}"/>
              </a:ext>
            </a:extLst>
          </p:cNvPr>
          <p:cNvPicPr>
            <a:picLocks noChangeAspect="1"/>
          </p:cNvPicPr>
          <p:nvPr userDrawn="1"/>
        </p:nvPicPr>
        <p:blipFill>
          <a:blip r:embed="rId2">
            <a:alphaModFix amt="90000"/>
            <a:extLst>
              <a:ext uri="{96DAC541-7B7A-43D3-8B79-37D633B846F1}">
                <asvg:svgBlip xmlns:asvg="http://schemas.microsoft.com/office/drawing/2016/SVG/main" r:embed="rId3"/>
              </a:ext>
            </a:extLst>
          </a:blip>
          <a:srcRect/>
          <a:stretch/>
        </p:blipFill>
        <p:spPr>
          <a:xfrm>
            <a:off x="0" y="-2"/>
            <a:ext cx="12192000" cy="6858000"/>
          </a:xfrm>
          <a:prstGeom prst="rect">
            <a:avLst/>
          </a:prstGeom>
        </p:spPr>
      </p:pic>
      <p:sp>
        <p:nvSpPr>
          <p:cNvPr id="5" name="Title 1">
            <a:extLst>
              <a:ext uri="{FF2B5EF4-FFF2-40B4-BE49-F238E27FC236}">
                <a16:creationId xmlns:a16="http://schemas.microsoft.com/office/drawing/2014/main" id="{8937ED2C-7524-C448-9759-227F657BD366}"/>
              </a:ext>
            </a:extLst>
          </p:cNvPr>
          <p:cNvSpPr>
            <a:spLocks noGrp="1"/>
          </p:cNvSpPr>
          <p:nvPr>
            <p:ph type="title"/>
          </p:nvPr>
        </p:nvSpPr>
        <p:spPr>
          <a:xfrm>
            <a:off x="838200" y="2766217"/>
            <a:ext cx="5344486" cy="1325563"/>
          </a:xfrm>
        </p:spPr>
        <p:txBody>
          <a:bodyPr>
            <a:noAutofit/>
          </a:bodyPr>
          <a:lstStyle>
            <a:lvl1pPr algn="l">
              <a:lnSpc>
                <a:spcPts val="6000"/>
              </a:lnSpc>
              <a:defRPr sz="6000">
                <a:solidFill>
                  <a:schemeClr val="bg1"/>
                </a:solidFill>
                <a:effectLst/>
              </a:defRPr>
            </a:lvl1pPr>
          </a:lstStyle>
          <a:p>
            <a:r>
              <a:rPr lang="en-US" dirty="0"/>
              <a:t>Click to edit Master title style</a:t>
            </a:r>
            <a:endParaRPr lang="fi-FI" dirty="0"/>
          </a:p>
        </p:txBody>
      </p:sp>
      <p:pic>
        <p:nvPicPr>
          <p:cNvPr id="7" name="Picture 6">
            <a:extLst>
              <a:ext uri="{FF2B5EF4-FFF2-40B4-BE49-F238E27FC236}">
                <a16:creationId xmlns:a16="http://schemas.microsoft.com/office/drawing/2014/main" id="{330F3AE1-A4BE-2B47-960A-54918CD4E7A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89284" y="5992228"/>
            <a:ext cx="1224377" cy="514794"/>
          </a:xfrm>
          <a:prstGeom prst="rect">
            <a:avLst/>
          </a:prstGeom>
        </p:spPr>
      </p:pic>
      <p:sp>
        <p:nvSpPr>
          <p:cNvPr id="10" name="Subtitle 2">
            <a:extLst>
              <a:ext uri="{FF2B5EF4-FFF2-40B4-BE49-F238E27FC236}">
                <a16:creationId xmlns:a16="http://schemas.microsoft.com/office/drawing/2014/main" id="{6FE68A7F-D918-EC4B-8CE3-6A3B70D094D4}"/>
              </a:ext>
            </a:extLst>
          </p:cNvPr>
          <p:cNvSpPr txBox="1">
            <a:spLocks/>
          </p:cNvSpPr>
          <p:nvPr userDrawn="1"/>
        </p:nvSpPr>
        <p:spPr>
          <a:xfrm>
            <a:off x="809601" y="6239903"/>
            <a:ext cx="10386830" cy="6180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3">
                    <a:lumMod val="40000"/>
                    <a:lumOff val="60000"/>
                  </a:schemeClr>
                </a:solidFill>
              </a:rPr>
              <a:t>THINK FUTURE.</a:t>
            </a:r>
            <a:endParaRPr lang="fi-FI" dirty="0">
              <a:solidFill>
                <a:schemeClr val="accent3">
                  <a:lumMod val="40000"/>
                  <a:lumOff val="60000"/>
                </a:schemeClr>
              </a:solidFill>
            </a:endParaRPr>
          </a:p>
        </p:txBody>
      </p:sp>
      <p:sp>
        <p:nvSpPr>
          <p:cNvPr id="11" name="Subtitle 2">
            <a:extLst>
              <a:ext uri="{FF2B5EF4-FFF2-40B4-BE49-F238E27FC236}">
                <a16:creationId xmlns:a16="http://schemas.microsoft.com/office/drawing/2014/main" id="{43391446-74A2-AB4A-8C23-53AA83AACB9C}"/>
              </a:ext>
            </a:extLst>
          </p:cNvPr>
          <p:cNvSpPr txBox="1">
            <a:spLocks/>
          </p:cNvSpPr>
          <p:nvPr userDrawn="1"/>
        </p:nvSpPr>
        <p:spPr>
          <a:xfrm>
            <a:off x="809601" y="5871987"/>
            <a:ext cx="10386830" cy="48081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3">
                    <a:lumMod val="40000"/>
                    <a:lumOff val="60000"/>
                  </a:schemeClr>
                </a:solidFill>
              </a:rPr>
              <a:t>KATSE TULEVAISUUTEEN.</a:t>
            </a:r>
            <a:endParaRPr lang="fi-FI" dirty="0">
              <a:solidFill>
                <a:schemeClr val="accent3">
                  <a:lumMod val="40000"/>
                  <a:lumOff val="60000"/>
                </a:schemeClr>
              </a:solidFill>
            </a:endParaRPr>
          </a:p>
        </p:txBody>
      </p:sp>
      <p:sp>
        <p:nvSpPr>
          <p:cNvPr id="8" name="Subtitle 2">
            <a:extLst>
              <a:ext uri="{FF2B5EF4-FFF2-40B4-BE49-F238E27FC236}">
                <a16:creationId xmlns:a16="http://schemas.microsoft.com/office/drawing/2014/main" id="{880C1EC1-B91C-9A43-AEA3-DB7040BA5B2F}"/>
              </a:ext>
            </a:extLst>
          </p:cNvPr>
          <p:cNvSpPr>
            <a:spLocks noGrp="1"/>
          </p:cNvSpPr>
          <p:nvPr>
            <p:ph type="subTitle" idx="1" hasCustomPrompt="1"/>
          </p:nvPr>
        </p:nvSpPr>
        <p:spPr>
          <a:xfrm>
            <a:off x="856756" y="5080284"/>
            <a:ext cx="10349614" cy="789059"/>
          </a:xfrm>
        </p:spPr>
        <p:txBody>
          <a:bodyPr>
            <a:normAutofit/>
          </a:bodyPr>
          <a:lstStyle>
            <a:lvl1pPr marL="0" indent="0" algn="l">
              <a:buNone/>
              <a:defRPr sz="1800" cap="all"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endParaRPr lang="fi-FI" dirty="0"/>
          </a:p>
        </p:txBody>
      </p:sp>
    </p:spTree>
    <p:extLst>
      <p:ext uri="{BB962C8B-B14F-4D97-AF65-F5344CB8AC3E}">
        <p14:creationId xmlns:p14="http://schemas.microsoft.com/office/powerpoint/2010/main" val="142752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AMK kiitosdia yhteystiedoilla">
    <p:bg>
      <p:bgPr>
        <a:gradFill flip="none" rotWithShape="1">
          <a:gsLst>
            <a:gs pos="0">
              <a:schemeClr val="accent1">
                <a:lumMod val="60000"/>
                <a:lumOff val="40000"/>
              </a:schemeClr>
            </a:gs>
            <a:gs pos="70000">
              <a:schemeClr val="accent1"/>
            </a:gs>
            <a:gs pos="30000">
              <a:schemeClr val="accent1"/>
            </a:gs>
            <a:gs pos="100000">
              <a:schemeClr val="accent1">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F141-EBB6-0042-A428-16062B38399A}"/>
              </a:ext>
            </a:extLst>
          </p:cNvPr>
          <p:cNvSpPr>
            <a:spLocks noGrp="1"/>
          </p:cNvSpPr>
          <p:nvPr>
            <p:ph type="title" hasCustomPrompt="1"/>
          </p:nvPr>
        </p:nvSpPr>
        <p:spPr>
          <a:xfrm>
            <a:off x="771294" y="2308330"/>
            <a:ext cx="3824288" cy="1325563"/>
          </a:xfrm>
        </p:spPr>
        <p:txBody>
          <a:bodyPr>
            <a:normAutofit/>
          </a:bodyPr>
          <a:lstStyle>
            <a:lvl1pPr>
              <a:defRPr sz="7200">
                <a:solidFill>
                  <a:schemeClr val="bg1"/>
                </a:solidFill>
              </a:defRPr>
            </a:lvl1pPr>
          </a:lstStyle>
          <a:p>
            <a:r>
              <a:rPr lang="fi-FI" dirty="0"/>
              <a:t>Kiitos!</a:t>
            </a:r>
          </a:p>
        </p:txBody>
      </p:sp>
      <p:pic>
        <p:nvPicPr>
          <p:cNvPr id="10" name="Picture 9">
            <a:extLst>
              <a:ext uri="{FF2B5EF4-FFF2-40B4-BE49-F238E27FC236}">
                <a16:creationId xmlns:a16="http://schemas.microsoft.com/office/drawing/2014/main" id="{3EDA6F94-F3F0-BC4C-86C1-246197510F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27185" y="472273"/>
            <a:ext cx="2480453" cy="1042918"/>
          </a:xfrm>
          <a:prstGeom prst="rect">
            <a:avLst/>
          </a:prstGeom>
        </p:spPr>
      </p:pic>
      <p:sp>
        <p:nvSpPr>
          <p:cNvPr id="18" name="Text Placeholder 17">
            <a:extLst>
              <a:ext uri="{FF2B5EF4-FFF2-40B4-BE49-F238E27FC236}">
                <a16:creationId xmlns:a16="http://schemas.microsoft.com/office/drawing/2014/main" id="{81742A69-1A69-0A42-9BDC-7D59DDDE647A}"/>
              </a:ext>
            </a:extLst>
          </p:cNvPr>
          <p:cNvSpPr>
            <a:spLocks noGrp="1"/>
          </p:cNvSpPr>
          <p:nvPr>
            <p:ph type="body" sz="quarter" idx="10" hasCustomPrompt="1"/>
          </p:nvPr>
        </p:nvSpPr>
        <p:spPr>
          <a:xfrm>
            <a:off x="838200" y="3558941"/>
            <a:ext cx="3824288" cy="361287"/>
          </a:xfrm>
        </p:spPr>
        <p:txBody>
          <a:bodyPr>
            <a:normAutofit/>
          </a:bodyPr>
          <a:lstStyle>
            <a:lvl1pPr marL="0" indent="0">
              <a:buFont typeface="Arial" panose="020B0604020202020204" pitchFamily="34" charset="0"/>
              <a:buNone/>
              <a:defRPr sz="1500" b="1">
                <a:solidFill>
                  <a:schemeClr val="bg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err="1"/>
              <a:t>Etunimi</a:t>
            </a:r>
            <a:r>
              <a:rPr lang="en-US" dirty="0"/>
              <a:t> </a:t>
            </a:r>
            <a:r>
              <a:rPr lang="en-US" dirty="0" err="1"/>
              <a:t>Sukunimi</a:t>
            </a:r>
            <a:endParaRPr lang="en-US" dirty="0"/>
          </a:p>
        </p:txBody>
      </p:sp>
      <p:sp>
        <p:nvSpPr>
          <p:cNvPr id="19" name="Text Placeholder 17">
            <a:extLst>
              <a:ext uri="{FF2B5EF4-FFF2-40B4-BE49-F238E27FC236}">
                <a16:creationId xmlns:a16="http://schemas.microsoft.com/office/drawing/2014/main" id="{08A98557-F9EB-7442-A857-19E3A4DC4FE1}"/>
              </a:ext>
            </a:extLst>
          </p:cNvPr>
          <p:cNvSpPr>
            <a:spLocks noGrp="1"/>
          </p:cNvSpPr>
          <p:nvPr>
            <p:ph type="body" sz="quarter" idx="11" hasCustomPrompt="1"/>
          </p:nvPr>
        </p:nvSpPr>
        <p:spPr>
          <a:xfrm>
            <a:off x="838200" y="3943840"/>
            <a:ext cx="3824288" cy="361287"/>
          </a:xfrm>
        </p:spPr>
        <p:txBody>
          <a:bodyPr>
            <a:normAutofit/>
          </a:bodyPr>
          <a:lstStyle>
            <a:lvl1pPr marL="0" indent="0">
              <a:buFont typeface="Arial" panose="020B0604020202020204" pitchFamily="34" charset="0"/>
              <a:buNone/>
              <a:defRPr sz="1500" b="1" u="sng">
                <a:solidFill>
                  <a:schemeClr val="accent1">
                    <a:lumMod val="40000"/>
                    <a:lumOff val="60000"/>
                  </a:schemeClr>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err="1"/>
              <a:t>etunimi.sukunimi@samk.fi</a:t>
            </a:r>
            <a:endParaRPr lang="en-US" dirty="0"/>
          </a:p>
        </p:txBody>
      </p:sp>
      <p:sp>
        <p:nvSpPr>
          <p:cNvPr id="20" name="Text Placeholder 17">
            <a:extLst>
              <a:ext uri="{FF2B5EF4-FFF2-40B4-BE49-F238E27FC236}">
                <a16:creationId xmlns:a16="http://schemas.microsoft.com/office/drawing/2014/main" id="{12DF1319-CC83-BB4E-9892-094841BC698D}"/>
              </a:ext>
            </a:extLst>
          </p:cNvPr>
          <p:cNvSpPr>
            <a:spLocks noGrp="1"/>
          </p:cNvSpPr>
          <p:nvPr>
            <p:ph type="body" sz="quarter" idx="12" hasCustomPrompt="1"/>
          </p:nvPr>
        </p:nvSpPr>
        <p:spPr>
          <a:xfrm>
            <a:off x="838200" y="4338783"/>
            <a:ext cx="3824288" cy="361287"/>
          </a:xfrm>
        </p:spPr>
        <p:txBody>
          <a:bodyPr>
            <a:normAutofit/>
          </a:bodyPr>
          <a:lstStyle>
            <a:lvl1pPr marL="0" indent="0">
              <a:buFont typeface="Arial" panose="020B0604020202020204" pitchFamily="34" charset="0"/>
              <a:buNone/>
              <a:defRPr sz="1500" b="1">
                <a:solidFill>
                  <a:schemeClr val="bg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000 000 0000</a:t>
            </a:r>
          </a:p>
        </p:txBody>
      </p:sp>
      <p:sp>
        <p:nvSpPr>
          <p:cNvPr id="16" name="Picture Placeholder 22">
            <a:extLst>
              <a:ext uri="{FF2B5EF4-FFF2-40B4-BE49-F238E27FC236}">
                <a16:creationId xmlns:a16="http://schemas.microsoft.com/office/drawing/2014/main" id="{AF38FB5E-6432-AC4A-B183-65D4A720BAA9}"/>
              </a:ext>
            </a:extLst>
          </p:cNvPr>
          <p:cNvSpPr>
            <a:spLocks noGrp="1"/>
          </p:cNvSpPr>
          <p:nvPr>
            <p:ph type="pic" sz="quarter" idx="30"/>
          </p:nvPr>
        </p:nvSpPr>
        <p:spPr>
          <a:xfrm>
            <a:off x="5798344" y="755260"/>
            <a:ext cx="5257800" cy="5257903"/>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5" name="TextBox 7">
            <a:hlinkClick r:id="rId4"/>
            <a:extLst>
              <a:ext uri="{FF2B5EF4-FFF2-40B4-BE49-F238E27FC236}">
                <a16:creationId xmlns:a16="http://schemas.microsoft.com/office/drawing/2014/main" id="{77E730CD-4678-F248-BA1D-9A34C71683FC}"/>
              </a:ext>
            </a:extLst>
          </p:cNvPr>
          <p:cNvSpPr txBox="1"/>
          <p:nvPr userDrawn="1"/>
        </p:nvSpPr>
        <p:spPr>
          <a:xfrm>
            <a:off x="865094" y="6194545"/>
            <a:ext cx="1292051" cy="400110"/>
          </a:xfrm>
          <a:prstGeom prst="rect">
            <a:avLst/>
          </a:prstGeom>
          <a:noFill/>
        </p:spPr>
        <p:txBody>
          <a:bodyPr wrap="square" rtlCol="0">
            <a:spAutoFit/>
          </a:bodyPr>
          <a:lstStyle/>
          <a:p>
            <a:r>
              <a:rPr lang="fi-FI" sz="2000" b="1" i="0" spc="0" baseline="0" noProof="0" dirty="0" err="1">
                <a:solidFill>
                  <a:schemeClr val="bg1"/>
                </a:solidFill>
                <a:latin typeface="+mj-lt"/>
              </a:rPr>
              <a:t>samk.fi</a:t>
            </a:r>
            <a:endParaRPr lang="fi-FI" sz="2000" b="1" i="0" spc="0" baseline="0" noProof="0" dirty="0">
              <a:solidFill>
                <a:schemeClr val="bg1"/>
              </a:solidFill>
              <a:latin typeface="+mj-lt"/>
            </a:endParaRPr>
          </a:p>
        </p:txBody>
      </p:sp>
      <p:sp>
        <p:nvSpPr>
          <p:cNvPr id="11" name="Subtitle 2">
            <a:extLst>
              <a:ext uri="{FF2B5EF4-FFF2-40B4-BE49-F238E27FC236}">
                <a16:creationId xmlns:a16="http://schemas.microsoft.com/office/drawing/2014/main" id="{636FE892-5C63-6240-A0F1-FC0FD47FF9F8}"/>
              </a:ext>
            </a:extLst>
          </p:cNvPr>
          <p:cNvSpPr txBox="1">
            <a:spLocks/>
          </p:cNvSpPr>
          <p:nvPr userDrawn="1"/>
        </p:nvSpPr>
        <p:spPr>
          <a:xfrm>
            <a:off x="865094" y="5496283"/>
            <a:ext cx="10386830" cy="5648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THINK FUTURE.</a:t>
            </a:r>
            <a:endParaRPr lang="fi-FI" dirty="0"/>
          </a:p>
        </p:txBody>
      </p:sp>
      <p:sp>
        <p:nvSpPr>
          <p:cNvPr id="12" name="Subtitle 2">
            <a:extLst>
              <a:ext uri="{FF2B5EF4-FFF2-40B4-BE49-F238E27FC236}">
                <a16:creationId xmlns:a16="http://schemas.microsoft.com/office/drawing/2014/main" id="{1DE17D53-5F8F-5F49-A141-4956F0F87D86}"/>
              </a:ext>
            </a:extLst>
          </p:cNvPr>
          <p:cNvSpPr txBox="1">
            <a:spLocks/>
          </p:cNvSpPr>
          <p:nvPr userDrawn="1"/>
        </p:nvSpPr>
        <p:spPr>
          <a:xfrm>
            <a:off x="865094" y="5128368"/>
            <a:ext cx="10386830" cy="43936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KATSE TULEVAISUUTEEN.</a:t>
            </a:r>
            <a:endParaRPr lang="fi-FI" dirty="0"/>
          </a:p>
        </p:txBody>
      </p:sp>
    </p:spTree>
    <p:extLst>
      <p:ext uri="{BB962C8B-B14F-4D97-AF65-F5344CB8AC3E}">
        <p14:creationId xmlns:p14="http://schemas.microsoft.com/office/powerpoint/2010/main" val="251070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AMK kiitosdia sininen">
    <p:bg>
      <p:bgPr>
        <a:gradFill flip="none" rotWithShape="1">
          <a:gsLst>
            <a:gs pos="0">
              <a:schemeClr val="accent1">
                <a:lumMod val="60000"/>
                <a:lumOff val="40000"/>
              </a:schemeClr>
            </a:gs>
            <a:gs pos="69970">
              <a:schemeClr val="accent1"/>
            </a:gs>
            <a:gs pos="30000">
              <a:schemeClr val="accent1"/>
            </a:gs>
            <a:gs pos="100000">
              <a:srgbClr val="0078A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F141-EBB6-0042-A428-16062B38399A}"/>
              </a:ext>
            </a:extLst>
          </p:cNvPr>
          <p:cNvSpPr>
            <a:spLocks noGrp="1"/>
          </p:cNvSpPr>
          <p:nvPr>
            <p:ph type="title" hasCustomPrompt="1"/>
          </p:nvPr>
        </p:nvSpPr>
        <p:spPr>
          <a:xfrm>
            <a:off x="838200" y="2766218"/>
            <a:ext cx="3824288" cy="1325563"/>
          </a:xfrm>
        </p:spPr>
        <p:txBody>
          <a:bodyPr>
            <a:normAutofit/>
          </a:bodyPr>
          <a:lstStyle>
            <a:lvl1pPr>
              <a:defRPr sz="7200">
                <a:solidFill>
                  <a:schemeClr val="bg1"/>
                </a:solidFill>
              </a:defRPr>
            </a:lvl1pPr>
          </a:lstStyle>
          <a:p>
            <a:r>
              <a:rPr lang="fi-FI" dirty="0"/>
              <a:t>Kiitos!</a:t>
            </a:r>
          </a:p>
        </p:txBody>
      </p:sp>
      <p:pic>
        <p:nvPicPr>
          <p:cNvPr id="10" name="Picture 9">
            <a:extLst>
              <a:ext uri="{FF2B5EF4-FFF2-40B4-BE49-F238E27FC236}">
                <a16:creationId xmlns:a16="http://schemas.microsoft.com/office/drawing/2014/main" id="{3EDA6F94-F3F0-BC4C-86C1-246197510F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27185" y="472273"/>
            <a:ext cx="2480453" cy="1042918"/>
          </a:xfrm>
          <a:prstGeom prst="rect">
            <a:avLst/>
          </a:prstGeom>
        </p:spPr>
      </p:pic>
      <p:sp>
        <p:nvSpPr>
          <p:cNvPr id="15" name="TextBox 7">
            <a:hlinkClick r:id="rId4"/>
            <a:extLst>
              <a:ext uri="{FF2B5EF4-FFF2-40B4-BE49-F238E27FC236}">
                <a16:creationId xmlns:a16="http://schemas.microsoft.com/office/drawing/2014/main" id="{77E730CD-4678-F248-BA1D-9A34C71683FC}"/>
              </a:ext>
            </a:extLst>
          </p:cNvPr>
          <p:cNvSpPr txBox="1"/>
          <p:nvPr userDrawn="1"/>
        </p:nvSpPr>
        <p:spPr>
          <a:xfrm>
            <a:off x="865094" y="6194545"/>
            <a:ext cx="1292051" cy="400110"/>
          </a:xfrm>
          <a:prstGeom prst="rect">
            <a:avLst/>
          </a:prstGeom>
          <a:noFill/>
        </p:spPr>
        <p:txBody>
          <a:bodyPr wrap="square" rtlCol="0">
            <a:spAutoFit/>
          </a:bodyPr>
          <a:lstStyle/>
          <a:p>
            <a:r>
              <a:rPr lang="fi-FI" sz="2000" b="1" i="0" spc="0" baseline="0" noProof="0" dirty="0" err="1">
                <a:solidFill>
                  <a:schemeClr val="bg1"/>
                </a:solidFill>
                <a:latin typeface="+mj-lt"/>
              </a:rPr>
              <a:t>samk.fi</a:t>
            </a:r>
            <a:endParaRPr lang="fi-FI" sz="2000" b="1" i="0" spc="0" baseline="0" noProof="0" dirty="0">
              <a:solidFill>
                <a:schemeClr val="bg1"/>
              </a:solidFill>
              <a:latin typeface="+mj-lt"/>
            </a:endParaRPr>
          </a:p>
        </p:txBody>
      </p:sp>
      <p:pic>
        <p:nvPicPr>
          <p:cNvPr id="5" name="Kuva 4">
            <a:extLst>
              <a:ext uri="{FF2B5EF4-FFF2-40B4-BE49-F238E27FC236}">
                <a16:creationId xmlns:a16="http://schemas.microsoft.com/office/drawing/2014/main" id="{181B4F97-CC07-1E4F-824F-E7BB4B5083CE}"/>
              </a:ext>
            </a:extLst>
          </p:cNvPr>
          <p:cNvPicPr>
            <a:picLocks noChangeAspect="1"/>
          </p:cNvPicPr>
          <p:nvPr userDrawn="1"/>
        </p:nvPicPr>
        <p:blipFill>
          <a:blip r:embed="rId5">
            <a:alphaModFix amt="70000"/>
            <a:extLst>
              <a:ext uri="{96DAC541-7B7A-43D3-8B79-37D633B846F1}">
                <asvg:svgBlip xmlns:asvg="http://schemas.microsoft.com/office/drawing/2016/SVG/main" r:embed="rId6"/>
              </a:ext>
            </a:extLst>
          </a:blip>
          <a:srcRect/>
          <a:stretch/>
        </p:blipFill>
        <p:spPr>
          <a:xfrm>
            <a:off x="0" y="5553"/>
            <a:ext cx="12182129" cy="6852447"/>
          </a:xfrm>
          <a:prstGeom prst="rect">
            <a:avLst/>
          </a:prstGeom>
          <a:effectLst/>
        </p:spPr>
      </p:pic>
      <p:sp>
        <p:nvSpPr>
          <p:cNvPr id="7" name="Subtitle 2">
            <a:extLst>
              <a:ext uri="{FF2B5EF4-FFF2-40B4-BE49-F238E27FC236}">
                <a16:creationId xmlns:a16="http://schemas.microsoft.com/office/drawing/2014/main" id="{0A07AE40-0F5C-3646-8636-F2235B4F3256}"/>
              </a:ext>
            </a:extLst>
          </p:cNvPr>
          <p:cNvSpPr txBox="1">
            <a:spLocks/>
          </p:cNvSpPr>
          <p:nvPr userDrawn="1"/>
        </p:nvSpPr>
        <p:spPr>
          <a:xfrm>
            <a:off x="875033" y="5396893"/>
            <a:ext cx="10386830" cy="5648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THINK FUTURE.</a:t>
            </a:r>
            <a:endParaRPr lang="fi-FI" dirty="0"/>
          </a:p>
        </p:txBody>
      </p:sp>
      <p:sp>
        <p:nvSpPr>
          <p:cNvPr id="8" name="Subtitle 2">
            <a:extLst>
              <a:ext uri="{FF2B5EF4-FFF2-40B4-BE49-F238E27FC236}">
                <a16:creationId xmlns:a16="http://schemas.microsoft.com/office/drawing/2014/main" id="{8B4D5B0E-DA38-9543-816F-42B58878353F}"/>
              </a:ext>
            </a:extLst>
          </p:cNvPr>
          <p:cNvSpPr txBox="1">
            <a:spLocks/>
          </p:cNvSpPr>
          <p:nvPr userDrawn="1"/>
        </p:nvSpPr>
        <p:spPr>
          <a:xfrm>
            <a:off x="875033" y="5028978"/>
            <a:ext cx="10386830" cy="43936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500"/>
              </a:spcBef>
              <a:buFont typeface="Arial" panose="020B0604020202020204" pitchFamily="34" charset="0"/>
              <a:buNone/>
              <a:defRPr sz="1800" b="0" kern="1200" cap="all" spc="200" baseline="0">
                <a:solidFill>
                  <a:schemeClr val="accent1">
                    <a:lumMod val="20000"/>
                    <a:lumOff val="80000"/>
                  </a:schemeClr>
                </a:solidFill>
                <a:latin typeface="Arial" panose="020B0604020202020204" pitchFamily="34" charset="0"/>
                <a:ea typeface="Open Sans" panose="020B0606030504020204" pitchFamily="34"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KATSE TULEVAISUUTEEN.</a:t>
            </a:r>
            <a:endParaRPr lang="fi-FI" dirty="0"/>
          </a:p>
        </p:txBody>
      </p:sp>
    </p:spTree>
    <p:extLst>
      <p:ext uri="{BB962C8B-B14F-4D97-AF65-F5344CB8AC3E}">
        <p14:creationId xmlns:p14="http://schemas.microsoft.com/office/powerpoint/2010/main" val="137628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AMK esittely vihr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A9C896B5-7B9A-8348-9A21-5B1510309DB3}"/>
              </a:ext>
            </a:extLst>
          </p:cNvPr>
          <p:cNvPicPr>
            <a:picLocks noChangeAspect="1"/>
          </p:cNvPicPr>
          <p:nvPr userDrawn="1"/>
        </p:nvPicPr>
        <p:blipFill rotWithShape="1">
          <a:blip r:embed="rId2"/>
          <a:srcRect/>
          <a:stretch/>
        </p:blipFill>
        <p:spPr>
          <a:xfrm>
            <a:off x="0" y="0"/>
            <a:ext cx="12174789" cy="6848318"/>
          </a:xfrm>
          <a:prstGeom prst="rect">
            <a:avLst/>
          </a:prstGeom>
        </p:spPr>
      </p:pic>
      <p:sp>
        <p:nvSpPr>
          <p:cNvPr id="6" name="Suorakulmio 5">
            <a:extLst>
              <a:ext uri="{FF2B5EF4-FFF2-40B4-BE49-F238E27FC236}">
                <a16:creationId xmlns:a16="http://schemas.microsoft.com/office/drawing/2014/main" id="{F738A768-F253-6847-93E5-E2D53C7BDFC3}"/>
              </a:ext>
            </a:extLst>
          </p:cNvPr>
          <p:cNvSpPr/>
          <p:nvPr userDrawn="1"/>
        </p:nvSpPr>
        <p:spPr>
          <a:xfrm>
            <a:off x="-12000" y="0"/>
            <a:ext cx="12204000" cy="6858000"/>
          </a:xfrm>
          <a:prstGeom prst="rect">
            <a:avLst/>
          </a:prstGeom>
          <a:gradFill flip="none" rotWithShape="1">
            <a:gsLst>
              <a:gs pos="0">
                <a:schemeClr val="accent2">
                  <a:lumMod val="60000"/>
                  <a:lumOff val="40000"/>
                  <a:alpha val="80000"/>
                </a:schemeClr>
              </a:gs>
              <a:gs pos="49000">
                <a:schemeClr val="accent2">
                  <a:alpha val="80000"/>
                </a:schemeClr>
              </a:gs>
              <a:gs pos="100000">
                <a:srgbClr val="6EA000">
                  <a:alpha val="8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 name="Freeform 96">
            <a:extLst>
              <a:ext uri="{FF2B5EF4-FFF2-40B4-BE49-F238E27FC236}">
                <a16:creationId xmlns:a16="http://schemas.microsoft.com/office/drawing/2014/main" id="{ECB1272D-73EB-134F-8C31-85E7DDE8C2B8}"/>
              </a:ext>
            </a:extLst>
          </p:cNvPr>
          <p:cNvSpPr>
            <a:spLocks noChangeArrowheads="1"/>
          </p:cNvSpPr>
          <p:nvPr userDrawn="1"/>
        </p:nvSpPr>
        <p:spPr bwMode="auto">
          <a:xfrm>
            <a:off x="5516293" y="1073207"/>
            <a:ext cx="597652" cy="575988"/>
          </a:xfrm>
          <a:custGeom>
            <a:avLst/>
            <a:gdLst>
              <a:gd name="T0" fmla="*/ 78442719 w 602"/>
              <a:gd name="T1" fmla="*/ 71923702 h 580"/>
              <a:gd name="T2" fmla="*/ 78442719 w 602"/>
              <a:gd name="T3" fmla="*/ 71923702 h 580"/>
              <a:gd name="T4" fmla="*/ 78442719 w 602"/>
              <a:gd name="T5" fmla="*/ 71923702 h 580"/>
              <a:gd name="T6" fmla="*/ 74657633 w 602"/>
              <a:gd name="T7" fmla="*/ 75578543 h 580"/>
              <a:gd name="T8" fmla="*/ 3654665 w 602"/>
              <a:gd name="T9" fmla="*/ 75578543 h 580"/>
              <a:gd name="T10" fmla="*/ 0 w 602"/>
              <a:gd name="T11" fmla="*/ 71923702 h 580"/>
              <a:gd name="T12" fmla="*/ 0 w 602"/>
              <a:gd name="T13" fmla="*/ 71923702 h 580"/>
              <a:gd name="T14" fmla="*/ 0 w 602"/>
              <a:gd name="T15" fmla="*/ 71923702 h 580"/>
              <a:gd name="T16" fmla="*/ 10180751 w 602"/>
              <a:gd name="T17" fmla="*/ 53518347 h 580"/>
              <a:gd name="T18" fmla="*/ 21274806 w 602"/>
              <a:gd name="T19" fmla="*/ 49733080 h 580"/>
              <a:gd name="T20" fmla="*/ 30411109 w 602"/>
              <a:gd name="T21" fmla="*/ 46077877 h 580"/>
              <a:gd name="T22" fmla="*/ 30411109 w 602"/>
              <a:gd name="T23" fmla="*/ 38637768 h 580"/>
              <a:gd name="T24" fmla="*/ 26756804 w 602"/>
              <a:gd name="T25" fmla="*/ 29500304 h 580"/>
              <a:gd name="T26" fmla="*/ 24929472 w 602"/>
              <a:gd name="T27" fmla="*/ 25845463 h 580"/>
              <a:gd name="T28" fmla="*/ 25843138 w 602"/>
              <a:gd name="T29" fmla="*/ 19318704 h 580"/>
              <a:gd name="T30" fmla="*/ 24929472 w 602"/>
              <a:gd name="T31" fmla="*/ 12009021 h 580"/>
              <a:gd name="T32" fmla="*/ 39678193 w 602"/>
              <a:gd name="T33" fmla="*/ 0 h 580"/>
              <a:gd name="T34" fmla="*/ 53513248 w 602"/>
              <a:gd name="T35" fmla="*/ 12009021 h 580"/>
              <a:gd name="T36" fmla="*/ 52599581 w 602"/>
              <a:gd name="T37" fmla="*/ 19318704 h 580"/>
              <a:gd name="T38" fmla="*/ 54426914 w 602"/>
              <a:gd name="T39" fmla="*/ 25845463 h 580"/>
              <a:gd name="T40" fmla="*/ 51685915 w 602"/>
              <a:gd name="T41" fmla="*/ 29500304 h 580"/>
              <a:gd name="T42" fmla="*/ 48031249 w 602"/>
              <a:gd name="T43" fmla="*/ 38637768 h 580"/>
              <a:gd name="T44" fmla="*/ 48031249 w 602"/>
              <a:gd name="T45" fmla="*/ 46077877 h 580"/>
              <a:gd name="T46" fmla="*/ 57167913 w 602"/>
              <a:gd name="T47" fmla="*/ 49733080 h 580"/>
              <a:gd name="T48" fmla="*/ 69175635 w 602"/>
              <a:gd name="T49" fmla="*/ 53518347 h 580"/>
              <a:gd name="T50" fmla="*/ 78442719 w 602"/>
              <a:gd name="T51" fmla="*/ 71923702 h 5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8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bg1"/>
          </a:solidFill>
          <a:ln>
            <a:noFill/>
          </a:ln>
        </p:spPr>
        <p:txBody>
          <a:bodyPr wrap="none" lIns="91424" tIns="45712" rIns="91424" bIns="45712" anchor="ctr"/>
          <a:lstStyle/>
          <a:p>
            <a:endParaRPr lang="en-US" dirty="0">
              <a:solidFill>
                <a:schemeClr val="bg1"/>
              </a:solidFill>
            </a:endParaRPr>
          </a:p>
        </p:txBody>
      </p:sp>
      <p:pic>
        <p:nvPicPr>
          <p:cNvPr id="13" name="Graphic 270" descr="Marker">
            <a:extLst>
              <a:ext uri="{FF2B5EF4-FFF2-40B4-BE49-F238E27FC236}">
                <a16:creationId xmlns:a16="http://schemas.microsoft.com/office/drawing/2014/main" id="{013A4FC7-AE26-F64E-9794-D18A318CD2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2304" y="2692934"/>
            <a:ext cx="783530" cy="783528"/>
          </a:xfrm>
          <a:prstGeom prst="rect">
            <a:avLst/>
          </a:prstGeom>
        </p:spPr>
      </p:pic>
      <p:pic>
        <p:nvPicPr>
          <p:cNvPr id="14" name="Kuva 13">
            <a:extLst>
              <a:ext uri="{FF2B5EF4-FFF2-40B4-BE49-F238E27FC236}">
                <a16:creationId xmlns:a16="http://schemas.microsoft.com/office/drawing/2014/main" id="{66FFA2F9-9A63-F24D-B917-2F18129D35A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4453" y="2799799"/>
            <a:ext cx="485534" cy="624901"/>
          </a:xfrm>
          <a:prstGeom prst="rect">
            <a:avLst/>
          </a:prstGeom>
        </p:spPr>
      </p:pic>
      <p:pic>
        <p:nvPicPr>
          <p:cNvPr id="15" name="Kuva 14">
            <a:extLst>
              <a:ext uri="{FF2B5EF4-FFF2-40B4-BE49-F238E27FC236}">
                <a16:creationId xmlns:a16="http://schemas.microsoft.com/office/drawing/2014/main" id="{EC718BCC-182C-2049-AB32-7C386BAA2CCC}"/>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957634" y="649345"/>
            <a:ext cx="3614366" cy="1519677"/>
          </a:xfrm>
          <a:prstGeom prst="rect">
            <a:avLst/>
          </a:prstGeom>
        </p:spPr>
      </p:pic>
      <p:sp>
        <p:nvSpPr>
          <p:cNvPr id="3" name="Tekstin paikkamerkki 2">
            <a:extLst>
              <a:ext uri="{FF2B5EF4-FFF2-40B4-BE49-F238E27FC236}">
                <a16:creationId xmlns:a16="http://schemas.microsoft.com/office/drawing/2014/main" id="{E92D9B2B-13D9-9445-BDE5-E4196AB2D9C9}"/>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accent2">
                    <a:lumMod val="20000"/>
                    <a:lumOff val="80000"/>
                  </a:schemeClr>
                </a:solidFill>
              </a:defRPr>
            </a:lvl1pPr>
            <a:lvl2pPr marL="457200" indent="0">
              <a:buNone/>
              <a:defRPr sz="1400">
                <a:solidFill>
                  <a:schemeClr val="accent2">
                    <a:lumMod val="20000"/>
                    <a:lumOff val="80000"/>
                  </a:schemeClr>
                </a:solidFill>
              </a:defRPr>
            </a:lvl2pPr>
            <a:lvl3pPr marL="914400" indent="0">
              <a:buNone/>
              <a:defRPr sz="1400">
                <a:solidFill>
                  <a:schemeClr val="accent2">
                    <a:lumMod val="20000"/>
                    <a:lumOff val="80000"/>
                  </a:schemeClr>
                </a:solidFill>
              </a:defRPr>
            </a:lvl3pPr>
            <a:lvl4pPr marL="1371600" indent="0">
              <a:buNone/>
              <a:defRPr sz="1400">
                <a:solidFill>
                  <a:schemeClr val="accent2">
                    <a:lumMod val="20000"/>
                    <a:lumOff val="80000"/>
                  </a:schemeClr>
                </a:solidFill>
              </a:defRPr>
            </a:lvl4pPr>
            <a:lvl5pPr marL="1828800" indent="0">
              <a:buNone/>
              <a:defRPr sz="1400">
                <a:solidFill>
                  <a:schemeClr val="accent2">
                    <a:lumMod val="20000"/>
                    <a:lumOff val="80000"/>
                  </a:schemeClr>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Tekstin paikkamerkki 6">
            <a:extLst>
              <a:ext uri="{FF2B5EF4-FFF2-40B4-BE49-F238E27FC236}">
                <a16:creationId xmlns:a16="http://schemas.microsoft.com/office/drawing/2014/main" id="{D06E8F40-66FA-E249-AE58-5FBBF2C6D26B}"/>
              </a:ext>
            </a:extLst>
          </p:cNvPr>
          <p:cNvSpPr>
            <a:spLocks noGrp="1"/>
          </p:cNvSpPr>
          <p:nvPr>
            <p:ph type="body" sz="quarter" idx="12"/>
          </p:nvPr>
        </p:nvSpPr>
        <p:spPr>
          <a:xfrm>
            <a:off x="6367117" y="1892170"/>
            <a:ext cx="5040313" cy="438435"/>
          </a:xfrm>
        </p:spPr>
        <p:txBody>
          <a:bodyPr>
            <a:noAutofit/>
          </a:bodyPr>
          <a:lstStyle>
            <a:lvl1pPr marL="0" indent="0">
              <a:buNone/>
              <a:defRPr sz="1400">
                <a:solidFill>
                  <a:schemeClr val="accent2">
                    <a:lumMod val="20000"/>
                    <a:lumOff val="80000"/>
                  </a:schemeClr>
                </a:solidFill>
              </a:defRPr>
            </a:lvl1pPr>
            <a:lvl2pPr marL="457200" indent="0">
              <a:buNone/>
              <a:defRPr sz="1400">
                <a:solidFill>
                  <a:schemeClr val="accent2">
                    <a:lumMod val="20000"/>
                    <a:lumOff val="80000"/>
                  </a:schemeClr>
                </a:solidFill>
              </a:defRPr>
            </a:lvl2pPr>
            <a:lvl3pPr marL="914400" indent="0">
              <a:buNone/>
              <a:defRPr sz="1400">
                <a:solidFill>
                  <a:schemeClr val="accent2">
                    <a:lumMod val="20000"/>
                    <a:lumOff val="80000"/>
                  </a:schemeClr>
                </a:solidFill>
              </a:defRPr>
            </a:lvl3pPr>
            <a:lvl4pPr marL="1371600" indent="0">
              <a:buNone/>
              <a:defRPr sz="1400">
                <a:solidFill>
                  <a:schemeClr val="accent2">
                    <a:lumMod val="20000"/>
                    <a:lumOff val="80000"/>
                  </a:schemeClr>
                </a:solidFill>
              </a:defRPr>
            </a:lvl4pPr>
            <a:lvl5pPr marL="1828800" indent="0">
              <a:buNone/>
              <a:defRPr sz="1400">
                <a:solidFill>
                  <a:schemeClr val="accent2">
                    <a:lumMod val="20000"/>
                    <a:lumOff val="80000"/>
                  </a:schemeClr>
                </a:solidFill>
              </a:defRPr>
            </a:lvl5pPr>
          </a:lstStyle>
          <a:p>
            <a:pPr lvl="0"/>
            <a:r>
              <a:rPr lang="fi-FI" dirty="0"/>
              <a:t>Muokkaa tekstin perustyylejä napsauttamalla</a:t>
            </a:r>
          </a:p>
        </p:txBody>
      </p:sp>
      <p:sp>
        <p:nvSpPr>
          <p:cNvPr id="10" name="Tekstin paikkamerkki 9">
            <a:extLst>
              <a:ext uri="{FF2B5EF4-FFF2-40B4-BE49-F238E27FC236}">
                <a16:creationId xmlns:a16="http://schemas.microsoft.com/office/drawing/2014/main" id="{A28FB951-1A8B-C040-9144-1B54B7E0166D}"/>
              </a:ext>
            </a:extLst>
          </p:cNvPr>
          <p:cNvSpPr>
            <a:spLocks noGrp="1"/>
          </p:cNvSpPr>
          <p:nvPr>
            <p:ph type="body" sz="quarter" idx="13"/>
          </p:nvPr>
        </p:nvSpPr>
        <p:spPr>
          <a:xfrm>
            <a:off x="6367117" y="3665097"/>
            <a:ext cx="5084763" cy="1710178"/>
          </a:xfrm>
        </p:spPr>
        <p:txBody>
          <a:bodyPr>
            <a:normAutofit/>
          </a:bodyPr>
          <a:lstStyle>
            <a:lvl1pPr marL="0" indent="0">
              <a:buNone/>
              <a:defRPr sz="1400">
                <a:solidFill>
                  <a:schemeClr val="accent2">
                    <a:lumMod val="20000"/>
                    <a:lumOff val="80000"/>
                  </a:schemeClr>
                </a:solidFill>
              </a:defRPr>
            </a:lvl1pPr>
            <a:lvl2pPr marL="457200" indent="0">
              <a:buNone/>
              <a:defRPr sz="1400">
                <a:solidFill>
                  <a:schemeClr val="accent2">
                    <a:lumMod val="20000"/>
                    <a:lumOff val="80000"/>
                  </a:schemeClr>
                </a:solidFill>
              </a:defRPr>
            </a:lvl2pPr>
            <a:lvl3pPr marL="914400" indent="0">
              <a:buNone/>
              <a:defRPr sz="1400">
                <a:solidFill>
                  <a:schemeClr val="accent2">
                    <a:lumMod val="20000"/>
                    <a:lumOff val="80000"/>
                  </a:schemeClr>
                </a:solidFill>
              </a:defRPr>
            </a:lvl3pPr>
            <a:lvl4pPr marL="1371600" indent="0">
              <a:buNone/>
              <a:defRPr sz="1400">
                <a:solidFill>
                  <a:schemeClr val="accent2">
                    <a:lumMod val="20000"/>
                    <a:lumOff val="80000"/>
                  </a:schemeClr>
                </a:solidFill>
              </a:defRPr>
            </a:lvl4pPr>
            <a:lvl5pPr marL="1828800" indent="0">
              <a:buNone/>
              <a:defRPr sz="1400">
                <a:solidFill>
                  <a:schemeClr val="accent2">
                    <a:lumMod val="20000"/>
                    <a:lumOff val="80000"/>
                  </a:schemeClr>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5">
            <a:extLst>
              <a:ext uri="{FF2B5EF4-FFF2-40B4-BE49-F238E27FC236}">
                <a16:creationId xmlns:a16="http://schemas.microsoft.com/office/drawing/2014/main" id="{BAE60669-A1EE-CB49-ADC3-448EA9A9C7A9}"/>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0" name="Tekstin paikkamerkki 19">
            <a:extLst>
              <a:ext uri="{FF2B5EF4-FFF2-40B4-BE49-F238E27FC236}">
                <a16:creationId xmlns:a16="http://schemas.microsoft.com/office/drawing/2014/main" id="{B576ACC8-70B3-FC41-ACA9-BA7DE4971199}"/>
              </a:ext>
            </a:extLst>
          </p:cNvPr>
          <p:cNvSpPr>
            <a:spLocks noGrp="1"/>
          </p:cNvSpPr>
          <p:nvPr>
            <p:ph type="body" sz="quarter" idx="14"/>
          </p:nvPr>
        </p:nvSpPr>
        <p:spPr>
          <a:xfrm>
            <a:off x="6367463" y="1073150"/>
            <a:ext cx="5040312" cy="819150"/>
          </a:xfrm>
        </p:spPr>
        <p:txBody>
          <a:bodyPr/>
          <a:lstStyle>
            <a:lvl1pPr marL="0" indent="0">
              <a:lnSpc>
                <a:spcPts val="2400"/>
              </a:lnSpc>
              <a:spcBef>
                <a:spcPts val="0"/>
              </a:spcBef>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
        <p:nvSpPr>
          <p:cNvPr id="23" name="Tekstin paikkamerkki 19">
            <a:extLst>
              <a:ext uri="{FF2B5EF4-FFF2-40B4-BE49-F238E27FC236}">
                <a16:creationId xmlns:a16="http://schemas.microsoft.com/office/drawing/2014/main" id="{130495E1-741E-5241-B117-03353825297B}"/>
              </a:ext>
            </a:extLst>
          </p:cNvPr>
          <p:cNvSpPr>
            <a:spLocks noGrp="1"/>
          </p:cNvSpPr>
          <p:nvPr>
            <p:ph type="body" sz="quarter" idx="15"/>
          </p:nvPr>
        </p:nvSpPr>
        <p:spPr>
          <a:xfrm>
            <a:off x="6367463" y="2723415"/>
            <a:ext cx="5040312" cy="819150"/>
          </a:xfrm>
        </p:spPr>
        <p:txBody>
          <a:bodyPr/>
          <a:lstStyle>
            <a:lvl1pPr marL="0" indent="0">
              <a:lnSpc>
                <a:spcPts val="2400"/>
              </a:lnSpc>
              <a:spcBef>
                <a:spcPts val="0"/>
              </a:spcBef>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54591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AMK esittely vihr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A9C896B5-7B9A-8348-9A21-5B1510309DB3}"/>
              </a:ext>
            </a:extLst>
          </p:cNvPr>
          <p:cNvPicPr>
            <a:picLocks noChangeAspect="1"/>
          </p:cNvPicPr>
          <p:nvPr userDrawn="1"/>
        </p:nvPicPr>
        <p:blipFill rotWithShape="1">
          <a:blip r:embed="rId2"/>
          <a:srcRect/>
          <a:stretch/>
        </p:blipFill>
        <p:spPr>
          <a:xfrm>
            <a:off x="0" y="0"/>
            <a:ext cx="12174789" cy="6848318"/>
          </a:xfrm>
          <a:prstGeom prst="rect">
            <a:avLst/>
          </a:prstGeom>
        </p:spPr>
      </p:pic>
      <p:sp>
        <p:nvSpPr>
          <p:cNvPr id="17" name="Suorakulmio 16">
            <a:extLst>
              <a:ext uri="{FF2B5EF4-FFF2-40B4-BE49-F238E27FC236}">
                <a16:creationId xmlns:a16="http://schemas.microsoft.com/office/drawing/2014/main" id="{6D56B717-03A8-3746-A483-C3D265A16E01}"/>
              </a:ext>
            </a:extLst>
          </p:cNvPr>
          <p:cNvSpPr/>
          <p:nvPr userDrawn="1"/>
        </p:nvSpPr>
        <p:spPr>
          <a:xfrm>
            <a:off x="-12000" y="0"/>
            <a:ext cx="12204000" cy="6858000"/>
          </a:xfrm>
          <a:prstGeom prst="rect">
            <a:avLst/>
          </a:prstGeom>
          <a:gradFill flip="none" rotWithShape="1">
            <a:gsLst>
              <a:gs pos="0">
                <a:schemeClr val="accent1">
                  <a:alpha val="80000"/>
                  <a:lumMod val="60000"/>
                  <a:lumOff val="40000"/>
                </a:schemeClr>
              </a:gs>
              <a:gs pos="100000">
                <a:schemeClr val="accent1">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 name="Freeform 96">
            <a:extLst>
              <a:ext uri="{FF2B5EF4-FFF2-40B4-BE49-F238E27FC236}">
                <a16:creationId xmlns:a16="http://schemas.microsoft.com/office/drawing/2014/main" id="{ECB1272D-73EB-134F-8C31-85E7DDE8C2B8}"/>
              </a:ext>
            </a:extLst>
          </p:cNvPr>
          <p:cNvSpPr>
            <a:spLocks noChangeArrowheads="1"/>
          </p:cNvSpPr>
          <p:nvPr userDrawn="1"/>
        </p:nvSpPr>
        <p:spPr bwMode="auto">
          <a:xfrm>
            <a:off x="5516293" y="1073207"/>
            <a:ext cx="597652" cy="575988"/>
          </a:xfrm>
          <a:custGeom>
            <a:avLst/>
            <a:gdLst>
              <a:gd name="T0" fmla="*/ 78442719 w 602"/>
              <a:gd name="T1" fmla="*/ 71923702 h 580"/>
              <a:gd name="T2" fmla="*/ 78442719 w 602"/>
              <a:gd name="T3" fmla="*/ 71923702 h 580"/>
              <a:gd name="T4" fmla="*/ 78442719 w 602"/>
              <a:gd name="T5" fmla="*/ 71923702 h 580"/>
              <a:gd name="T6" fmla="*/ 74657633 w 602"/>
              <a:gd name="T7" fmla="*/ 75578543 h 580"/>
              <a:gd name="T8" fmla="*/ 3654665 w 602"/>
              <a:gd name="T9" fmla="*/ 75578543 h 580"/>
              <a:gd name="T10" fmla="*/ 0 w 602"/>
              <a:gd name="T11" fmla="*/ 71923702 h 580"/>
              <a:gd name="T12" fmla="*/ 0 w 602"/>
              <a:gd name="T13" fmla="*/ 71923702 h 580"/>
              <a:gd name="T14" fmla="*/ 0 w 602"/>
              <a:gd name="T15" fmla="*/ 71923702 h 580"/>
              <a:gd name="T16" fmla="*/ 10180751 w 602"/>
              <a:gd name="T17" fmla="*/ 53518347 h 580"/>
              <a:gd name="T18" fmla="*/ 21274806 w 602"/>
              <a:gd name="T19" fmla="*/ 49733080 h 580"/>
              <a:gd name="T20" fmla="*/ 30411109 w 602"/>
              <a:gd name="T21" fmla="*/ 46077877 h 580"/>
              <a:gd name="T22" fmla="*/ 30411109 w 602"/>
              <a:gd name="T23" fmla="*/ 38637768 h 580"/>
              <a:gd name="T24" fmla="*/ 26756804 w 602"/>
              <a:gd name="T25" fmla="*/ 29500304 h 580"/>
              <a:gd name="T26" fmla="*/ 24929472 w 602"/>
              <a:gd name="T27" fmla="*/ 25845463 h 580"/>
              <a:gd name="T28" fmla="*/ 25843138 w 602"/>
              <a:gd name="T29" fmla="*/ 19318704 h 580"/>
              <a:gd name="T30" fmla="*/ 24929472 w 602"/>
              <a:gd name="T31" fmla="*/ 12009021 h 580"/>
              <a:gd name="T32" fmla="*/ 39678193 w 602"/>
              <a:gd name="T33" fmla="*/ 0 h 580"/>
              <a:gd name="T34" fmla="*/ 53513248 w 602"/>
              <a:gd name="T35" fmla="*/ 12009021 h 580"/>
              <a:gd name="T36" fmla="*/ 52599581 w 602"/>
              <a:gd name="T37" fmla="*/ 19318704 h 580"/>
              <a:gd name="T38" fmla="*/ 54426914 w 602"/>
              <a:gd name="T39" fmla="*/ 25845463 h 580"/>
              <a:gd name="T40" fmla="*/ 51685915 w 602"/>
              <a:gd name="T41" fmla="*/ 29500304 h 580"/>
              <a:gd name="T42" fmla="*/ 48031249 w 602"/>
              <a:gd name="T43" fmla="*/ 38637768 h 580"/>
              <a:gd name="T44" fmla="*/ 48031249 w 602"/>
              <a:gd name="T45" fmla="*/ 46077877 h 580"/>
              <a:gd name="T46" fmla="*/ 57167913 w 602"/>
              <a:gd name="T47" fmla="*/ 49733080 h 580"/>
              <a:gd name="T48" fmla="*/ 69175635 w 602"/>
              <a:gd name="T49" fmla="*/ 53518347 h 580"/>
              <a:gd name="T50" fmla="*/ 78442719 w 602"/>
              <a:gd name="T51" fmla="*/ 71923702 h 5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8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bg1"/>
          </a:solidFill>
          <a:ln>
            <a:noFill/>
          </a:ln>
        </p:spPr>
        <p:txBody>
          <a:bodyPr wrap="none" lIns="91424" tIns="45712" rIns="91424" bIns="45712" anchor="ctr"/>
          <a:lstStyle/>
          <a:p>
            <a:endParaRPr lang="en-US" dirty="0">
              <a:solidFill>
                <a:schemeClr val="bg1"/>
              </a:solidFill>
            </a:endParaRPr>
          </a:p>
        </p:txBody>
      </p:sp>
      <p:pic>
        <p:nvPicPr>
          <p:cNvPr id="13" name="Graphic 270" descr="Marker">
            <a:extLst>
              <a:ext uri="{FF2B5EF4-FFF2-40B4-BE49-F238E27FC236}">
                <a16:creationId xmlns:a16="http://schemas.microsoft.com/office/drawing/2014/main" id="{013A4FC7-AE26-F64E-9794-D18A318CD2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2304" y="2692934"/>
            <a:ext cx="783530" cy="783528"/>
          </a:xfrm>
          <a:prstGeom prst="rect">
            <a:avLst/>
          </a:prstGeom>
        </p:spPr>
      </p:pic>
      <p:pic>
        <p:nvPicPr>
          <p:cNvPr id="14" name="Kuva 13">
            <a:extLst>
              <a:ext uri="{FF2B5EF4-FFF2-40B4-BE49-F238E27FC236}">
                <a16:creationId xmlns:a16="http://schemas.microsoft.com/office/drawing/2014/main" id="{66FFA2F9-9A63-F24D-B917-2F18129D35A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4453" y="2799799"/>
            <a:ext cx="485534" cy="624901"/>
          </a:xfrm>
          <a:prstGeom prst="rect">
            <a:avLst/>
          </a:prstGeom>
        </p:spPr>
      </p:pic>
      <p:pic>
        <p:nvPicPr>
          <p:cNvPr id="15" name="Kuva 14">
            <a:extLst>
              <a:ext uri="{FF2B5EF4-FFF2-40B4-BE49-F238E27FC236}">
                <a16:creationId xmlns:a16="http://schemas.microsoft.com/office/drawing/2014/main" id="{EC718BCC-182C-2049-AB32-7C386BAA2CCC}"/>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957634" y="649345"/>
            <a:ext cx="3614366" cy="1519677"/>
          </a:xfrm>
          <a:prstGeom prst="rect">
            <a:avLst/>
          </a:prstGeom>
        </p:spPr>
      </p:pic>
      <p:sp>
        <p:nvSpPr>
          <p:cNvPr id="3" name="Tekstin paikkamerkki 2">
            <a:extLst>
              <a:ext uri="{FF2B5EF4-FFF2-40B4-BE49-F238E27FC236}">
                <a16:creationId xmlns:a16="http://schemas.microsoft.com/office/drawing/2014/main" id="{E92D9B2B-13D9-9445-BDE5-E4196AB2D9C9}"/>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accent1">
                    <a:lumMod val="20000"/>
                    <a:lumOff val="80000"/>
                  </a:schemeClr>
                </a:solidFill>
              </a:defRPr>
            </a:lvl1pPr>
            <a:lvl2pPr marL="457200" indent="0">
              <a:buNone/>
              <a:defRPr sz="1400">
                <a:solidFill>
                  <a:schemeClr val="accent1">
                    <a:lumMod val="20000"/>
                    <a:lumOff val="80000"/>
                  </a:schemeClr>
                </a:solidFill>
              </a:defRPr>
            </a:lvl2pPr>
            <a:lvl3pPr marL="914400" indent="0">
              <a:buNone/>
              <a:defRPr sz="1400">
                <a:solidFill>
                  <a:schemeClr val="accent1">
                    <a:lumMod val="20000"/>
                    <a:lumOff val="80000"/>
                  </a:schemeClr>
                </a:solidFill>
              </a:defRPr>
            </a:lvl3pPr>
            <a:lvl4pPr marL="1371600" indent="0">
              <a:buNone/>
              <a:defRPr sz="1400">
                <a:solidFill>
                  <a:schemeClr val="accent1">
                    <a:lumMod val="20000"/>
                    <a:lumOff val="80000"/>
                  </a:schemeClr>
                </a:solidFill>
              </a:defRPr>
            </a:lvl4pPr>
            <a:lvl5pPr marL="1828800" indent="0">
              <a:buNone/>
              <a:defRPr sz="1400">
                <a:solidFill>
                  <a:schemeClr val="accent1">
                    <a:lumMod val="20000"/>
                    <a:lumOff val="80000"/>
                  </a:schemeClr>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Tekstin paikkamerkki 6">
            <a:extLst>
              <a:ext uri="{FF2B5EF4-FFF2-40B4-BE49-F238E27FC236}">
                <a16:creationId xmlns:a16="http://schemas.microsoft.com/office/drawing/2014/main" id="{D06E8F40-66FA-E249-AE58-5FBBF2C6D26B}"/>
              </a:ext>
            </a:extLst>
          </p:cNvPr>
          <p:cNvSpPr>
            <a:spLocks noGrp="1"/>
          </p:cNvSpPr>
          <p:nvPr>
            <p:ph type="body" sz="quarter" idx="12"/>
          </p:nvPr>
        </p:nvSpPr>
        <p:spPr>
          <a:xfrm>
            <a:off x="6367117" y="1892170"/>
            <a:ext cx="5040313" cy="438435"/>
          </a:xfrm>
        </p:spPr>
        <p:txBody>
          <a:bodyPr>
            <a:noAutofit/>
          </a:bodyPr>
          <a:lstStyle>
            <a:lvl1pPr marL="0" indent="0">
              <a:buNone/>
              <a:defRPr sz="1400">
                <a:solidFill>
                  <a:schemeClr val="accent1">
                    <a:lumMod val="20000"/>
                    <a:lumOff val="80000"/>
                  </a:schemeClr>
                </a:solidFill>
              </a:defRPr>
            </a:lvl1pPr>
            <a:lvl2pPr marL="457200" indent="0">
              <a:buNone/>
              <a:defRPr sz="1400">
                <a:solidFill>
                  <a:schemeClr val="accent2">
                    <a:lumMod val="20000"/>
                    <a:lumOff val="80000"/>
                  </a:schemeClr>
                </a:solidFill>
              </a:defRPr>
            </a:lvl2pPr>
            <a:lvl3pPr marL="914400" indent="0">
              <a:buNone/>
              <a:defRPr sz="1400">
                <a:solidFill>
                  <a:schemeClr val="accent2">
                    <a:lumMod val="20000"/>
                    <a:lumOff val="80000"/>
                  </a:schemeClr>
                </a:solidFill>
              </a:defRPr>
            </a:lvl3pPr>
            <a:lvl4pPr marL="1371600" indent="0">
              <a:buNone/>
              <a:defRPr sz="1400">
                <a:solidFill>
                  <a:schemeClr val="accent2">
                    <a:lumMod val="20000"/>
                    <a:lumOff val="80000"/>
                  </a:schemeClr>
                </a:solidFill>
              </a:defRPr>
            </a:lvl4pPr>
            <a:lvl5pPr marL="1828800" indent="0">
              <a:buNone/>
              <a:defRPr sz="1400">
                <a:solidFill>
                  <a:schemeClr val="accent2">
                    <a:lumMod val="20000"/>
                    <a:lumOff val="80000"/>
                  </a:schemeClr>
                </a:solidFill>
              </a:defRPr>
            </a:lvl5pPr>
          </a:lstStyle>
          <a:p>
            <a:pPr lvl="0"/>
            <a:r>
              <a:rPr lang="fi-FI" dirty="0"/>
              <a:t>Muokkaa tekstin perustyylejä napsauttamalla</a:t>
            </a:r>
          </a:p>
        </p:txBody>
      </p:sp>
      <p:sp>
        <p:nvSpPr>
          <p:cNvPr id="10" name="Tekstin paikkamerkki 9">
            <a:extLst>
              <a:ext uri="{FF2B5EF4-FFF2-40B4-BE49-F238E27FC236}">
                <a16:creationId xmlns:a16="http://schemas.microsoft.com/office/drawing/2014/main" id="{A28FB951-1A8B-C040-9144-1B54B7E0166D}"/>
              </a:ext>
            </a:extLst>
          </p:cNvPr>
          <p:cNvSpPr>
            <a:spLocks noGrp="1"/>
          </p:cNvSpPr>
          <p:nvPr>
            <p:ph type="body" sz="quarter" idx="13"/>
          </p:nvPr>
        </p:nvSpPr>
        <p:spPr>
          <a:xfrm>
            <a:off x="6367117" y="3665097"/>
            <a:ext cx="5084763" cy="1710178"/>
          </a:xfrm>
        </p:spPr>
        <p:txBody>
          <a:bodyPr>
            <a:normAutofit/>
          </a:bodyPr>
          <a:lstStyle>
            <a:lvl1pPr marL="0" indent="0">
              <a:buNone/>
              <a:defRPr sz="1400">
                <a:solidFill>
                  <a:schemeClr val="accent1">
                    <a:lumMod val="20000"/>
                    <a:lumOff val="80000"/>
                  </a:schemeClr>
                </a:solidFill>
              </a:defRPr>
            </a:lvl1pPr>
            <a:lvl2pPr marL="457200" indent="0">
              <a:buNone/>
              <a:defRPr sz="1400">
                <a:solidFill>
                  <a:schemeClr val="accent1">
                    <a:lumMod val="20000"/>
                    <a:lumOff val="80000"/>
                  </a:schemeClr>
                </a:solidFill>
              </a:defRPr>
            </a:lvl2pPr>
            <a:lvl3pPr marL="914400" indent="0">
              <a:buNone/>
              <a:defRPr sz="1400">
                <a:solidFill>
                  <a:schemeClr val="accent1">
                    <a:lumMod val="20000"/>
                    <a:lumOff val="80000"/>
                  </a:schemeClr>
                </a:solidFill>
              </a:defRPr>
            </a:lvl3pPr>
            <a:lvl4pPr marL="1371600" indent="0">
              <a:buNone/>
              <a:defRPr sz="1400">
                <a:solidFill>
                  <a:schemeClr val="accent1">
                    <a:lumMod val="20000"/>
                    <a:lumOff val="80000"/>
                  </a:schemeClr>
                </a:solidFill>
              </a:defRPr>
            </a:lvl4pPr>
            <a:lvl5pPr marL="1828800" indent="0">
              <a:buNone/>
              <a:defRPr sz="1400">
                <a:solidFill>
                  <a:schemeClr val="accent1">
                    <a:lumMod val="20000"/>
                    <a:lumOff val="80000"/>
                  </a:schemeClr>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5">
            <a:extLst>
              <a:ext uri="{FF2B5EF4-FFF2-40B4-BE49-F238E27FC236}">
                <a16:creationId xmlns:a16="http://schemas.microsoft.com/office/drawing/2014/main" id="{BAE60669-A1EE-CB49-ADC3-448EA9A9C7A9}"/>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0" name="Tekstin paikkamerkki 19">
            <a:extLst>
              <a:ext uri="{FF2B5EF4-FFF2-40B4-BE49-F238E27FC236}">
                <a16:creationId xmlns:a16="http://schemas.microsoft.com/office/drawing/2014/main" id="{B576ACC8-70B3-FC41-ACA9-BA7DE4971199}"/>
              </a:ext>
            </a:extLst>
          </p:cNvPr>
          <p:cNvSpPr>
            <a:spLocks noGrp="1"/>
          </p:cNvSpPr>
          <p:nvPr>
            <p:ph type="body" sz="quarter" idx="14"/>
          </p:nvPr>
        </p:nvSpPr>
        <p:spPr>
          <a:xfrm>
            <a:off x="6367463" y="1073150"/>
            <a:ext cx="5040312" cy="819150"/>
          </a:xfrm>
        </p:spPr>
        <p:txBody>
          <a:bodyPr/>
          <a:lstStyle>
            <a:lvl1pPr marL="0" indent="0">
              <a:lnSpc>
                <a:spcPts val="2400"/>
              </a:lnSpc>
              <a:spcBef>
                <a:spcPts val="0"/>
              </a:spcBef>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
        <p:nvSpPr>
          <p:cNvPr id="23" name="Tekstin paikkamerkki 19">
            <a:extLst>
              <a:ext uri="{FF2B5EF4-FFF2-40B4-BE49-F238E27FC236}">
                <a16:creationId xmlns:a16="http://schemas.microsoft.com/office/drawing/2014/main" id="{130495E1-741E-5241-B117-03353825297B}"/>
              </a:ext>
            </a:extLst>
          </p:cNvPr>
          <p:cNvSpPr>
            <a:spLocks noGrp="1"/>
          </p:cNvSpPr>
          <p:nvPr>
            <p:ph type="body" sz="quarter" idx="15"/>
          </p:nvPr>
        </p:nvSpPr>
        <p:spPr>
          <a:xfrm>
            <a:off x="6367463" y="2723415"/>
            <a:ext cx="5040312" cy="819150"/>
          </a:xfrm>
        </p:spPr>
        <p:txBody>
          <a:bodyPr/>
          <a:lstStyle>
            <a:lvl1pPr marL="0" indent="0">
              <a:lnSpc>
                <a:spcPts val="2400"/>
              </a:lnSpc>
              <a:spcBef>
                <a:spcPts val="0"/>
              </a:spcBef>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80055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K perusdia 1">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Title 1">
            <a:extLst>
              <a:ext uri="{FF2B5EF4-FFF2-40B4-BE49-F238E27FC236}">
                <a16:creationId xmlns:a16="http://schemas.microsoft.com/office/drawing/2014/main" id="{95221B47-EEBF-FE44-A098-93B54366C67F}"/>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5" name="Date Placeholder 4">
            <a:extLst>
              <a:ext uri="{FF2B5EF4-FFF2-40B4-BE49-F238E27FC236}">
                <a16:creationId xmlns:a16="http://schemas.microsoft.com/office/drawing/2014/main" id="{8A3FA2D1-D144-6944-9BE7-EB1894E7DB4E}"/>
              </a:ext>
            </a:extLst>
          </p:cNvPr>
          <p:cNvSpPr>
            <a:spLocks noGrp="1"/>
          </p:cNvSpPr>
          <p:nvPr>
            <p:ph type="dt" sz="half" idx="10"/>
          </p:nvPr>
        </p:nvSpPr>
        <p:spPr/>
        <p:txBody>
          <a:bodyPr/>
          <a:lstStyle/>
          <a:p>
            <a:fld id="{C0719DE3-571B-6946-8861-58DD294EED00}" type="datetime1">
              <a:rPr lang="fi-FI" smtClean="0"/>
              <a:t>6.4.2021</a:t>
            </a:fld>
            <a:endParaRPr lang="fi-FI"/>
          </a:p>
        </p:txBody>
      </p:sp>
      <p:pic>
        <p:nvPicPr>
          <p:cNvPr id="8" name="Picture 6">
            <a:extLst>
              <a:ext uri="{FF2B5EF4-FFF2-40B4-BE49-F238E27FC236}">
                <a16:creationId xmlns:a16="http://schemas.microsoft.com/office/drawing/2014/main" id="{16E480E9-9065-B64B-8D7B-8BB51EB82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89284" y="5992228"/>
            <a:ext cx="1224377" cy="514794"/>
          </a:xfrm>
          <a:prstGeom prst="rect">
            <a:avLst/>
          </a:prstGeom>
        </p:spPr>
      </p:pic>
      <p:sp>
        <p:nvSpPr>
          <p:cNvPr id="11" name="Tekstin paikkamerkki 10">
            <a:extLst>
              <a:ext uri="{FF2B5EF4-FFF2-40B4-BE49-F238E27FC236}">
                <a16:creationId xmlns:a16="http://schemas.microsoft.com/office/drawing/2014/main" id="{5300DC22-B3A5-FB40-8E46-C1C6952665DA}"/>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97928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17.sv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7.sv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6.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85388-9556-CE48-965F-41C63CBAD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fi-FI" dirty="0"/>
          </a:p>
        </p:txBody>
      </p:sp>
      <p:sp>
        <p:nvSpPr>
          <p:cNvPr id="3" name="Text Placeholder 2">
            <a:extLst>
              <a:ext uri="{FF2B5EF4-FFF2-40B4-BE49-F238E27FC236}">
                <a16:creationId xmlns:a16="http://schemas.microsoft.com/office/drawing/2014/main" id="{24CEEEF3-B6FF-194E-8D6C-5740BFA8A323}"/>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endParaRPr lang="fi-FI" dirty="0"/>
          </a:p>
        </p:txBody>
      </p:sp>
      <p:sp>
        <p:nvSpPr>
          <p:cNvPr id="4" name="Date Placeholder 3">
            <a:extLst>
              <a:ext uri="{FF2B5EF4-FFF2-40B4-BE49-F238E27FC236}">
                <a16:creationId xmlns:a16="http://schemas.microsoft.com/office/drawing/2014/main" id="{2A70334D-E555-924E-8CEE-9BF6F8FF7548}"/>
              </a:ext>
            </a:extLst>
          </p:cNvPr>
          <p:cNvSpPr>
            <a:spLocks noGrp="1"/>
          </p:cNvSpPr>
          <p:nvPr>
            <p:ph type="dt" sz="half" idx="2"/>
          </p:nvPr>
        </p:nvSpPr>
        <p:spPr>
          <a:xfrm>
            <a:off x="6004882" y="6248287"/>
            <a:ext cx="11430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t>6.4.2021</a:t>
            </a:fld>
            <a:endParaRPr lang="fi-FI" dirty="0"/>
          </a:p>
        </p:txBody>
      </p:sp>
      <p:sp>
        <p:nvSpPr>
          <p:cNvPr id="5" name="Footer Placeholder 4">
            <a:extLst>
              <a:ext uri="{FF2B5EF4-FFF2-40B4-BE49-F238E27FC236}">
                <a16:creationId xmlns:a16="http://schemas.microsoft.com/office/drawing/2014/main" id="{B2ACA6D5-D6A9-6346-B628-D11A302A7B30}"/>
              </a:ext>
            </a:extLst>
          </p:cNvPr>
          <p:cNvSpPr>
            <a:spLocks noGrp="1"/>
          </p:cNvSpPr>
          <p:nvPr>
            <p:ph type="ftr" sz="quarter" idx="3"/>
          </p:nvPr>
        </p:nvSpPr>
        <p:spPr>
          <a:xfrm>
            <a:off x="838200" y="6248287"/>
            <a:ext cx="5166682"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a:t>
            </a:r>
          </a:p>
        </p:txBody>
      </p:sp>
      <p:sp>
        <p:nvSpPr>
          <p:cNvPr id="6" name="Slide Number Placeholder 5">
            <a:extLst>
              <a:ext uri="{FF2B5EF4-FFF2-40B4-BE49-F238E27FC236}">
                <a16:creationId xmlns:a16="http://schemas.microsoft.com/office/drawing/2014/main" id="{B6282BAE-AEC4-B546-9E42-CE9E9CD627E4}"/>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spTree>
    <p:extLst>
      <p:ext uri="{BB962C8B-B14F-4D97-AF65-F5344CB8AC3E}">
        <p14:creationId xmlns:p14="http://schemas.microsoft.com/office/powerpoint/2010/main" val="510720170"/>
      </p:ext>
    </p:extLst>
  </p:cSld>
  <p:clrMap bg1="lt1" tx1="dk1" bg2="lt2" tx2="dk2" accent1="accent1" accent2="accent2" accent3="accent3" accent4="accent4" accent5="accent5" accent6="accent6" hlink="hlink" folHlink="folHlink"/>
  <p:sldLayoutIdLst>
    <p:sldLayoutId id="2147483649" r:id="rId1"/>
    <p:sldLayoutId id="2147483723" r:id="rId2"/>
    <p:sldLayoutId id="2147483720" r:id="rId3"/>
    <p:sldLayoutId id="2147483768" r:id="rId4"/>
    <p:sldLayoutId id="2147483677" r:id="rId5"/>
    <p:sldLayoutId id="2147483737" r:id="rId6"/>
    <p:sldLayoutId id="2147483659" r:id="rId7"/>
    <p:sldLayoutId id="2147483797" r:id="rId8"/>
  </p:sldLayoutIdLst>
  <p:hf sldNum="0" hdr="0" ftr="0" dt="0"/>
  <p:txStyles>
    <p:titleStyle>
      <a:lvl1pPr algn="l" defTabSz="914400" rtl="0" eaLnBrk="1" latinLnBrk="0" hangingPunct="1">
        <a:lnSpc>
          <a:spcPct val="100000"/>
        </a:lnSpc>
        <a:spcBef>
          <a:spcPct val="0"/>
        </a:spcBef>
        <a:buNone/>
        <a:defRPr sz="4800" b="1" kern="1200" spc="-5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85388-9556-CE48-965F-41C63CBAD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24CEEEF3-B6FF-194E-8D6C-5740BFA8A323}"/>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2A70334D-E555-924E-8CEE-9BF6F8FF7548}"/>
              </a:ext>
            </a:extLst>
          </p:cNvPr>
          <p:cNvSpPr>
            <a:spLocks noGrp="1"/>
          </p:cNvSpPr>
          <p:nvPr>
            <p:ph type="dt" sz="half" idx="2"/>
          </p:nvPr>
        </p:nvSpPr>
        <p:spPr>
          <a:xfrm>
            <a:off x="6004882" y="6248287"/>
            <a:ext cx="11430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t>6.4.2021</a:t>
            </a:fld>
            <a:endParaRPr lang="fi-FI" dirty="0"/>
          </a:p>
        </p:txBody>
      </p:sp>
      <p:sp>
        <p:nvSpPr>
          <p:cNvPr id="5" name="Footer Placeholder 4">
            <a:extLst>
              <a:ext uri="{FF2B5EF4-FFF2-40B4-BE49-F238E27FC236}">
                <a16:creationId xmlns:a16="http://schemas.microsoft.com/office/drawing/2014/main" id="{B2ACA6D5-D6A9-6346-B628-D11A302A7B30}"/>
              </a:ext>
            </a:extLst>
          </p:cNvPr>
          <p:cNvSpPr>
            <a:spLocks noGrp="1"/>
          </p:cNvSpPr>
          <p:nvPr>
            <p:ph type="ftr" sz="quarter" idx="3"/>
          </p:nvPr>
        </p:nvSpPr>
        <p:spPr>
          <a:xfrm>
            <a:off x="838200" y="6248287"/>
            <a:ext cx="5166682"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a:t>
            </a:r>
          </a:p>
        </p:txBody>
      </p:sp>
      <p:sp>
        <p:nvSpPr>
          <p:cNvPr id="6" name="Slide Number Placeholder 5">
            <a:extLst>
              <a:ext uri="{FF2B5EF4-FFF2-40B4-BE49-F238E27FC236}">
                <a16:creationId xmlns:a16="http://schemas.microsoft.com/office/drawing/2014/main" id="{B6282BAE-AEC4-B546-9E42-CE9E9CD627E4}"/>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pic>
        <p:nvPicPr>
          <p:cNvPr id="9" name="Picture 8">
            <a:extLst>
              <a:ext uri="{FF2B5EF4-FFF2-40B4-BE49-F238E27FC236}">
                <a16:creationId xmlns:a16="http://schemas.microsoft.com/office/drawing/2014/main" id="{231A7392-20C9-7748-B911-573040F2120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10303528" y="5909841"/>
            <a:ext cx="1395224" cy="676891"/>
          </a:xfrm>
          <a:prstGeom prst="rect">
            <a:avLst/>
          </a:prstGeom>
        </p:spPr>
      </p:pic>
    </p:spTree>
    <p:extLst>
      <p:ext uri="{BB962C8B-B14F-4D97-AF65-F5344CB8AC3E}">
        <p14:creationId xmlns:p14="http://schemas.microsoft.com/office/powerpoint/2010/main" val="883076286"/>
      </p:ext>
    </p:extLst>
  </p:cSld>
  <p:clrMap bg1="lt1" tx1="dk1" bg2="lt2" tx2="dk2" accent1="accent1" accent2="accent2" accent3="accent3" accent4="accent4" accent5="accent5" accent6="accent6" hlink="hlink" folHlink="folHlink"/>
  <p:sldLayoutIdLst>
    <p:sldLayoutId id="2147483750" r:id="rId1"/>
    <p:sldLayoutId id="2147483746" r:id="rId2"/>
    <p:sldLayoutId id="2147483795" r:id="rId3"/>
    <p:sldLayoutId id="2147483751" r:id="rId4"/>
    <p:sldLayoutId id="2147483748" r:id="rId5"/>
    <p:sldLayoutId id="2147483791" r:id="rId6"/>
    <p:sldLayoutId id="2147483792" r:id="rId7"/>
    <p:sldLayoutId id="2147483793" r:id="rId8"/>
    <p:sldLayoutId id="2147483794" r:id="rId9"/>
    <p:sldLayoutId id="2147483755" r:id="rId10"/>
    <p:sldLayoutId id="2147483756" r:id="rId11"/>
    <p:sldLayoutId id="2147483752" r:id="rId12"/>
    <p:sldLayoutId id="2147483757" r:id="rId13"/>
    <p:sldLayoutId id="2147483758" r:id="rId14"/>
    <p:sldLayoutId id="2147483796" r:id="rId15"/>
    <p:sldLayoutId id="2147483762" r:id="rId16"/>
  </p:sldLayoutIdLst>
  <p:hf sldNum="0" hdr="0" ftr="0" dt="0"/>
  <p:txStyles>
    <p:titleStyle>
      <a:lvl1pPr algn="l" defTabSz="914400" rtl="0" eaLnBrk="1" latinLnBrk="0" hangingPunct="1">
        <a:lnSpc>
          <a:spcPct val="100000"/>
        </a:lnSpc>
        <a:spcBef>
          <a:spcPct val="0"/>
        </a:spcBef>
        <a:buNone/>
        <a:defRPr sz="4400" b="1" kern="1200" spc="-5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85388-9556-CE48-965F-41C63CBAD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24CEEEF3-B6FF-194E-8D6C-5740BFA8A323}"/>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2A70334D-E555-924E-8CEE-9BF6F8FF7548}"/>
              </a:ext>
            </a:extLst>
          </p:cNvPr>
          <p:cNvSpPr>
            <a:spLocks noGrp="1"/>
          </p:cNvSpPr>
          <p:nvPr>
            <p:ph type="dt" sz="half" idx="2"/>
          </p:nvPr>
        </p:nvSpPr>
        <p:spPr>
          <a:xfrm>
            <a:off x="6004882" y="6248287"/>
            <a:ext cx="11430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panose="020B0604020202020204" pitchFamily="34" charset="0"/>
                <a:cs typeface="Arial" panose="020B0604020202020204" pitchFamily="34" charset="0"/>
              </a:defRPr>
            </a:lvl1pPr>
          </a:lstStyle>
          <a:p>
            <a:fld id="{6C7261DF-319B-2041-B303-0B653D7FB7BB}" type="datetime1">
              <a:rPr lang="fi-FI" smtClean="0"/>
              <a:t>6.4.2021</a:t>
            </a:fld>
            <a:endParaRPr lang="fi-FI" dirty="0"/>
          </a:p>
        </p:txBody>
      </p:sp>
      <p:sp>
        <p:nvSpPr>
          <p:cNvPr id="5" name="Footer Placeholder 4">
            <a:extLst>
              <a:ext uri="{FF2B5EF4-FFF2-40B4-BE49-F238E27FC236}">
                <a16:creationId xmlns:a16="http://schemas.microsoft.com/office/drawing/2014/main" id="{B2ACA6D5-D6A9-6346-B628-D11A302A7B30}"/>
              </a:ext>
            </a:extLst>
          </p:cNvPr>
          <p:cNvSpPr>
            <a:spLocks noGrp="1"/>
          </p:cNvSpPr>
          <p:nvPr>
            <p:ph type="ftr" sz="quarter" idx="3"/>
          </p:nvPr>
        </p:nvSpPr>
        <p:spPr>
          <a:xfrm>
            <a:off x="838200" y="6248287"/>
            <a:ext cx="5166682"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Arial" panose="020B0604020202020204" pitchFamily="34" charset="0"/>
                <a:cs typeface="Arial" panose="020B0604020202020204" pitchFamily="34" charset="0"/>
              </a:defRPr>
            </a:lvl1pPr>
          </a:lstStyle>
          <a:p>
            <a:r>
              <a:rPr lang="fi-FI" dirty="0"/>
              <a:t>Satakunnan ammattikorkeakoulu</a:t>
            </a:r>
          </a:p>
        </p:txBody>
      </p:sp>
      <p:sp>
        <p:nvSpPr>
          <p:cNvPr id="6" name="Slide Number Placeholder 5">
            <a:extLst>
              <a:ext uri="{FF2B5EF4-FFF2-40B4-BE49-F238E27FC236}">
                <a16:creationId xmlns:a16="http://schemas.microsoft.com/office/drawing/2014/main" id="{B6282BAE-AEC4-B546-9E42-CE9E9CD627E4}"/>
              </a:ext>
            </a:extLst>
          </p:cNvPr>
          <p:cNvSpPr>
            <a:spLocks noGrp="1"/>
          </p:cNvSpPr>
          <p:nvPr>
            <p:ph type="sldNum" sz="quarter" idx="4"/>
          </p:nvPr>
        </p:nvSpPr>
        <p:spPr>
          <a:xfrm>
            <a:off x="8199764" y="6248287"/>
            <a:ext cx="669916"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fld id="{6E344598-1FF2-314E-A66C-D9563BD8040C}" type="slidenum">
              <a:rPr lang="fi-FI" smtClean="0"/>
              <a:pPr/>
              <a:t>‹#›</a:t>
            </a:fld>
            <a:endParaRPr lang="fi-FI" dirty="0"/>
          </a:p>
        </p:txBody>
      </p:sp>
      <p:pic>
        <p:nvPicPr>
          <p:cNvPr id="9" name="Picture 8">
            <a:extLst>
              <a:ext uri="{FF2B5EF4-FFF2-40B4-BE49-F238E27FC236}">
                <a16:creationId xmlns:a16="http://schemas.microsoft.com/office/drawing/2014/main" id="{231A7392-20C9-7748-B911-573040F2120B}"/>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10303528" y="5909841"/>
            <a:ext cx="1395224" cy="676891"/>
          </a:xfrm>
          <a:prstGeom prst="rect">
            <a:avLst/>
          </a:prstGeom>
        </p:spPr>
      </p:pic>
    </p:spTree>
    <p:extLst>
      <p:ext uri="{BB962C8B-B14F-4D97-AF65-F5344CB8AC3E}">
        <p14:creationId xmlns:p14="http://schemas.microsoft.com/office/powerpoint/2010/main" val="1354550141"/>
      </p:ext>
    </p:extLst>
  </p:cSld>
  <p:clrMap bg1="lt1" tx1="dk1" bg2="lt2" tx2="dk2" accent1="accent1" accent2="accent2" accent3="accent3" accent4="accent4" accent5="accent5" accent6="accent6" hlink="hlink" folHlink="folHlink"/>
  <p:sldLayoutIdLst>
    <p:sldLayoutId id="2147483778"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9" r:id="rId10"/>
    <p:sldLayoutId id="2147483788" r:id="rId11"/>
    <p:sldLayoutId id="2147483790" r:id="rId12"/>
    <p:sldLayoutId id="2147483798" r:id="rId13"/>
  </p:sldLayoutIdLst>
  <p:hf sldNum="0" hdr="0" ftr="0" dt="0"/>
  <p:txStyles>
    <p:titleStyle>
      <a:lvl1pPr algn="l" defTabSz="914400" rtl="0" eaLnBrk="1" latinLnBrk="0" hangingPunct="1">
        <a:lnSpc>
          <a:spcPct val="100000"/>
        </a:lnSpc>
        <a:spcBef>
          <a:spcPct val="0"/>
        </a:spcBef>
        <a:buNone/>
        <a:defRPr sz="4400" b="1" kern="1200" spc="-5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samk.kuvat.fi/kuvat/" TargetMode="Externa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17" Type="http://schemas.openxmlformats.org/officeDocument/2006/relationships/image" Target="../media/image139.png"/><Relationship Id="rId21" Type="http://schemas.openxmlformats.org/officeDocument/2006/relationships/image" Target="../media/image43.png"/><Relationship Id="rId42" Type="http://schemas.openxmlformats.org/officeDocument/2006/relationships/image" Target="../media/image64.svg"/><Relationship Id="rId47" Type="http://schemas.openxmlformats.org/officeDocument/2006/relationships/image" Target="../media/image69.png"/><Relationship Id="rId63" Type="http://schemas.openxmlformats.org/officeDocument/2006/relationships/image" Target="../media/image85.png"/><Relationship Id="rId68" Type="http://schemas.openxmlformats.org/officeDocument/2006/relationships/image" Target="../media/image90.svg"/><Relationship Id="rId84" Type="http://schemas.openxmlformats.org/officeDocument/2006/relationships/image" Target="../media/image106.svg"/><Relationship Id="rId89" Type="http://schemas.openxmlformats.org/officeDocument/2006/relationships/image" Target="../media/image111.png"/><Relationship Id="rId112" Type="http://schemas.openxmlformats.org/officeDocument/2006/relationships/image" Target="../media/image134.svg"/><Relationship Id="rId16" Type="http://schemas.openxmlformats.org/officeDocument/2006/relationships/image" Target="../media/image38.svg"/><Relationship Id="rId107" Type="http://schemas.openxmlformats.org/officeDocument/2006/relationships/image" Target="../media/image129.png"/><Relationship Id="rId11" Type="http://schemas.openxmlformats.org/officeDocument/2006/relationships/image" Target="../media/image33.png"/><Relationship Id="rId32" Type="http://schemas.openxmlformats.org/officeDocument/2006/relationships/image" Target="../media/image54.svg"/><Relationship Id="rId37" Type="http://schemas.openxmlformats.org/officeDocument/2006/relationships/image" Target="../media/image59.png"/><Relationship Id="rId53" Type="http://schemas.openxmlformats.org/officeDocument/2006/relationships/image" Target="../media/image75.png"/><Relationship Id="rId58" Type="http://schemas.openxmlformats.org/officeDocument/2006/relationships/image" Target="../media/image80.svg"/><Relationship Id="rId74" Type="http://schemas.openxmlformats.org/officeDocument/2006/relationships/image" Target="../media/image96.svg"/><Relationship Id="rId79" Type="http://schemas.openxmlformats.org/officeDocument/2006/relationships/image" Target="../media/image101.png"/><Relationship Id="rId102" Type="http://schemas.openxmlformats.org/officeDocument/2006/relationships/image" Target="../media/image124.svg"/><Relationship Id="rId123" Type="http://schemas.openxmlformats.org/officeDocument/2006/relationships/image" Target="../media/image145.png"/><Relationship Id="rId128" Type="http://schemas.openxmlformats.org/officeDocument/2006/relationships/image" Target="../media/image150.svg"/><Relationship Id="rId5" Type="http://schemas.openxmlformats.org/officeDocument/2006/relationships/image" Target="../media/image27.png"/><Relationship Id="rId90" Type="http://schemas.openxmlformats.org/officeDocument/2006/relationships/image" Target="../media/image112.svg"/><Relationship Id="rId95" Type="http://schemas.openxmlformats.org/officeDocument/2006/relationships/image" Target="../media/image117.png"/><Relationship Id="rId22" Type="http://schemas.openxmlformats.org/officeDocument/2006/relationships/image" Target="../media/image44.svg"/><Relationship Id="rId27" Type="http://schemas.openxmlformats.org/officeDocument/2006/relationships/image" Target="../media/image49.png"/><Relationship Id="rId43" Type="http://schemas.openxmlformats.org/officeDocument/2006/relationships/image" Target="../media/image65.png"/><Relationship Id="rId48" Type="http://schemas.openxmlformats.org/officeDocument/2006/relationships/image" Target="../media/image70.svg"/><Relationship Id="rId64" Type="http://schemas.openxmlformats.org/officeDocument/2006/relationships/image" Target="../media/image86.svg"/><Relationship Id="rId69" Type="http://schemas.openxmlformats.org/officeDocument/2006/relationships/image" Target="../media/image91.png"/><Relationship Id="rId113" Type="http://schemas.openxmlformats.org/officeDocument/2006/relationships/image" Target="../media/image135.png"/><Relationship Id="rId118" Type="http://schemas.openxmlformats.org/officeDocument/2006/relationships/image" Target="../media/image140.svg"/><Relationship Id="rId80" Type="http://schemas.openxmlformats.org/officeDocument/2006/relationships/image" Target="../media/image102.svg"/><Relationship Id="rId85" Type="http://schemas.openxmlformats.org/officeDocument/2006/relationships/image" Target="../media/image107.png"/><Relationship Id="rId12" Type="http://schemas.openxmlformats.org/officeDocument/2006/relationships/image" Target="../media/image34.svg"/><Relationship Id="rId17" Type="http://schemas.openxmlformats.org/officeDocument/2006/relationships/image" Target="../media/image39.png"/><Relationship Id="rId33" Type="http://schemas.openxmlformats.org/officeDocument/2006/relationships/image" Target="../media/image55.png"/><Relationship Id="rId38" Type="http://schemas.openxmlformats.org/officeDocument/2006/relationships/image" Target="../media/image60.svg"/><Relationship Id="rId59" Type="http://schemas.openxmlformats.org/officeDocument/2006/relationships/image" Target="../media/image81.png"/><Relationship Id="rId103" Type="http://schemas.openxmlformats.org/officeDocument/2006/relationships/image" Target="../media/image125.png"/><Relationship Id="rId108" Type="http://schemas.openxmlformats.org/officeDocument/2006/relationships/image" Target="../media/image130.svg"/><Relationship Id="rId124" Type="http://schemas.openxmlformats.org/officeDocument/2006/relationships/image" Target="../media/image146.svg"/><Relationship Id="rId129" Type="http://schemas.openxmlformats.org/officeDocument/2006/relationships/image" Target="../media/image151.png"/><Relationship Id="rId54" Type="http://schemas.openxmlformats.org/officeDocument/2006/relationships/image" Target="../media/image76.svg"/><Relationship Id="rId70" Type="http://schemas.openxmlformats.org/officeDocument/2006/relationships/image" Target="../media/image92.svg"/><Relationship Id="rId75" Type="http://schemas.openxmlformats.org/officeDocument/2006/relationships/image" Target="../media/image97.png"/><Relationship Id="rId91" Type="http://schemas.openxmlformats.org/officeDocument/2006/relationships/image" Target="../media/image113.png"/><Relationship Id="rId96" Type="http://schemas.openxmlformats.org/officeDocument/2006/relationships/image" Target="../media/image118.svg"/><Relationship Id="rId1" Type="http://schemas.openxmlformats.org/officeDocument/2006/relationships/slideLayout" Target="../slideLayouts/slideLayout36.xml"/><Relationship Id="rId6" Type="http://schemas.openxmlformats.org/officeDocument/2006/relationships/image" Target="../media/image28.svg"/><Relationship Id="rId23" Type="http://schemas.openxmlformats.org/officeDocument/2006/relationships/image" Target="../media/image45.png"/><Relationship Id="rId28" Type="http://schemas.openxmlformats.org/officeDocument/2006/relationships/image" Target="../media/image50.svg"/><Relationship Id="rId49" Type="http://schemas.openxmlformats.org/officeDocument/2006/relationships/image" Target="../media/image71.png"/><Relationship Id="rId114" Type="http://schemas.openxmlformats.org/officeDocument/2006/relationships/image" Target="../media/image136.svg"/><Relationship Id="rId119" Type="http://schemas.openxmlformats.org/officeDocument/2006/relationships/image" Target="../media/image141.png"/><Relationship Id="rId44" Type="http://schemas.openxmlformats.org/officeDocument/2006/relationships/image" Target="../media/image66.svg"/><Relationship Id="rId60" Type="http://schemas.openxmlformats.org/officeDocument/2006/relationships/image" Target="../media/image82.svg"/><Relationship Id="rId65" Type="http://schemas.openxmlformats.org/officeDocument/2006/relationships/image" Target="../media/image87.png"/><Relationship Id="rId81" Type="http://schemas.openxmlformats.org/officeDocument/2006/relationships/image" Target="../media/image103.png"/><Relationship Id="rId86" Type="http://schemas.openxmlformats.org/officeDocument/2006/relationships/image" Target="../media/image108.svg"/><Relationship Id="rId130" Type="http://schemas.openxmlformats.org/officeDocument/2006/relationships/image" Target="../media/image152.svg"/><Relationship Id="rId13" Type="http://schemas.openxmlformats.org/officeDocument/2006/relationships/image" Target="../media/image35.png"/><Relationship Id="rId18" Type="http://schemas.openxmlformats.org/officeDocument/2006/relationships/image" Target="../media/image40.svg"/><Relationship Id="rId39" Type="http://schemas.openxmlformats.org/officeDocument/2006/relationships/image" Target="../media/image61.png"/><Relationship Id="rId109" Type="http://schemas.openxmlformats.org/officeDocument/2006/relationships/image" Target="../media/image131.png"/><Relationship Id="rId34" Type="http://schemas.openxmlformats.org/officeDocument/2006/relationships/image" Target="../media/image56.svg"/><Relationship Id="rId50" Type="http://schemas.openxmlformats.org/officeDocument/2006/relationships/image" Target="../media/image72.svg"/><Relationship Id="rId55" Type="http://schemas.openxmlformats.org/officeDocument/2006/relationships/image" Target="../media/image77.png"/><Relationship Id="rId76" Type="http://schemas.openxmlformats.org/officeDocument/2006/relationships/image" Target="../media/image98.svg"/><Relationship Id="rId97" Type="http://schemas.openxmlformats.org/officeDocument/2006/relationships/image" Target="../media/image119.png"/><Relationship Id="rId104" Type="http://schemas.openxmlformats.org/officeDocument/2006/relationships/image" Target="../media/image126.svg"/><Relationship Id="rId120" Type="http://schemas.openxmlformats.org/officeDocument/2006/relationships/image" Target="../media/image142.svg"/><Relationship Id="rId125" Type="http://schemas.openxmlformats.org/officeDocument/2006/relationships/image" Target="../media/image147.png"/><Relationship Id="rId7" Type="http://schemas.openxmlformats.org/officeDocument/2006/relationships/image" Target="../media/image29.png"/><Relationship Id="rId71" Type="http://schemas.openxmlformats.org/officeDocument/2006/relationships/image" Target="../media/image93.png"/><Relationship Id="rId92" Type="http://schemas.openxmlformats.org/officeDocument/2006/relationships/image" Target="../media/image114.svg"/><Relationship Id="rId2" Type="http://schemas.openxmlformats.org/officeDocument/2006/relationships/notesSlide" Target="../notesSlides/notesSlide11.xml"/><Relationship Id="rId29" Type="http://schemas.openxmlformats.org/officeDocument/2006/relationships/image" Target="../media/image51.png"/><Relationship Id="rId24" Type="http://schemas.openxmlformats.org/officeDocument/2006/relationships/image" Target="../media/image46.svg"/><Relationship Id="rId40" Type="http://schemas.openxmlformats.org/officeDocument/2006/relationships/image" Target="../media/image62.svg"/><Relationship Id="rId45" Type="http://schemas.openxmlformats.org/officeDocument/2006/relationships/image" Target="../media/image67.png"/><Relationship Id="rId66" Type="http://schemas.openxmlformats.org/officeDocument/2006/relationships/image" Target="../media/image88.svg"/><Relationship Id="rId87" Type="http://schemas.openxmlformats.org/officeDocument/2006/relationships/image" Target="../media/image109.png"/><Relationship Id="rId110" Type="http://schemas.openxmlformats.org/officeDocument/2006/relationships/image" Target="../media/image132.svg"/><Relationship Id="rId115" Type="http://schemas.openxmlformats.org/officeDocument/2006/relationships/image" Target="../media/image137.png"/><Relationship Id="rId61" Type="http://schemas.openxmlformats.org/officeDocument/2006/relationships/image" Target="../media/image83.png"/><Relationship Id="rId82" Type="http://schemas.openxmlformats.org/officeDocument/2006/relationships/image" Target="../media/image104.svg"/><Relationship Id="rId19" Type="http://schemas.openxmlformats.org/officeDocument/2006/relationships/image" Target="../media/image41.png"/><Relationship Id="rId14" Type="http://schemas.openxmlformats.org/officeDocument/2006/relationships/image" Target="../media/image36.svg"/><Relationship Id="rId30" Type="http://schemas.openxmlformats.org/officeDocument/2006/relationships/image" Target="../media/image52.svg"/><Relationship Id="rId35" Type="http://schemas.openxmlformats.org/officeDocument/2006/relationships/image" Target="../media/image57.png"/><Relationship Id="rId56" Type="http://schemas.openxmlformats.org/officeDocument/2006/relationships/image" Target="../media/image78.svg"/><Relationship Id="rId77" Type="http://schemas.openxmlformats.org/officeDocument/2006/relationships/image" Target="../media/image99.png"/><Relationship Id="rId100" Type="http://schemas.openxmlformats.org/officeDocument/2006/relationships/image" Target="../media/image122.svg"/><Relationship Id="rId105" Type="http://schemas.openxmlformats.org/officeDocument/2006/relationships/image" Target="../media/image127.png"/><Relationship Id="rId126" Type="http://schemas.openxmlformats.org/officeDocument/2006/relationships/image" Target="../media/image148.svg"/><Relationship Id="rId8" Type="http://schemas.openxmlformats.org/officeDocument/2006/relationships/image" Target="../media/image30.svg"/><Relationship Id="rId51" Type="http://schemas.openxmlformats.org/officeDocument/2006/relationships/image" Target="../media/image73.png"/><Relationship Id="rId72" Type="http://schemas.openxmlformats.org/officeDocument/2006/relationships/image" Target="../media/image94.svg"/><Relationship Id="rId93" Type="http://schemas.openxmlformats.org/officeDocument/2006/relationships/image" Target="../media/image115.png"/><Relationship Id="rId98" Type="http://schemas.openxmlformats.org/officeDocument/2006/relationships/image" Target="../media/image120.svg"/><Relationship Id="rId121" Type="http://schemas.openxmlformats.org/officeDocument/2006/relationships/image" Target="../media/image143.png"/><Relationship Id="rId3" Type="http://schemas.openxmlformats.org/officeDocument/2006/relationships/image" Target="../media/image25.png"/><Relationship Id="rId25" Type="http://schemas.openxmlformats.org/officeDocument/2006/relationships/image" Target="../media/image47.png"/><Relationship Id="rId46" Type="http://schemas.openxmlformats.org/officeDocument/2006/relationships/image" Target="../media/image68.svg"/><Relationship Id="rId67" Type="http://schemas.openxmlformats.org/officeDocument/2006/relationships/image" Target="../media/image89.png"/><Relationship Id="rId116" Type="http://schemas.openxmlformats.org/officeDocument/2006/relationships/image" Target="../media/image138.svg"/><Relationship Id="rId20" Type="http://schemas.openxmlformats.org/officeDocument/2006/relationships/image" Target="../media/image42.svg"/><Relationship Id="rId41" Type="http://schemas.openxmlformats.org/officeDocument/2006/relationships/image" Target="../media/image63.png"/><Relationship Id="rId62" Type="http://schemas.openxmlformats.org/officeDocument/2006/relationships/image" Target="../media/image84.svg"/><Relationship Id="rId83" Type="http://schemas.openxmlformats.org/officeDocument/2006/relationships/image" Target="../media/image105.png"/><Relationship Id="rId88" Type="http://schemas.openxmlformats.org/officeDocument/2006/relationships/image" Target="../media/image110.svg"/><Relationship Id="rId111" Type="http://schemas.openxmlformats.org/officeDocument/2006/relationships/image" Target="../media/image133.png"/><Relationship Id="rId15" Type="http://schemas.openxmlformats.org/officeDocument/2006/relationships/image" Target="../media/image37.png"/><Relationship Id="rId36" Type="http://schemas.openxmlformats.org/officeDocument/2006/relationships/image" Target="../media/image58.svg"/><Relationship Id="rId57" Type="http://schemas.openxmlformats.org/officeDocument/2006/relationships/image" Target="../media/image79.png"/><Relationship Id="rId106" Type="http://schemas.openxmlformats.org/officeDocument/2006/relationships/image" Target="../media/image128.svg"/><Relationship Id="rId127" Type="http://schemas.openxmlformats.org/officeDocument/2006/relationships/image" Target="../media/image149.png"/><Relationship Id="rId10" Type="http://schemas.openxmlformats.org/officeDocument/2006/relationships/image" Target="../media/image32.svg"/><Relationship Id="rId31" Type="http://schemas.openxmlformats.org/officeDocument/2006/relationships/image" Target="../media/image53.png"/><Relationship Id="rId52" Type="http://schemas.openxmlformats.org/officeDocument/2006/relationships/image" Target="../media/image74.svg"/><Relationship Id="rId73" Type="http://schemas.openxmlformats.org/officeDocument/2006/relationships/image" Target="../media/image95.png"/><Relationship Id="rId78" Type="http://schemas.openxmlformats.org/officeDocument/2006/relationships/image" Target="../media/image100.svg"/><Relationship Id="rId94" Type="http://schemas.openxmlformats.org/officeDocument/2006/relationships/image" Target="../media/image116.svg"/><Relationship Id="rId99" Type="http://schemas.openxmlformats.org/officeDocument/2006/relationships/image" Target="../media/image121.png"/><Relationship Id="rId101" Type="http://schemas.openxmlformats.org/officeDocument/2006/relationships/image" Target="../media/image123.png"/><Relationship Id="rId122" Type="http://schemas.openxmlformats.org/officeDocument/2006/relationships/image" Target="../media/image144.svg"/><Relationship Id="rId4" Type="http://schemas.openxmlformats.org/officeDocument/2006/relationships/image" Target="../media/image26.svg"/><Relationship Id="rId9" Type="http://schemas.openxmlformats.org/officeDocument/2006/relationships/image" Target="../media/image31.png"/><Relationship Id="rId26" Type="http://schemas.openxmlformats.org/officeDocument/2006/relationships/image" Target="../media/image4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8348294D-D7D6-A840-BD31-872C011DCE03}"/>
              </a:ext>
            </a:extLst>
          </p:cNvPr>
          <p:cNvSpPr/>
          <p:nvPr/>
        </p:nvSpPr>
        <p:spPr>
          <a:xfrm>
            <a:off x="0" y="0"/>
            <a:ext cx="38236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Title 2">
            <a:extLst>
              <a:ext uri="{FF2B5EF4-FFF2-40B4-BE49-F238E27FC236}">
                <a16:creationId xmlns:a16="http://schemas.microsoft.com/office/drawing/2014/main" id="{BE391B33-0AE4-DB4A-9FA3-DFD832D436E0}"/>
              </a:ext>
            </a:extLst>
          </p:cNvPr>
          <p:cNvSpPr txBox="1">
            <a:spLocks/>
          </p:cNvSpPr>
          <p:nvPr/>
        </p:nvSpPr>
        <p:spPr>
          <a:xfrm>
            <a:off x="628057" y="745384"/>
            <a:ext cx="2034462" cy="1366512"/>
          </a:xfrm>
          <a:prstGeom prst="rect">
            <a:avLst/>
          </a:prstGeom>
        </p:spPr>
        <p:txBody>
          <a:bodyPr wrap="square" lIns="91424" tIns="45712" rIns="91424" bIns="45712">
            <a:spAutoFit/>
          </a:bodyPr>
          <a:lstStyle>
            <a:lvl1pPr algn="l" defTabSz="1828434" rtl="0" eaLnBrk="1" latinLnBrk="0" hangingPunct="1">
              <a:lnSpc>
                <a:spcPct val="90000"/>
              </a:lnSpc>
              <a:spcBef>
                <a:spcPct val="0"/>
              </a:spcBef>
              <a:buNone/>
              <a:defRPr lang="en-US" sz="6000" kern="1200">
                <a:solidFill>
                  <a:schemeClr val="tx1"/>
                </a:solidFill>
                <a:latin typeface="Roboto Regular"/>
                <a:ea typeface="+mj-ea"/>
                <a:cs typeface="Roboto Regular"/>
              </a:defRPr>
            </a:lvl1pPr>
          </a:lstStyle>
          <a:p>
            <a:r>
              <a:rPr lang="fi-FI" sz="4400" b="1" spc="-50" dirty="0">
                <a:solidFill>
                  <a:schemeClr val="bg1"/>
                </a:solidFill>
                <a:latin typeface="+mj-lt"/>
                <a:ea typeface="Open Sans Light" panose="020B0306030504020204" pitchFamily="34" charset="0"/>
                <a:cs typeface="Tw Cen MT"/>
              </a:rPr>
              <a:t>SAMK</a:t>
            </a:r>
          </a:p>
          <a:p>
            <a:r>
              <a:rPr lang="fi-FI" sz="2400" spc="-50" dirty="0">
                <a:solidFill>
                  <a:schemeClr val="bg1"/>
                </a:solidFill>
                <a:latin typeface="+mj-lt"/>
                <a:ea typeface="Open Sans Light" panose="020B0306030504020204" pitchFamily="34" charset="0"/>
                <a:cs typeface="Tw Cen MT"/>
              </a:rPr>
              <a:t>PowerPoint-pohja</a:t>
            </a:r>
          </a:p>
        </p:txBody>
      </p:sp>
      <p:sp>
        <p:nvSpPr>
          <p:cNvPr id="7" name="Subtitle 4">
            <a:extLst>
              <a:ext uri="{FF2B5EF4-FFF2-40B4-BE49-F238E27FC236}">
                <a16:creationId xmlns:a16="http://schemas.microsoft.com/office/drawing/2014/main" id="{D55FDEB1-70A6-1C48-BC1E-7CC0C08C9A5B}"/>
              </a:ext>
            </a:extLst>
          </p:cNvPr>
          <p:cNvSpPr txBox="1">
            <a:spLocks/>
          </p:cNvSpPr>
          <p:nvPr/>
        </p:nvSpPr>
        <p:spPr>
          <a:xfrm>
            <a:off x="628057" y="2269038"/>
            <a:ext cx="2787498" cy="1421912"/>
          </a:xfrm>
          <a:prstGeom prst="rect">
            <a:avLst/>
          </a:prstGeom>
        </p:spPr>
        <p:txBody>
          <a:bodyPr wrap="square" lIns="91424" tIns="45712" rIns="91424" bIns="45712">
            <a:sp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Roboto Regular"/>
                <a:ea typeface="+mn-ea"/>
                <a:cs typeface="Roboto Regular"/>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Roboto Regular"/>
                <a:ea typeface="+mn-ea"/>
                <a:cs typeface="Roboto Regular"/>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Roboto Regular"/>
                <a:ea typeface="+mn-ea"/>
                <a:cs typeface="Roboto Regular"/>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Roboto Regular"/>
                <a:ea typeface="+mn-ea"/>
                <a:cs typeface="Roboto Regular"/>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Roboto Regular"/>
                <a:ea typeface="+mn-ea"/>
                <a:cs typeface="Roboto Regular"/>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Tässä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SAMKin</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uusi esityspohja, ole hyvä. Ennen kuin aloitat, lue nämä ohjeet. Yhtenäisellä esitystavalla saamme </a:t>
            </a:r>
            <a:r>
              <a:rPr lang="fi-FI" sz="1600" b="1" dirty="0" err="1">
                <a:solidFill>
                  <a:schemeClr val="bg1"/>
                </a:solidFill>
                <a:latin typeface="Arial" panose="020B0604020202020204" pitchFamily="34" charset="0"/>
                <a:ea typeface="Open Sans" panose="020B0606030504020204" pitchFamily="34" charset="0"/>
                <a:cs typeface="Arial" panose="020B0604020202020204" pitchFamily="34" charset="0"/>
              </a:rPr>
              <a:t>SAMK:n</a:t>
            </a:r>
            <a:r>
              <a:rPr lang="fi-FI" sz="1600" b="1">
                <a:solidFill>
                  <a:schemeClr val="bg1"/>
                </a:solidFill>
                <a:latin typeface="Arial" panose="020B0604020202020204" pitchFamily="34" charset="0"/>
                <a:ea typeface="Open Sans" panose="020B0606030504020204" pitchFamily="34" charset="0"/>
                <a:cs typeface="Arial" panose="020B0604020202020204" pitchFamily="34" charset="0"/>
              </a:rPr>
              <a:t> ilmeen tutuksi</a:t>
            </a:r>
            <a:r>
              <a:rPr lang="fi-FI" sz="1600" b="1" dirty="0">
                <a:solidFill>
                  <a:schemeClr val="bg1"/>
                </a:solidFill>
                <a:latin typeface="Arial" panose="020B0604020202020204" pitchFamily="34" charset="0"/>
                <a:ea typeface="Open Sans" panose="020B0606030504020204" pitchFamily="34" charset="0"/>
                <a:cs typeface="Arial" panose="020B0604020202020204" pitchFamily="34" charset="0"/>
              </a:rPr>
              <a:t>. </a:t>
            </a:r>
          </a:p>
        </p:txBody>
      </p:sp>
      <p:sp>
        <p:nvSpPr>
          <p:cNvPr id="8" name="TextBox 18">
            <a:extLst>
              <a:ext uri="{FF2B5EF4-FFF2-40B4-BE49-F238E27FC236}">
                <a16:creationId xmlns:a16="http://schemas.microsoft.com/office/drawing/2014/main" id="{CD2F9710-1CF1-1542-8B61-AA13718D880D}"/>
              </a:ext>
            </a:extLst>
          </p:cNvPr>
          <p:cNvSpPr txBox="1">
            <a:spLocks noChangeArrowheads="1"/>
          </p:cNvSpPr>
          <p:nvPr/>
        </p:nvSpPr>
        <p:spPr bwMode="auto">
          <a:xfrm>
            <a:off x="4197723" y="456439"/>
            <a:ext cx="3534335" cy="5986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843" tIns="91422" rIns="182843" bIns="91422" anchor="t">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r>
              <a:rPr lang="fi-FI" sz="1300" b="1" dirty="0">
                <a:latin typeface="+mn-lt"/>
                <a:ea typeface="Open Sans" panose="020B0606030504020204" pitchFamily="34" charset="0"/>
                <a:cs typeface="Arial" panose="020B0604020202020204" pitchFamily="34" charset="0"/>
              </a:rPr>
              <a:t>Aloitus</a:t>
            </a:r>
          </a:p>
          <a:p>
            <a:r>
              <a:rPr lang="fi-FI" sz="1300" dirty="0">
                <a:latin typeface="+mn-lt"/>
                <a:ea typeface="Open Sans" panose="020B0606030504020204" pitchFamily="34" charset="0"/>
                <a:cs typeface="Arial" panose="020B0604020202020204" pitchFamily="34" charset="0"/>
              </a:rPr>
              <a:t>Tallenna esityksesi aina uudella nimellä, jotta pohja pysyy koskemattomana.</a:t>
            </a:r>
          </a:p>
          <a:p>
            <a:endParaRPr lang="fi-FI" sz="1300" dirty="0">
              <a:latin typeface="+mn-lt"/>
              <a:ea typeface="Open Sans" panose="020B0606030504020204" pitchFamily="34" charset="0"/>
              <a:cs typeface="Arial" panose="020B0604020202020204" pitchFamily="34" charset="0"/>
            </a:endParaRPr>
          </a:p>
          <a:p>
            <a:r>
              <a:rPr lang="fi-FI" sz="1300" dirty="0">
                <a:latin typeface="+mn-lt"/>
                <a:ea typeface="Open Sans" panose="020B0606030504020204" pitchFamily="34" charset="0"/>
                <a:cs typeface="Arial" panose="020B0604020202020204" pitchFamily="34" charset="0"/>
              </a:rPr>
              <a:t>Käytä KANSI-nimistä asettelumallia vain kerran, esityksen alussa. Halutessasi väliotsikko- tai nostodioja, käytä VÄLIOTSIKKO-nimisiä asettelumalleja. </a:t>
            </a:r>
          </a:p>
          <a:p>
            <a:endParaRPr lang="fi-FI" sz="1300" b="1" spc="-50" dirty="0">
              <a:latin typeface="+mn-lt"/>
              <a:ea typeface="Tw Cen MT" charset="0"/>
              <a:cs typeface="Arial" panose="020B0604020202020204" pitchFamily="34" charset="0"/>
            </a:endParaRPr>
          </a:p>
          <a:p>
            <a:r>
              <a:rPr lang="fi-FI" sz="1300" b="1" dirty="0">
                <a:latin typeface="+mn-lt"/>
                <a:ea typeface="Open Sans SemiBold" panose="020B0606030504020204" pitchFamily="34" charset="0"/>
                <a:cs typeface="Arial" panose="020B0604020202020204" pitchFamily="34" charset="0"/>
              </a:rPr>
              <a:t>Ilme</a:t>
            </a:r>
          </a:p>
          <a:p>
            <a:r>
              <a:rPr lang="fi-FI" sz="1300" dirty="0">
                <a:latin typeface="+mn-lt"/>
                <a:ea typeface="Open Sans SemiBold" panose="020B0606030504020204" pitchFamily="34" charset="0"/>
                <a:cs typeface="Arial" panose="020B0604020202020204" pitchFamily="34" charset="0"/>
              </a:rPr>
              <a:t>Muista, että vähemmän on enemmän. Kirjoita tekstiä dialle vain sen verran kuin tekstilaatikot antavat myöden. Diat ovat luettavampia, kun pidät tekstit tiivistettyinä ja kuvien määrän maltillisena. Muista, että yleisösi joko kuuntelee sinua tai lukee diaa.</a:t>
            </a:r>
          </a:p>
          <a:p>
            <a:endParaRPr lang="fi-FI" sz="1300" b="1" spc="-50" dirty="0">
              <a:latin typeface="+mn-lt"/>
              <a:ea typeface="Tw Cen MT" charset="0"/>
              <a:cs typeface="Arial" panose="020B0604020202020204" pitchFamily="34" charset="0"/>
            </a:endParaRPr>
          </a:p>
          <a:p>
            <a:r>
              <a:rPr lang="fi-FI" sz="1300" b="1" spc="-50" dirty="0">
                <a:latin typeface="+mn-lt"/>
                <a:ea typeface="Tw Cen MT" charset="0"/>
                <a:cs typeface="Arial" panose="020B0604020202020204" pitchFamily="34" charset="0"/>
              </a:rPr>
              <a:t>Hyödynnä </a:t>
            </a:r>
            <a:r>
              <a:rPr lang="fi-FI" sz="1300" b="1" spc="-50" dirty="0" err="1">
                <a:latin typeface="+mn-lt"/>
                <a:ea typeface="Tw Cen MT" charset="0"/>
                <a:cs typeface="Arial" panose="020B0604020202020204" pitchFamily="34" charset="0"/>
              </a:rPr>
              <a:t>toolkit</a:t>
            </a:r>
            <a:r>
              <a:rPr lang="fi-FI" sz="1300" b="1" spc="-50" dirty="0">
                <a:latin typeface="+mn-lt"/>
                <a:ea typeface="Tw Cen MT" charset="0"/>
                <a:cs typeface="Arial" panose="020B0604020202020204" pitchFamily="34" charset="0"/>
              </a:rPr>
              <a:t> ja kaaviopankki</a:t>
            </a:r>
          </a:p>
          <a:p>
            <a:r>
              <a:rPr lang="fi-FI" sz="1300" dirty="0">
                <a:latin typeface="+mn-lt"/>
                <a:ea typeface="Open Sans" panose="020B0606030504020204" pitchFamily="34" charset="0"/>
                <a:cs typeface="Arial" panose="020B0604020202020204" pitchFamily="34" charset="0"/>
              </a:rPr>
              <a:t>Toolkit- ja kaaviopankki -osioissa on valmiita kaavioita ja ikoneita, joita voit käyttää. </a:t>
            </a:r>
          </a:p>
          <a:p>
            <a:endParaRPr lang="fi-FI" sz="1300" b="1" dirty="0">
              <a:latin typeface="+mn-lt"/>
              <a:ea typeface="Open Sans" panose="020B0606030504020204" pitchFamily="34" charset="0"/>
              <a:cs typeface="Arial" panose="020B0604020202020204" pitchFamily="34" charset="0"/>
            </a:endParaRPr>
          </a:p>
          <a:p>
            <a:r>
              <a:rPr lang="fi-FI" sz="1300" b="1" dirty="0" err="1">
                <a:latin typeface="+mn-lt"/>
                <a:ea typeface="Open Sans" panose="020B0606030504020204" pitchFamily="34" charset="0"/>
                <a:cs typeface="Arial" panose="020B0604020202020204" pitchFamily="34" charset="0"/>
              </a:rPr>
              <a:t>Ylä</a:t>
            </a:r>
            <a:r>
              <a:rPr lang="fi-FI" sz="1300" b="1" dirty="0">
                <a:latin typeface="+mn-lt"/>
                <a:ea typeface="Open Sans" panose="020B0606030504020204" pitchFamily="34" charset="0"/>
                <a:cs typeface="Arial" panose="020B0604020202020204" pitchFamily="34" charset="0"/>
              </a:rPr>
              <a:t>- ja alatunniste</a:t>
            </a:r>
          </a:p>
          <a:p>
            <a:r>
              <a:rPr lang="fi-FI" sz="1300" dirty="0">
                <a:latin typeface="+mn-lt"/>
                <a:ea typeface="Open Sans" panose="020B0606030504020204" pitchFamily="34" charset="0"/>
                <a:cs typeface="Arial" panose="020B0604020202020204" pitchFamily="34" charset="0"/>
              </a:rPr>
              <a:t>Tässä pohjassa ei ole näytetty </a:t>
            </a:r>
            <a:r>
              <a:rPr lang="fi-FI" sz="1300" dirty="0" err="1">
                <a:latin typeface="+mn-lt"/>
                <a:ea typeface="Open Sans" panose="020B0606030504020204" pitchFamily="34" charset="0"/>
                <a:cs typeface="Arial" panose="020B0604020202020204" pitchFamily="34" charset="0"/>
              </a:rPr>
              <a:t>ylä</a:t>
            </a:r>
            <a:r>
              <a:rPr lang="fi-FI" sz="1300" dirty="0">
                <a:latin typeface="+mn-lt"/>
                <a:ea typeface="Open Sans" panose="020B0606030504020204" pitchFamily="34" charset="0"/>
                <a:cs typeface="Arial" panose="020B0604020202020204" pitchFamily="34" charset="0"/>
              </a:rPr>
              <a:t>- ja alatunnisteita, mutta saat ne näkyviin Näytä-valikosta </a:t>
            </a:r>
            <a:r>
              <a:rPr lang="fi-FI" sz="1300" dirty="0" err="1">
                <a:latin typeface="+mn-lt"/>
                <a:ea typeface="Open Sans" panose="020B0606030504020204" pitchFamily="34" charset="0"/>
                <a:cs typeface="Arial" panose="020B0604020202020204" pitchFamily="34" charset="0"/>
              </a:rPr>
              <a:t>Ylä</a:t>
            </a:r>
            <a:r>
              <a:rPr lang="fi-FI" sz="1300" dirty="0">
                <a:latin typeface="+mn-lt"/>
                <a:ea typeface="Open Sans" panose="020B0606030504020204" pitchFamily="34" charset="0"/>
                <a:cs typeface="Arial" panose="020B0604020202020204" pitchFamily="34" charset="0"/>
              </a:rPr>
              <a:t>- ja alatunniste </a:t>
            </a:r>
            <a:r>
              <a:rPr lang="fi-FI" sz="1300" dirty="0">
                <a:latin typeface="+mn-lt"/>
                <a:ea typeface="Open Sans" panose="020B0606030504020204" pitchFamily="34" charset="0"/>
                <a:cs typeface="Arial" panose="020B0604020202020204" pitchFamily="34" charset="0"/>
                <a:sym typeface="Wingdings" pitchFamily="2" charset="2"/>
              </a:rPr>
              <a:t> klikkaa haluamasi vaihtoehdot (päivämäärä, dian numero, alatunnisteteksti).</a:t>
            </a:r>
            <a:endParaRPr lang="fi-FI" sz="1300" dirty="0">
              <a:latin typeface="+mn-lt"/>
              <a:ea typeface="Open Sans" panose="020B0606030504020204" pitchFamily="34" charset="0"/>
              <a:cs typeface="Arial" panose="020B0604020202020204" pitchFamily="34" charset="0"/>
            </a:endParaRPr>
          </a:p>
        </p:txBody>
      </p:sp>
      <p:sp>
        <p:nvSpPr>
          <p:cNvPr id="15" name="TextBox 18">
            <a:extLst>
              <a:ext uri="{FF2B5EF4-FFF2-40B4-BE49-F238E27FC236}">
                <a16:creationId xmlns:a16="http://schemas.microsoft.com/office/drawing/2014/main" id="{2C9F278F-091B-8141-822E-828B5785A399}"/>
              </a:ext>
            </a:extLst>
          </p:cNvPr>
          <p:cNvSpPr txBox="1">
            <a:spLocks noChangeArrowheads="1"/>
          </p:cNvSpPr>
          <p:nvPr/>
        </p:nvSpPr>
        <p:spPr bwMode="auto">
          <a:xfrm>
            <a:off x="8021170" y="456439"/>
            <a:ext cx="3534335" cy="6386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843" tIns="91422" rIns="182843" bIns="91422" anchor="t">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r>
              <a:rPr lang="fi-FI" sz="1300" b="1" spc="-50" dirty="0">
                <a:latin typeface="+mn-lt"/>
                <a:ea typeface="Tw Cen MT" charset="0"/>
                <a:cs typeface="Arial" panose="020B0604020202020204" pitchFamily="34" charset="0"/>
              </a:rPr>
              <a:t>Luo uusi dia</a:t>
            </a:r>
          </a:p>
          <a:p>
            <a:r>
              <a:rPr lang="fi-FI" sz="1300" dirty="0">
                <a:latin typeface="+mn-lt"/>
                <a:ea typeface="Open Sans" panose="020B0606030504020204" pitchFamily="34" charset="0"/>
                <a:cs typeface="Arial" panose="020B0604020202020204" pitchFamily="34" charset="0"/>
              </a:rPr>
              <a:t>Kun luot uuden dian, valitse haluamasi asettelumalli. Mikäli et ole siihen tyytyväinen, voit vaihtaa asettelun napsauttamalla ”Asettelu". </a:t>
            </a:r>
          </a:p>
          <a:p>
            <a:endParaRPr lang="fi-FI" sz="1300" dirty="0">
              <a:latin typeface="+mn-lt"/>
              <a:ea typeface="Open Sans" panose="020B0606030504020204" pitchFamily="34" charset="0"/>
              <a:cs typeface="Arial" panose="020B0604020202020204" pitchFamily="34" charset="0"/>
            </a:endParaRPr>
          </a:p>
          <a:p>
            <a:r>
              <a:rPr lang="fi-FI" sz="1300" dirty="0">
                <a:latin typeface="+mn-lt"/>
                <a:ea typeface="Open Sans" panose="020B0606030504020204" pitchFamily="34" charset="0"/>
                <a:cs typeface="Arial" panose="020B0604020202020204" pitchFamily="34" charset="0"/>
              </a:rPr>
              <a:t>Ethän kuitenkaan käytä muita kuin </a:t>
            </a:r>
            <a:r>
              <a:rPr lang="fi-FI" sz="1300" dirty="0" err="1">
                <a:latin typeface="+mn-lt"/>
                <a:ea typeface="Open Sans" panose="020B0606030504020204" pitchFamily="34" charset="0"/>
                <a:cs typeface="Arial" panose="020B0604020202020204" pitchFamily="34" charset="0"/>
              </a:rPr>
              <a:t>SAMK:lle</a:t>
            </a:r>
            <a:r>
              <a:rPr lang="fi-FI" sz="1300" dirty="0">
                <a:latin typeface="+mn-lt"/>
                <a:ea typeface="Open Sans" panose="020B0606030504020204" pitchFamily="34" charset="0"/>
                <a:cs typeface="Arial" panose="020B0604020202020204" pitchFamily="34" charset="0"/>
              </a:rPr>
              <a:t> itselleen määriteltyjä asetteluita ja teemoja.</a:t>
            </a:r>
          </a:p>
          <a:p>
            <a:endParaRPr lang="fi-FI" sz="1300" dirty="0">
              <a:latin typeface="+mn-lt"/>
              <a:ea typeface="Open Sans" panose="020B0606030504020204" pitchFamily="34" charset="0"/>
              <a:cs typeface="Arial" panose="020B0604020202020204" pitchFamily="34" charset="0"/>
            </a:endParaRPr>
          </a:p>
          <a:p>
            <a:r>
              <a:rPr lang="fi-FI" sz="1300" dirty="0">
                <a:latin typeface="+mn-lt"/>
              </a:rPr>
              <a:t>Käytä yhdessä esityksessä vain osaa dioista. Nämä diat mahdollistavat erilaiset esitykset, mutta kaikkia dioja ei ole tarkoitettu käytettäväksi yhdellä kertaa. Poista ylimääräiset diat, sillä muuten tiedostokoko jää isoksi.</a:t>
            </a:r>
            <a:endParaRPr lang="fi-FI" sz="1300" dirty="0">
              <a:latin typeface="+mn-lt"/>
              <a:ea typeface="Open Sans" panose="020B0606030504020204" pitchFamily="34" charset="0"/>
              <a:cs typeface="Arial" panose="020B0604020202020204" pitchFamily="34" charset="0"/>
            </a:endParaRPr>
          </a:p>
          <a:p>
            <a:endParaRPr lang="fi-FI" sz="1300" dirty="0">
              <a:latin typeface="+mn-lt"/>
              <a:ea typeface="Open Sans" panose="020B0606030504020204" pitchFamily="34" charset="0"/>
              <a:cs typeface="Arial" panose="020B0604020202020204" pitchFamily="34" charset="0"/>
            </a:endParaRPr>
          </a:p>
          <a:p>
            <a:r>
              <a:rPr lang="fi-FI" sz="1300" b="1" dirty="0">
                <a:latin typeface="+mn-lt"/>
                <a:ea typeface="Open Sans" panose="020B0606030504020204" pitchFamily="34" charset="0"/>
                <a:cs typeface="Arial" panose="020B0604020202020204" pitchFamily="34" charset="0"/>
              </a:rPr>
              <a:t>Kuvat</a:t>
            </a:r>
          </a:p>
          <a:p>
            <a:r>
              <a:rPr lang="fi-FI" sz="1300" dirty="0">
                <a:latin typeface="+mn-lt"/>
                <a:ea typeface="Open Sans" panose="020B0606030504020204" pitchFamily="34" charset="0"/>
                <a:cs typeface="Arial" panose="020B0604020202020204" pitchFamily="34" charset="0"/>
              </a:rPr>
              <a:t>Kuville on omat paikkansa. Mikäli kuva ei asetu alueelle kuten haluaisit, saat rajattua sitä toiminnolla Muotoile </a:t>
            </a:r>
            <a:r>
              <a:rPr lang="fi-FI" sz="1300" dirty="0">
                <a:latin typeface="+mn-lt"/>
                <a:ea typeface="Open Sans" panose="020B0606030504020204" pitchFamily="34" charset="0"/>
                <a:cs typeface="Arial" panose="020B0604020202020204" pitchFamily="34" charset="0"/>
                <a:sym typeface="Wingdings" pitchFamily="2" charset="2"/>
              </a:rPr>
              <a:t> rajaa.</a:t>
            </a:r>
          </a:p>
          <a:p>
            <a:endParaRPr lang="fi-FI" sz="1300" dirty="0">
              <a:latin typeface="+mn-lt"/>
              <a:ea typeface="Open Sans" panose="020B0606030504020204" pitchFamily="34" charset="0"/>
              <a:cs typeface="Arial" panose="020B0604020202020204" pitchFamily="34" charset="0"/>
              <a:sym typeface="Wingdings" pitchFamily="2" charset="2"/>
            </a:endParaRPr>
          </a:p>
          <a:p>
            <a:r>
              <a:rPr lang="fi-FI" sz="1300" dirty="0">
                <a:latin typeface="+mn-lt"/>
              </a:rPr>
              <a:t>Voit käyttää kuvituksena omia kuviasi (esim. opetusaiheisiin liittyvät kuvat) tai </a:t>
            </a:r>
            <a:r>
              <a:rPr lang="fi-FI" sz="1300" dirty="0" err="1">
                <a:latin typeface="+mn-lt"/>
              </a:rPr>
              <a:t>SAMKin</a:t>
            </a:r>
            <a:r>
              <a:rPr lang="fi-FI" sz="1300" dirty="0">
                <a:latin typeface="+mn-lt"/>
              </a:rPr>
              <a:t> yleisiä kuvia, joita löytyy osoitteesta </a:t>
            </a:r>
            <a:r>
              <a:rPr lang="fi-FI" sz="1300" u="sng" dirty="0">
                <a:latin typeface="+mn-lt"/>
                <a:hlinkClick r:id="rId2" tooltip="https://samk.kuvat.fi/kuvat/"/>
              </a:rPr>
              <a:t>https://samk.kuvat.fi/kuvat/</a:t>
            </a:r>
            <a:endParaRPr lang="fi-FI" sz="1300" u="sng" dirty="0">
              <a:latin typeface="+mn-lt"/>
            </a:endParaRPr>
          </a:p>
          <a:p>
            <a:endParaRPr lang="fi-FI" sz="1300" u="sng" dirty="0">
              <a:latin typeface="+mn-lt"/>
            </a:endParaRPr>
          </a:p>
          <a:p>
            <a:r>
              <a:rPr lang="fi-FI" sz="1300" dirty="0">
                <a:latin typeface="+mn-lt"/>
              </a:rPr>
              <a:t>HUOM! </a:t>
            </a:r>
            <a:r>
              <a:rPr lang="fi-FI" sz="1300" dirty="0">
                <a:latin typeface="+mn-lt"/>
                <a:ea typeface="Open Sans" panose="020B0606030504020204" pitchFamily="34" charset="0"/>
                <a:cs typeface="Arial" panose="020B0604020202020204" pitchFamily="34" charset="0"/>
              </a:rPr>
              <a:t>Jos käytät valmiita esimerkkejä, poista ensin esimerkkikuva ja lisää sitten omasi.</a:t>
            </a:r>
            <a:endParaRPr lang="fi-FI" sz="1300" dirty="0">
              <a:latin typeface="+mn-lt"/>
            </a:endParaRPr>
          </a:p>
          <a:p>
            <a:endParaRPr lang="fi-FI" sz="1300" dirty="0">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55994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tsikko 22">
            <a:extLst>
              <a:ext uri="{FF2B5EF4-FFF2-40B4-BE49-F238E27FC236}">
                <a16:creationId xmlns:a16="http://schemas.microsoft.com/office/drawing/2014/main" id="{787A4EE2-129A-0740-9B99-D181101C7E2A}"/>
              </a:ext>
            </a:extLst>
          </p:cNvPr>
          <p:cNvSpPr>
            <a:spLocks noGrp="1"/>
          </p:cNvSpPr>
          <p:nvPr>
            <p:ph type="title"/>
          </p:nvPr>
        </p:nvSpPr>
        <p:spPr/>
        <p:txBody>
          <a:bodyPr>
            <a:noAutofit/>
          </a:bodyPr>
          <a:lstStyle/>
          <a:p>
            <a:r>
              <a:rPr lang="fi-FI" dirty="0"/>
              <a:t>Väliotsikko </a:t>
            </a:r>
            <a:r>
              <a:rPr lang="fi-FI" dirty="0" err="1"/>
              <a:t>max</a:t>
            </a:r>
            <a:r>
              <a:rPr lang="fi-FI" dirty="0"/>
              <a:t> kaksi riviä</a:t>
            </a:r>
          </a:p>
        </p:txBody>
      </p:sp>
      <p:sp>
        <p:nvSpPr>
          <p:cNvPr id="24" name="Tekstin paikkamerkki 23">
            <a:extLst>
              <a:ext uri="{FF2B5EF4-FFF2-40B4-BE49-F238E27FC236}">
                <a16:creationId xmlns:a16="http://schemas.microsoft.com/office/drawing/2014/main" id="{739613DC-E4DB-8346-A565-F8D21CF84CC6}"/>
              </a:ext>
            </a:extLst>
          </p:cNvPr>
          <p:cNvSpPr>
            <a:spLocks noGrp="1"/>
          </p:cNvSpPr>
          <p:nvPr>
            <p:ph type="body" sz="quarter" idx="13"/>
          </p:nvPr>
        </p:nvSpPr>
        <p:spPr/>
        <p:txBody>
          <a:bodyPr>
            <a:noAutofit/>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p:txBody>
      </p:sp>
      <p:pic>
        <p:nvPicPr>
          <p:cNvPr id="10" name="Kuvan paikkamerkki 9" descr="Kuva, joka sisältää kohteen henkilö, sisä, mies, nuori&#10;&#10;Kuvaus luotu automaattisesti">
            <a:extLst>
              <a:ext uri="{FF2B5EF4-FFF2-40B4-BE49-F238E27FC236}">
                <a16:creationId xmlns:a16="http://schemas.microsoft.com/office/drawing/2014/main" id="{CBC3F3C5-BC12-4542-8BF4-C7A7B19CF6A3}"/>
              </a:ext>
            </a:extLst>
          </p:cNvPr>
          <p:cNvPicPr>
            <a:picLocks noGrp="1" noChangeAspect="1"/>
          </p:cNvPicPr>
          <p:nvPr>
            <p:ph type="pic" sz="quarter" idx="12"/>
          </p:nvPr>
        </p:nvPicPr>
        <p:blipFill>
          <a:blip r:embed="rId3"/>
          <a:srcRect l="14460" r="14460"/>
          <a:stretch>
            <a:fillRect/>
          </a:stretch>
        </p:blipFill>
        <p:spPr/>
      </p:pic>
    </p:spTree>
    <p:extLst>
      <p:ext uri="{BB962C8B-B14F-4D97-AF65-F5344CB8AC3E}">
        <p14:creationId xmlns:p14="http://schemas.microsoft.com/office/powerpoint/2010/main" val="2589853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0414A88-7155-074F-83EC-BBBD3A546CEB}"/>
              </a:ext>
            </a:extLst>
          </p:cNvPr>
          <p:cNvSpPr>
            <a:spLocks noGrp="1"/>
          </p:cNvSpPr>
          <p:nvPr>
            <p:ph type="title"/>
          </p:nvPr>
        </p:nvSpPr>
        <p:spPr/>
        <p:txBody>
          <a:bodyPr>
            <a:noAutofit/>
          </a:bodyPr>
          <a:lstStyle/>
          <a:p>
            <a:r>
              <a:rPr lang="fi-FI" dirty="0"/>
              <a:t>Esityksen väliotsikko, </a:t>
            </a:r>
            <a:br>
              <a:rPr lang="fi-FI" dirty="0"/>
            </a:br>
            <a:r>
              <a:rPr lang="fi-FI" dirty="0"/>
              <a:t>nosto tai korostus</a:t>
            </a:r>
          </a:p>
        </p:txBody>
      </p:sp>
      <p:sp>
        <p:nvSpPr>
          <p:cNvPr id="4" name="Subtitle 2">
            <a:extLst>
              <a:ext uri="{FF2B5EF4-FFF2-40B4-BE49-F238E27FC236}">
                <a16:creationId xmlns:a16="http://schemas.microsoft.com/office/drawing/2014/main" id="{D9F0A560-0056-D849-B6DA-7A2551B14DA8}"/>
              </a:ext>
            </a:extLst>
          </p:cNvPr>
          <p:cNvSpPr>
            <a:spLocks noGrp="1"/>
          </p:cNvSpPr>
          <p:nvPr>
            <p:ph type="subTitle" idx="1" hasCustomPrompt="1"/>
          </p:nvPr>
        </p:nvSpPr>
        <p:spPr>
          <a:xfrm>
            <a:off x="846817" y="5219430"/>
            <a:ext cx="10349614" cy="789059"/>
          </a:xfrm>
        </p:spPr>
        <p:txBody>
          <a:bodyPr>
            <a:normAutofit/>
          </a:bodyPr>
          <a:lstStyle>
            <a:lvl1pPr marL="0" indent="0" algn="l">
              <a:buNone/>
              <a:defRPr sz="1800" cap="all"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endParaRPr lang="fi-FI" dirty="0"/>
          </a:p>
        </p:txBody>
      </p:sp>
    </p:spTree>
    <p:extLst>
      <p:ext uri="{BB962C8B-B14F-4D97-AF65-F5344CB8AC3E}">
        <p14:creationId xmlns:p14="http://schemas.microsoft.com/office/powerpoint/2010/main" val="3051982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18BB52-FDC6-C747-91BD-0F34C9F5F6FF}"/>
              </a:ext>
            </a:extLst>
          </p:cNvPr>
          <p:cNvSpPr>
            <a:spLocks noGrp="1"/>
          </p:cNvSpPr>
          <p:nvPr>
            <p:ph type="title"/>
          </p:nvPr>
        </p:nvSpPr>
        <p:spPr/>
        <p:txBody>
          <a:bodyPr/>
          <a:lstStyle/>
          <a:p>
            <a:r>
              <a:rPr lang="fi-FI" dirty="0"/>
              <a:t>Kiitos!</a:t>
            </a:r>
          </a:p>
        </p:txBody>
      </p:sp>
      <p:sp>
        <p:nvSpPr>
          <p:cNvPr id="23" name="Text Placeholder 22">
            <a:extLst>
              <a:ext uri="{FF2B5EF4-FFF2-40B4-BE49-F238E27FC236}">
                <a16:creationId xmlns:a16="http://schemas.microsoft.com/office/drawing/2014/main" id="{783A2819-FACB-934B-931D-B54A3B61C6D0}"/>
              </a:ext>
            </a:extLst>
          </p:cNvPr>
          <p:cNvSpPr>
            <a:spLocks noGrp="1"/>
          </p:cNvSpPr>
          <p:nvPr>
            <p:ph type="body" sz="quarter" idx="10"/>
          </p:nvPr>
        </p:nvSpPr>
        <p:spPr/>
        <p:txBody>
          <a:bodyPr/>
          <a:lstStyle/>
          <a:p>
            <a:r>
              <a:rPr lang="fi-FI" dirty="0"/>
              <a:t>Etunimi Sukunimi</a:t>
            </a:r>
          </a:p>
        </p:txBody>
      </p:sp>
      <p:sp>
        <p:nvSpPr>
          <p:cNvPr id="24" name="Text Placeholder 23">
            <a:extLst>
              <a:ext uri="{FF2B5EF4-FFF2-40B4-BE49-F238E27FC236}">
                <a16:creationId xmlns:a16="http://schemas.microsoft.com/office/drawing/2014/main" id="{9AE5CC6B-7C50-484B-9DFD-6C44E1DBF5AD}"/>
              </a:ext>
            </a:extLst>
          </p:cNvPr>
          <p:cNvSpPr>
            <a:spLocks noGrp="1"/>
          </p:cNvSpPr>
          <p:nvPr>
            <p:ph type="body" sz="quarter" idx="11"/>
          </p:nvPr>
        </p:nvSpPr>
        <p:spPr/>
        <p:txBody>
          <a:bodyPr/>
          <a:lstStyle/>
          <a:p>
            <a:r>
              <a:rPr lang="fi-FI" dirty="0" err="1">
                <a:solidFill>
                  <a:schemeClr val="accent1">
                    <a:lumMod val="40000"/>
                    <a:lumOff val="60000"/>
                  </a:schemeClr>
                </a:solidFill>
              </a:rPr>
              <a:t>etunimi.sukunimi@samk.fi</a:t>
            </a:r>
            <a:endParaRPr lang="fi-FI" dirty="0">
              <a:solidFill>
                <a:schemeClr val="accent1">
                  <a:lumMod val="40000"/>
                  <a:lumOff val="60000"/>
                </a:schemeClr>
              </a:solidFill>
            </a:endParaRPr>
          </a:p>
        </p:txBody>
      </p:sp>
      <p:sp>
        <p:nvSpPr>
          <p:cNvPr id="25" name="Text Placeholder 24">
            <a:extLst>
              <a:ext uri="{FF2B5EF4-FFF2-40B4-BE49-F238E27FC236}">
                <a16:creationId xmlns:a16="http://schemas.microsoft.com/office/drawing/2014/main" id="{E2CB8A00-7B76-3847-BDD3-CF50B830600E}"/>
              </a:ext>
            </a:extLst>
          </p:cNvPr>
          <p:cNvSpPr>
            <a:spLocks noGrp="1"/>
          </p:cNvSpPr>
          <p:nvPr>
            <p:ph type="body" sz="quarter" idx="12"/>
          </p:nvPr>
        </p:nvSpPr>
        <p:spPr/>
        <p:txBody>
          <a:bodyPr/>
          <a:lstStyle/>
          <a:p>
            <a:r>
              <a:rPr lang="fi-FI" dirty="0"/>
              <a:t>040 000 0000</a:t>
            </a:r>
          </a:p>
        </p:txBody>
      </p:sp>
      <p:pic>
        <p:nvPicPr>
          <p:cNvPr id="4" name="Kuvan paikkamerkki 3" descr="Kuva, joka sisältää kohteen henkilö, pöytä, nainen, sisä&#10;&#10;Kuvaus luotu automaattisesti">
            <a:extLst>
              <a:ext uri="{FF2B5EF4-FFF2-40B4-BE49-F238E27FC236}">
                <a16:creationId xmlns:a16="http://schemas.microsoft.com/office/drawing/2014/main" id="{AC6FB6A0-C62B-3C4F-8ACF-E49216235CDA}"/>
              </a:ext>
            </a:extLst>
          </p:cNvPr>
          <p:cNvPicPr>
            <a:picLocks noGrp="1" noChangeAspect="1"/>
          </p:cNvPicPr>
          <p:nvPr>
            <p:ph type="pic" sz="quarter" idx="30"/>
          </p:nvPr>
        </p:nvPicPr>
        <p:blipFill>
          <a:blip r:embed="rId3"/>
          <a:srcRect t="18833" b="18833"/>
          <a:stretch>
            <a:fillRect/>
          </a:stretch>
        </p:blipFill>
        <p:spPr/>
      </p:pic>
    </p:spTree>
    <p:extLst>
      <p:ext uri="{BB962C8B-B14F-4D97-AF65-F5344CB8AC3E}">
        <p14:creationId xmlns:p14="http://schemas.microsoft.com/office/powerpoint/2010/main" val="366097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Freeform 96">
            <a:extLst>
              <a:ext uri="{FF2B5EF4-FFF2-40B4-BE49-F238E27FC236}">
                <a16:creationId xmlns:a16="http://schemas.microsoft.com/office/drawing/2014/main" id="{1C1A92ED-4145-DE45-9C61-093F62905B24}"/>
              </a:ext>
            </a:extLst>
          </p:cNvPr>
          <p:cNvSpPr>
            <a:spLocks noChangeArrowheads="1"/>
          </p:cNvSpPr>
          <p:nvPr/>
        </p:nvSpPr>
        <p:spPr bwMode="auto">
          <a:xfrm>
            <a:off x="6579497" y="910058"/>
            <a:ext cx="309258" cy="298048"/>
          </a:xfrm>
          <a:custGeom>
            <a:avLst/>
            <a:gdLst>
              <a:gd name="T0" fmla="*/ 78442719 w 602"/>
              <a:gd name="T1" fmla="*/ 71923702 h 580"/>
              <a:gd name="T2" fmla="*/ 78442719 w 602"/>
              <a:gd name="T3" fmla="*/ 71923702 h 580"/>
              <a:gd name="T4" fmla="*/ 78442719 w 602"/>
              <a:gd name="T5" fmla="*/ 71923702 h 580"/>
              <a:gd name="T6" fmla="*/ 74657633 w 602"/>
              <a:gd name="T7" fmla="*/ 75578543 h 580"/>
              <a:gd name="T8" fmla="*/ 3654665 w 602"/>
              <a:gd name="T9" fmla="*/ 75578543 h 580"/>
              <a:gd name="T10" fmla="*/ 0 w 602"/>
              <a:gd name="T11" fmla="*/ 71923702 h 580"/>
              <a:gd name="T12" fmla="*/ 0 w 602"/>
              <a:gd name="T13" fmla="*/ 71923702 h 580"/>
              <a:gd name="T14" fmla="*/ 0 w 602"/>
              <a:gd name="T15" fmla="*/ 71923702 h 580"/>
              <a:gd name="T16" fmla="*/ 10180751 w 602"/>
              <a:gd name="T17" fmla="*/ 53518347 h 580"/>
              <a:gd name="T18" fmla="*/ 21274806 w 602"/>
              <a:gd name="T19" fmla="*/ 49733080 h 580"/>
              <a:gd name="T20" fmla="*/ 30411109 w 602"/>
              <a:gd name="T21" fmla="*/ 46077877 h 580"/>
              <a:gd name="T22" fmla="*/ 30411109 w 602"/>
              <a:gd name="T23" fmla="*/ 38637768 h 580"/>
              <a:gd name="T24" fmla="*/ 26756804 w 602"/>
              <a:gd name="T25" fmla="*/ 29500304 h 580"/>
              <a:gd name="T26" fmla="*/ 24929472 w 602"/>
              <a:gd name="T27" fmla="*/ 25845463 h 580"/>
              <a:gd name="T28" fmla="*/ 25843138 w 602"/>
              <a:gd name="T29" fmla="*/ 19318704 h 580"/>
              <a:gd name="T30" fmla="*/ 24929472 w 602"/>
              <a:gd name="T31" fmla="*/ 12009021 h 580"/>
              <a:gd name="T32" fmla="*/ 39678193 w 602"/>
              <a:gd name="T33" fmla="*/ 0 h 580"/>
              <a:gd name="T34" fmla="*/ 53513248 w 602"/>
              <a:gd name="T35" fmla="*/ 12009021 h 580"/>
              <a:gd name="T36" fmla="*/ 52599581 w 602"/>
              <a:gd name="T37" fmla="*/ 19318704 h 580"/>
              <a:gd name="T38" fmla="*/ 54426914 w 602"/>
              <a:gd name="T39" fmla="*/ 25845463 h 580"/>
              <a:gd name="T40" fmla="*/ 51685915 w 602"/>
              <a:gd name="T41" fmla="*/ 29500304 h 580"/>
              <a:gd name="T42" fmla="*/ 48031249 w 602"/>
              <a:gd name="T43" fmla="*/ 38637768 h 580"/>
              <a:gd name="T44" fmla="*/ 48031249 w 602"/>
              <a:gd name="T45" fmla="*/ 46077877 h 580"/>
              <a:gd name="T46" fmla="*/ 57167913 w 602"/>
              <a:gd name="T47" fmla="*/ 49733080 h 580"/>
              <a:gd name="T48" fmla="*/ 69175635 w 602"/>
              <a:gd name="T49" fmla="*/ 53518347 h 580"/>
              <a:gd name="T50" fmla="*/ 78442719 w 602"/>
              <a:gd name="T51" fmla="*/ 71923702 h 5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8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accent1"/>
          </a:solidFill>
          <a:ln>
            <a:noFill/>
          </a:ln>
        </p:spPr>
        <p:txBody>
          <a:bodyPr wrap="none" lIns="91424" tIns="45712" rIns="91424" bIns="45712" anchor="ctr"/>
          <a:lstStyle/>
          <a:p>
            <a:endParaRPr lang="en-US" dirty="0">
              <a:solidFill>
                <a:schemeClr val="bg1"/>
              </a:solidFill>
            </a:endParaRPr>
          </a:p>
        </p:txBody>
      </p:sp>
      <p:pic>
        <p:nvPicPr>
          <p:cNvPr id="160" name="Graphic 159" descr="Handshake">
            <a:extLst>
              <a:ext uri="{FF2B5EF4-FFF2-40B4-BE49-F238E27FC236}">
                <a16:creationId xmlns:a16="http://schemas.microsoft.com/office/drawing/2014/main" id="{95417132-A218-1344-AC94-0A01BDF50C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7686" y="2115553"/>
            <a:ext cx="589208" cy="589208"/>
          </a:xfrm>
          <a:prstGeom prst="rect">
            <a:avLst/>
          </a:prstGeom>
        </p:spPr>
      </p:pic>
      <p:pic>
        <p:nvPicPr>
          <p:cNvPr id="144" name="Graphic 143" descr="Paperclip">
            <a:extLst>
              <a:ext uri="{FF2B5EF4-FFF2-40B4-BE49-F238E27FC236}">
                <a16:creationId xmlns:a16="http://schemas.microsoft.com/office/drawing/2014/main" id="{BCE890A8-7E70-0F46-825C-1DEF948CAF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57416" y="867673"/>
            <a:ext cx="382819" cy="382819"/>
          </a:xfrm>
          <a:prstGeom prst="rect">
            <a:avLst/>
          </a:prstGeom>
        </p:spPr>
      </p:pic>
      <p:pic>
        <p:nvPicPr>
          <p:cNvPr id="146" name="Graphic 145" descr="Folder">
            <a:extLst>
              <a:ext uri="{FF2B5EF4-FFF2-40B4-BE49-F238E27FC236}">
                <a16:creationId xmlns:a16="http://schemas.microsoft.com/office/drawing/2014/main" id="{F71DB1A8-C888-4243-A981-4E2FBA15FD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86528" y="867673"/>
            <a:ext cx="382819" cy="382819"/>
          </a:xfrm>
          <a:prstGeom prst="rect">
            <a:avLst/>
          </a:prstGeom>
        </p:spPr>
      </p:pic>
      <p:pic>
        <p:nvPicPr>
          <p:cNvPr id="148" name="Graphic 147" descr="Open Folder">
            <a:extLst>
              <a:ext uri="{FF2B5EF4-FFF2-40B4-BE49-F238E27FC236}">
                <a16:creationId xmlns:a16="http://schemas.microsoft.com/office/drawing/2014/main" id="{09EE1683-3C16-3F41-978E-AED3CC7D8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6232" y="867673"/>
            <a:ext cx="382819" cy="382819"/>
          </a:xfrm>
          <a:prstGeom prst="rect">
            <a:avLst/>
          </a:prstGeom>
        </p:spPr>
      </p:pic>
      <p:pic>
        <p:nvPicPr>
          <p:cNvPr id="150" name="Graphic 149" descr="Paper">
            <a:extLst>
              <a:ext uri="{FF2B5EF4-FFF2-40B4-BE49-F238E27FC236}">
                <a16:creationId xmlns:a16="http://schemas.microsoft.com/office/drawing/2014/main" id="{09E2761A-2E4F-1443-90E6-F54A847908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58162" y="867673"/>
            <a:ext cx="382819" cy="382819"/>
          </a:xfrm>
          <a:prstGeom prst="rect">
            <a:avLst/>
          </a:prstGeom>
        </p:spPr>
      </p:pic>
      <p:pic>
        <p:nvPicPr>
          <p:cNvPr id="152" name="Graphic 151" descr="Document">
            <a:extLst>
              <a:ext uri="{FF2B5EF4-FFF2-40B4-BE49-F238E27FC236}">
                <a16:creationId xmlns:a16="http://schemas.microsoft.com/office/drawing/2014/main" id="{006110B6-F349-5C45-9D0B-0380DB0559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67866" y="867673"/>
            <a:ext cx="382819" cy="382819"/>
          </a:xfrm>
          <a:prstGeom prst="rect">
            <a:avLst/>
          </a:prstGeom>
        </p:spPr>
      </p:pic>
      <p:pic>
        <p:nvPicPr>
          <p:cNvPr id="154" name="Graphic 153" descr="Daily Calendar">
            <a:extLst>
              <a:ext uri="{FF2B5EF4-FFF2-40B4-BE49-F238E27FC236}">
                <a16:creationId xmlns:a16="http://schemas.microsoft.com/office/drawing/2014/main" id="{9B7DD2A9-C281-3440-A1BE-341E3412F32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41363" y="867673"/>
            <a:ext cx="382819" cy="382819"/>
          </a:xfrm>
          <a:prstGeom prst="rect">
            <a:avLst/>
          </a:prstGeom>
        </p:spPr>
      </p:pic>
      <p:pic>
        <p:nvPicPr>
          <p:cNvPr id="156" name="Graphic 155" descr="Checklist">
            <a:extLst>
              <a:ext uri="{FF2B5EF4-FFF2-40B4-BE49-F238E27FC236}">
                <a16:creationId xmlns:a16="http://schemas.microsoft.com/office/drawing/2014/main" id="{EEFAE592-C681-294D-8B47-4E3F05A13A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76824" y="867673"/>
            <a:ext cx="382819" cy="382819"/>
          </a:xfrm>
          <a:prstGeom prst="rect">
            <a:avLst/>
          </a:prstGeom>
        </p:spPr>
      </p:pic>
      <p:pic>
        <p:nvPicPr>
          <p:cNvPr id="158" name="Graphic 157" descr="Clipboard">
            <a:extLst>
              <a:ext uri="{FF2B5EF4-FFF2-40B4-BE49-F238E27FC236}">
                <a16:creationId xmlns:a16="http://schemas.microsoft.com/office/drawing/2014/main" id="{DDAEDCE7-6324-5845-BBAC-480C05512B4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67120" y="867673"/>
            <a:ext cx="382819" cy="382819"/>
          </a:xfrm>
          <a:prstGeom prst="rect">
            <a:avLst/>
          </a:prstGeom>
        </p:spPr>
      </p:pic>
      <p:pic>
        <p:nvPicPr>
          <p:cNvPr id="164" name="Graphic 163" descr="Laptop">
            <a:extLst>
              <a:ext uri="{FF2B5EF4-FFF2-40B4-BE49-F238E27FC236}">
                <a16:creationId xmlns:a16="http://schemas.microsoft.com/office/drawing/2014/main" id="{69041633-57BF-1441-94DB-9C14469A2C7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238754" y="867673"/>
            <a:ext cx="382819" cy="382819"/>
          </a:xfrm>
          <a:prstGeom prst="rect">
            <a:avLst/>
          </a:prstGeom>
        </p:spPr>
      </p:pic>
      <p:pic>
        <p:nvPicPr>
          <p:cNvPr id="166" name="Graphic 165" descr="Monitor">
            <a:extLst>
              <a:ext uri="{FF2B5EF4-FFF2-40B4-BE49-F238E27FC236}">
                <a16:creationId xmlns:a16="http://schemas.microsoft.com/office/drawing/2014/main" id="{264BB590-C0F9-4A4B-87C9-08ED750D3D5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29050" y="867673"/>
            <a:ext cx="382819" cy="382819"/>
          </a:xfrm>
          <a:prstGeom prst="rect">
            <a:avLst/>
          </a:prstGeom>
        </p:spPr>
      </p:pic>
      <p:pic>
        <p:nvPicPr>
          <p:cNvPr id="168" name="Graphic 167" descr="Smart Phone">
            <a:extLst>
              <a:ext uri="{FF2B5EF4-FFF2-40B4-BE49-F238E27FC236}">
                <a16:creationId xmlns:a16="http://schemas.microsoft.com/office/drawing/2014/main" id="{5B4EF34E-38D7-054F-BBF5-358F1ECAAE7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309642" y="867673"/>
            <a:ext cx="382819" cy="382819"/>
          </a:xfrm>
          <a:prstGeom prst="rect">
            <a:avLst/>
          </a:prstGeom>
        </p:spPr>
      </p:pic>
      <p:pic>
        <p:nvPicPr>
          <p:cNvPr id="170" name="Graphic 169" descr="Headphones">
            <a:extLst>
              <a:ext uri="{FF2B5EF4-FFF2-40B4-BE49-F238E27FC236}">
                <a16:creationId xmlns:a16="http://schemas.microsoft.com/office/drawing/2014/main" id="{17A552C7-F384-BA44-A452-F90F9560A64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544863" y="4962899"/>
            <a:ext cx="382819" cy="382819"/>
          </a:xfrm>
          <a:prstGeom prst="rect">
            <a:avLst/>
          </a:prstGeom>
        </p:spPr>
      </p:pic>
      <p:pic>
        <p:nvPicPr>
          <p:cNvPr id="172" name="Graphic 171" descr="Television">
            <a:extLst>
              <a:ext uri="{FF2B5EF4-FFF2-40B4-BE49-F238E27FC236}">
                <a16:creationId xmlns:a16="http://schemas.microsoft.com/office/drawing/2014/main" id="{6AC62E5B-FC05-BC48-9686-E9477E9A318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619346" y="867673"/>
            <a:ext cx="382819" cy="382819"/>
          </a:xfrm>
          <a:prstGeom prst="rect">
            <a:avLst/>
          </a:prstGeom>
        </p:spPr>
      </p:pic>
      <p:pic>
        <p:nvPicPr>
          <p:cNvPr id="174" name="Graphic 173" descr="Bluetooth">
            <a:extLst>
              <a:ext uri="{FF2B5EF4-FFF2-40B4-BE49-F238E27FC236}">
                <a16:creationId xmlns:a16="http://schemas.microsoft.com/office/drawing/2014/main" id="{B3932A9F-A8B8-1445-B385-C6ED1A3DE96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37505" y="4962899"/>
            <a:ext cx="382819" cy="382819"/>
          </a:xfrm>
          <a:prstGeom prst="rect">
            <a:avLst/>
          </a:prstGeom>
        </p:spPr>
      </p:pic>
      <p:pic>
        <p:nvPicPr>
          <p:cNvPr id="176" name="Graphic 175" descr="Envelope">
            <a:extLst>
              <a:ext uri="{FF2B5EF4-FFF2-40B4-BE49-F238E27FC236}">
                <a16:creationId xmlns:a16="http://schemas.microsoft.com/office/drawing/2014/main" id="{A2D6B249-57F0-F14F-9355-3D47AA4C485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548458" y="867673"/>
            <a:ext cx="382819" cy="382819"/>
          </a:xfrm>
          <a:prstGeom prst="rect">
            <a:avLst/>
          </a:prstGeom>
        </p:spPr>
      </p:pic>
      <p:pic>
        <p:nvPicPr>
          <p:cNvPr id="178" name="Graphic 177" descr="Receiver">
            <a:extLst>
              <a:ext uri="{FF2B5EF4-FFF2-40B4-BE49-F238E27FC236}">
                <a16:creationId xmlns:a16="http://schemas.microsoft.com/office/drawing/2014/main" id="{05CC8C4F-81B2-9441-AD8A-83663AEA4DD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352221" y="4962899"/>
            <a:ext cx="382819" cy="382819"/>
          </a:xfrm>
          <a:prstGeom prst="rect">
            <a:avLst/>
          </a:prstGeom>
        </p:spPr>
      </p:pic>
      <p:pic>
        <p:nvPicPr>
          <p:cNvPr id="183" name="Graphic 182" descr="Call center">
            <a:extLst>
              <a:ext uri="{FF2B5EF4-FFF2-40B4-BE49-F238E27FC236}">
                <a16:creationId xmlns:a16="http://schemas.microsoft.com/office/drawing/2014/main" id="{AC1F276B-4E69-5145-BC5C-1C38C95DF84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12029" y="3608416"/>
            <a:ext cx="424482" cy="424481"/>
          </a:xfrm>
          <a:prstGeom prst="rect">
            <a:avLst/>
          </a:prstGeom>
        </p:spPr>
      </p:pic>
      <p:pic>
        <p:nvPicPr>
          <p:cNvPr id="197" name="Graphic 196" descr="Magnifying glass">
            <a:extLst>
              <a:ext uri="{FF2B5EF4-FFF2-40B4-BE49-F238E27FC236}">
                <a16:creationId xmlns:a16="http://schemas.microsoft.com/office/drawing/2014/main" id="{878EE0BA-C3CC-4D4C-8ACF-B6B20B905F0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491027" y="2896082"/>
            <a:ext cx="424482" cy="424481"/>
          </a:xfrm>
          <a:prstGeom prst="rect">
            <a:avLst/>
          </a:prstGeom>
        </p:spPr>
      </p:pic>
      <p:pic>
        <p:nvPicPr>
          <p:cNvPr id="203" name="Graphic 202" descr="Shopping cart">
            <a:extLst>
              <a:ext uri="{FF2B5EF4-FFF2-40B4-BE49-F238E27FC236}">
                <a16:creationId xmlns:a16="http://schemas.microsoft.com/office/drawing/2014/main" id="{A879CB8A-FF87-8043-B917-C39AEDBCD38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106678" y="1534044"/>
            <a:ext cx="407644" cy="407643"/>
          </a:xfrm>
          <a:prstGeom prst="rect">
            <a:avLst/>
          </a:prstGeom>
        </p:spPr>
      </p:pic>
      <p:pic>
        <p:nvPicPr>
          <p:cNvPr id="205" name="Graphic 204" descr="Tag">
            <a:extLst>
              <a:ext uri="{FF2B5EF4-FFF2-40B4-BE49-F238E27FC236}">
                <a16:creationId xmlns:a16="http://schemas.microsoft.com/office/drawing/2014/main" id="{71B3D95B-058A-764A-97F0-9D4906E313D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12029" y="1525625"/>
            <a:ext cx="424482" cy="424481"/>
          </a:xfrm>
          <a:prstGeom prst="rect">
            <a:avLst/>
          </a:prstGeom>
        </p:spPr>
      </p:pic>
      <p:pic>
        <p:nvPicPr>
          <p:cNvPr id="207" name="Graphic 206" descr="Pencil">
            <a:extLst>
              <a:ext uri="{FF2B5EF4-FFF2-40B4-BE49-F238E27FC236}">
                <a16:creationId xmlns:a16="http://schemas.microsoft.com/office/drawing/2014/main" id="{6190D045-EC3F-0B44-A4DF-38E35D6309C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754991" y="1545933"/>
            <a:ext cx="383865" cy="383864"/>
          </a:xfrm>
          <a:prstGeom prst="rect">
            <a:avLst/>
          </a:prstGeom>
        </p:spPr>
      </p:pic>
      <p:pic>
        <p:nvPicPr>
          <p:cNvPr id="209" name="Graphic 208" descr="Ruler">
            <a:extLst>
              <a:ext uri="{FF2B5EF4-FFF2-40B4-BE49-F238E27FC236}">
                <a16:creationId xmlns:a16="http://schemas.microsoft.com/office/drawing/2014/main" id="{71E2BDF6-B053-FF4F-BEE5-171E64EF381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100959" y="1545933"/>
            <a:ext cx="383865" cy="383864"/>
          </a:xfrm>
          <a:prstGeom prst="rect">
            <a:avLst/>
          </a:prstGeom>
        </p:spPr>
      </p:pic>
      <p:pic>
        <p:nvPicPr>
          <p:cNvPr id="211" name="Graphic 210" descr="Scissors">
            <a:extLst>
              <a:ext uri="{FF2B5EF4-FFF2-40B4-BE49-F238E27FC236}">
                <a16:creationId xmlns:a16="http://schemas.microsoft.com/office/drawing/2014/main" id="{FC2A04B8-F422-1142-99F4-138E31B0152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4409023" y="1525625"/>
            <a:ext cx="424482" cy="424481"/>
          </a:xfrm>
          <a:prstGeom prst="rect">
            <a:avLst/>
          </a:prstGeom>
        </p:spPr>
      </p:pic>
      <p:pic>
        <p:nvPicPr>
          <p:cNvPr id="213" name="Graphic 212" descr="Books">
            <a:extLst>
              <a:ext uri="{FF2B5EF4-FFF2-40B4-BE49-F238E27FC236}">
                <a16:creationId xmlns:a16="http://schemas.microsoft.com/office/drawing/2014/main" id="{D1DE149F-9681-CE4C-8674-9919682C6AA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103672" y="1525625"/>
            <a:ext cx="424482" cy="424481"/>
          </a:xfrm>
          <a:prstGeom prst="rect">
            <a:avLst/>
          </a:prstGeom>
        </p:spPr>
      </p:pic>
      <p:pic>
        <p:nvPicPr>
          <p:cNvPr id="215" name="Graphic 214" descr="Clock">
            <a:extLst>
              <a:ext uri="{FF2B5EF4-FFF2-40B4-BE49-F238E27FC236}">
                <a16:creationId xmlns:a16="http://schemas.microsoft.com/office/drawing/2014/main" id="{AD4BC6BE-6767-0140-9D18-8530BC3E852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406310" y="1525625"/>
            <a:ext cx="424482" cy="424481"/>
          </a:xfrm>
          <a:prstGeom prst="rect">
            <a:avLst/>
          </a:prstGeom>
        </p:spPr>
      </p:pic>
      <p:pic>
        <p:nvPicPr>
          <p:cNvPr id="217" name="Graphic 216" descr="Bell">
            <a:extLst>
              <a:ext uri="{FF2B5EF4-FFF2-40B4-BE49-F238E27FC236}">
                <a16:creationId xmlns:a16="http://schemas.microsoft.com/office/drawing/2014/main" id="{0A4531C6-8183-7B47-8D47-98BCC7BFABF8}"/>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904484" y="4942068"/>
            <a:ext cx="424482" cy="424481"/>
          </a:xfrm>
          <a:prstGeom prst="rect">
            <a:avLst/>
          </a:prstGeom>
        </p:spPr>
      </p:pic>
      <p:pic>
        <p:nvPicPr>
          <p:cNvPr id="219" name="Graphic 218" descr="Music">
            <a:extLst>
              <a:ext uri="{FF2B5EF4-FFF2-40B4-BE49-F238E27FC236}">
                <a16:creationId xmlns:a16="http://schemas.microsoft.com/office/drawing/2014/main" id="{EBBC500E-AE41-6F4C-82E5-E6F4CE90F52B}"/>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753505" y="4942068"/>
            <a:ext cx="424482" cy="424481"/>
          </a:xfrm>
          <a:prstGeom prst="rect">
            <a:avLst/>
          </a:prstGeom>
        </p:spPr>
      </p:pic>
      <p:pic>
        <p:nvPicPr>
          <p:cNvPr id="221" name="Graphic 220" descr="Clapping Hands">
            <a:extLst>
              <a:ext uri="{FF2B5EF4-FFF2-40B4-BE49-F238E27FC236}">
                <a16:creationId xmlns:a16="http://schemas.microsoft.com/office/drawing/2014/main" id="{21AE1C87-3A89-394E-8FB7-B19178689C7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215609" y="2174198"/>
            <a:ext cx="471919" cy="471918"/>
          </a:xfrm>
          <a:prstGeom prst="rect">
            <a:avLst/>
          </a:prstGeom>
        </p:spPr>
      </p:pic>
      <p:pic>
        <p:nvPicPr>
          <p:cNvPr id="223" name="Graphic 222" descr="Smiling Face with Solid Fill">
            <a:extLst>
              <a:ext uri="{FF2B5EF4-FFF2-40B4-BE49-F238E27FC236}">
                <a16:creationId xmlns:a16="http://schemas.microsoft.com/office/drawing/2014/main" id="{27012D1B-246F-FB49-9284-CAA81360194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7070408" y="1525625"/>
            <a:ext cx="424482" cy="424481"/>
          </a:xfrm>
          <a:prstGeom prst="rect">
            <a:avLst/>
          </a:prstGeom>
        </p:spPr>
      </p:pic>
      <p:pic>
        <p:nvPicPr>
          <p:cNvPr id="225" name="Graphic 224" descr="Smiling Face with No Fill">
            <a:extLst>
              <a:ext uri="{FF2B5EF4-FFF2-40B4-BE49-F238E27FC236}">
                <a16:creationId xmlns:a16="http://schemas.microsoft.com/office/drawing/2014/main" id="{D27748F8-5B67-5741-B913-43918F5B3C02}"/>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6375759" y="1525625"/>
            <a:ext cx="424482" cy="424481"/>
          </a:xfrm>
          <a:prstGeom prst="rect">
            <a:avLst/>
          </a:prstGeom>
        </p:spPr>
      </p:pic>
      <p:pic>
        <p:nvPicPr>
          <p:cNvPr id="227" name="Graphic 226" descr="Neutral Face with Solid Fill">
            <a:extLst>
              <a:ext uri="{FF2B5EF4-FFF2-40B4-BE49-F238E27FC236}">
                <a16:creationId xmlns:a16="http://schemas.microsoft.com/office/drawing/2014/main" id="{C52DB586-1CE9-1241-9926-5D96A815C379}"/>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8459706" y="1525625"/>
            <a:ext cx="424482" cy="424481"/>
          </a:xfrm>
          <a:prstGeom prst="rect">
            <a:avLst/>
          </a:prstGeom>
        </p:spPr>
      </p:pic>
      <p:pic>
        <p:nvPicPr>
          <p:cNvPr id="229" name="Graphic 228" descr="Neutral Face with No Fill">
            <a:extLst>
              <a:ext uri="{FF2B5EF4-FFF2-40B4-BE49-F238E27FC236}">
                <a16:creationId xmlns:a16="http://schemas.microsoft.com/office/drawing/2014/main" id="{CB3484B5-D838-D846-8991-F1BF83D909A4}"/>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7765057" y="1525625"/>
            <a:ext cx="424482" cy="424481"/>
          </a:xfrm>
          <a:prstGeom prst="rect">
            <a:avLst/>
          </a:prstGeom>
        </p:spPr>
      </p:pic>
      <p:pic>
        <p:nvPicPr>
          <p:cNvPr id="231" name="Graphic 230" descr="Sad Face with Solid Fill">
            <a:extLst>
              <a:ext uri="{FF2B5EF4-FFF2-40B4-BE49-F238E27FC236}">
                <a16:creationId xmlns:a16="http://schemas.microsoft.com/office/drawing/2014/main" id="{E70E78EE-0C26-A44B-8DA9-78933D6FAF7C}"/>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1238300" y="1525625"/>
            <a:ext cx="424482" cy="424481"/>
          </a:xfrm>
          <a:prstGeom prst="rect">
            <a:avLst/>
          </a:prstGeom>
        </p:spPr>
      </p:pic>
      <p:pic>
        <p:nvPicPr>
          <p:cNvPr id="233" name="Graphic 232" descr="Sad Face with No Fill">
            <a:extLst>
              <a:ext uri="{FF2B5EF4-FFF2-40B4-BE49-F238E27FC236}">
                <a16:creationId xmlns:a16="http://schemas.microsoft.com/office/drawing/2014/main" id="{A86A1D46-FD5B-9142-9838-EBF1B6F477A8}"/>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0543653" y="1525625"/>
            <a:ext cx="424482" cy="424481"/>
          </a:xfrm>
          <a:prstGeom prst="rect">
            <a:avLst/>
          </a:prstGeom>
        </p:spPr>
      </p:pic>
      <p:pic>
        <p:nvPicPr>
          <p:cNvPr id="235" name="Graphic 234" descr="Grinning Face with Solid Fill">
            <a:extLst>
              <a:ext uri="{FF2B5EF4-FFF2-40B4-BE49-F238E27FC236}">
                <a16:creationId xmlns:a16="http://schemas.microsoft.com/office/drawing/2014/main" id="{2FBE97AB-72B0-C346-BC5A-102AF831B157}"/>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9849004" y="1525625"/>
            <a:ext cx="424482" cy="424481"/>
          </a:xfrm>
          <a:prstGeom prst="rect">
            <a:avLst/>
          </a:prstGeom>
        </p:spPr>
      </p:pic>
      <p:pic>
        <p:nvPicPr>
          <p:cNvPr id="237" name="Graphic 236" descr="Grinning Face with No Fill">
            <a:extLst>
              <a:ext uri="{FF2B5EF4-FFF2-40B4-BE49-F238E27FC236}">
                <a16:creationId xmlns:a16="http://schemas.microsoft.com/office/drawing/2014/main" id="{DFDAF3A2-C445-7848-9F94-434A06672333}"/>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9154355" y="1525625"/>
            <a:ext cx="424482" cy="424481"/>
          </a:xfrm>
          <a:prstGeom prst="rect">
            <a:avLst/>
          </a:prstGeom>
        </p:spPr>
      </p:pic>
      <p:pic>
        <p:nvPicPr>
          <p:cNvPr id="239" name="Graphic 238" descr="Confused Face with Solid Fill">
            <a:extLst>
              <a:ext uri="{FF2B5EF4-FFF2-40B4-BE49-F238E27FC236}">
                <a16:creationId xmlns:a16="http://schemas.microsoft.com/office/drawing/2014/main" id="{49316D75-F2B8-C141-B9EE-61203A013A26}"/>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044264" y="2197917"/>
            <a:ext cx="424482" cy="424481"/>
          </a:xfrm>
          <a:prstGeom prst="rect">
            <a:avLst/>
          </a:prstGeom>
        </p:spPr>
      </p:pic>
      <p:pic>
        <p:nvPicPr>
          <p:cNvPr id="241" name="Graphic 240" descr="Confused Face with No Fill">
            <a:extLst>
              <a:ext uri="{FF2B5EF4-FFF2-40B4-BE49-F238E27FC236}">
                <a16:creationId xmlns:a16="http://schemas.microsoft.com/office/drawing/2014/main" id="{7D61928E-2094-2443-B30A-01C5EC26B400}"/>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389624" y="2197917"/>
            <a:ext cx="424482" cy="424481"/>
          </a:xfrm>
          <a:prstGeom prst="rect">
            <a:avLst/>
          </a:prstGeom>
        </p:spPr>
      </p:pic>
      <p:pic>
        <p:nvPicPr>
          <p:cNvPr id="245" name="Graphic 244" descr="Raised Hand">
            <a:extLst>
              <a:ext uri="{FF2B5EF4-FFF2-40B4-BE49-F238E27FC236}">
                <a16:creationId xmlns:a16="http://schemas.microsoft.com/office/drawing/2014/main" id="{F73D516B-86B4-054B-BE28-5E3FA9E03EE9}"/>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8560969" y="2197917"/>
            <a:ext cx="424482" cy="424481"/>
          </a:xfrm>
          <a:prstGeom prst="rect">
            <a:avLst/>
          </a:prstGeom>
        </p:spPr>
      </p:pic>
      <p:pic>
        <p:nvPicPr>
          <p:cNvPr id="247" name="Graphic 246" descr="Thumbs Up Sign">
            <a:extLst>
              <a:ext uri="{FF2B5EF4-FFF2-40B4-BE49-F238E27FC236}">
                <a16:creationId xmlns:a16="http://schemas.microsoft.com/office/drawing/2014/main" id="{F058ABE2-08DA-4B44-9D1B-2C0AF158DCA5}"/>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7251689" y="2197917"/>
            <a:ext cx="424482" cy="424481"/>
          </a:xfrm>
          <a:prstGeom prst="rect">
            <a:avLst/>
          </a:prstGeom>
        </p:spPr>
      </p:pic>
      <p:pic>
        <p:nvPicPr>
          <p:cNvPr id="249" name="Graphic 248" descr="Right Pointing Backhand Index ">
            <a:extLst>
              <a:ext uri="{FF2B5EF4-FFF2-40B4-BE49-F238E27FC236}">
                <a16:creationId xmlns:a16="http://schemas.microsoft.com/office/drawing/2014/main" id="{7204E5C8-6927-2B44-A95A-7A5AF3FB68CB}"/>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6597049" y="2197917"/>
            <a:ext cx="424482" cy="424481"/>
          </a:xfrm>
          <a:prstGeom prst="rect">
            <a:avLst/>
          </a:prstGeom>
        </p:spPr>
      </p:pic>
      <p:pic>
        <p:nvPicPr>
          <p:cNvPr id="251" name="Graphic 250" descr="Line Arrow: Straight">
            <a:extLst>
              <a:ext uri="{FF2B5EF4-FFF2-40B4-BE49-F238E27FC236}">
                <a16:creationId xmlns:a16="http://schemas.microsoft.com/office/drawing/2014/main" id="{86834369-3079-FB4B-8C7C-FE96EFEE0395}"/>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164437" y="2896082"/>
            <a:ext cx="424482" cy="424481"/>
          </a:xfrm>
          <a:prstGeom prst="rect">
            <a:avLst/>
          </a:prstGeom>
        </p:spPr>
      </p:pic>
      <p:pic>
        <p:nvPicPr>
          <p:cNvPr id="253" name="Graphic 252" descr="Line Arrow: Rotate right">
            <a:extLst>
              <a:ext uri="{FF2B5EF4-FFF2-40B4-BE49-F238E27FC236}">
                <a16:creationId xmlns:a16="http://schemas.microsoft.com/office/drawing/2014/main" id="{4B57EB2C-07F2-E54A-9F04-8B9438D14953}"/>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419490" y="2896082"/>
            <a:ext cx="424482" cy="424481"/>
          </a:xfrm>
          <a:prstGeom prst="rect">
            <a:avLst/>
          </a:prstGeom>
        </p:spPr>
      </p:pic>
      <p:pic>
        <p:nvPicPr>
          <p:cNvPr id="257" name="Graphic 256" descr="Volume">
            <a:extLst>
              <a:ext uri="{FF2B5EF4-FFF2-40B4-BE49-F238E27FC236}">
                <a16:creationId xmlns:a16="http://schemas.microsoft.com/office/drawing/2014/main" id="{C73A208C-A89A-444F-B700-CF335A75E1AF}"/>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8159579" y="4994126"/>
            <a:ext cx="320366" cy="320365"/>
          </a:xfrm>
          <a:prstGeom prst="rect">
            <a:avLst/>
          </a:prstGeom>
        </p:spPr>
      </p:pic>
      <p:pic>
        <p:nvPicPr>
          <p:cNvPr id="259" name="Graphic 258" descr="Power">
            <a:extLst>
              <a:ext uri="{FF2B5EF4-FFF2-40B4-BE49-F238E27FC236}">
                <a16:creationId xmlns:a16="http://schemas.microsoft.com/office/drawing/2014/main" id="{FB4272EA-63F8-704C-A504-CC4E01FDD2B3}"/>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1698904" y="2241291"/>
            <a:ext cx="337734" cy="337733"/>
          </a:xfrm>
          <a:prstGeom prst="rect">
            <a:avLst/>
          </a:prstGeom>
        </p:spPr>
      </p:pic>
      <p:pic>
        <p:nvPicPr>
          <p:cNvPr id="265" name="Graphic 264" descr="Signal">
            <a:extLst>
              <a:ext uri="{FF2B5EF4-FFF2-40B4-BE49-F238E27FC236}">
                <a16:creationId xmlns:a16="http://schemas.microsoft.com/office/drawing/2014/main" id="{5386C927-3639-7145-9289-E450C9D3FCA4}"/>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2654331" y="2896082"/>
            <a:ext cx="424482" cy="424481"/>
          </a:xfrm>
          <a:prstGeom prst="rect">
            <a:avLst/>
          </a:prstGeom>
        </p:spPr>
      </p:pic>
      <p:pic>
        <p:nvPicPr>
          <p:cNvPr id="267" name="Graphic 266" descr="Wi-Fi">
            <a:extLst>
              <a:ext uri="{FF2B5EF4-FFF2-40B4-BE49-F238E27FC236}">
                <a16:creationId xmlns:a16="http://schemas.microsoft.com/office/drawing/2014/main" id="{5C2AD2C7-80E0-3B47-AEF8-821C66877661}"/>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2266796" y="2197917"/>
            <a:ext cx="424482" cy="424481"/>
          </a:xfrm>
          <a:prstGeom prst="rect">
            <a:avLst/>
          </a:prstGeom>
        </p:spPr>
      </p:pic>
      <p:pic>
        <p:nvPicPr>
          <p:cNvPr id="269" name="Graphic 268" descr="Sunglasses">
            <a:extLst>
              <a:ext uri="{FF2B5EF4-FFF2-40B4-BE49-F238E27FC236}">
                <a16:creationId xmlns:a16="http://schemas.microsoft.com/office/drawing/2014/main" id="{1E085EF6-0A1B-9D4D-B5B3-6625116B035E}"/>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394055" y="5595831"/>
            <a:ext cx="424482" cy="424481"/>
          </a:xfrm>
          <a:prstGeom prst="rect">
            <a:avLst/>
          </a:prstGeom>
        </p:spPr>
      </p:pic>
      <p:pic>
        <p:nvPicPr>
          <p:cNvPr id="271" name="Graphic 270" descr="Marker">
            <a:extLst>
              <a:ext uri="{FF2B5EF4-FFF2-40B4-BE49-F238E27FC236}">
                <a16:creationId xmlns:a16="http://schemas.microsoft.com/office/drawing/2014/main" id="{D2DD6A19-C466-254A-8265-9BE112C05831}"/>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4885356" y="2197917"/>
            <a:ext cx="424482" cy="424481"/>
          </a:xfrm>
          <a:prstGeom prst="rect">
            <a:avLst/>
          </a:prstGeom>
        </p:spPr>
      </p:pic>
      <p:pic>
        <p:nvPicPr>
          <p:cNvPr id="273" name="Graphic 272" descr="Pin">
            <a:extLst>
              <a:ext uri="{FF2B5EF4-FFF2-40B4-BE49-F238E27FC236}">
                <a16:creationId xmlns:a16="http://schemas.microsoft.com/office/drawing/2014/main" id="{2815B365-475C-A24E-9DA5-F37A32CAC58B}"/>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5539996" y="2212866"/>
            <a:ext cx="394583" cy="394582"/>
          </a:xfrm>
          <a:prstGeom prst="rect">
            <a:avLst/>
          </a:prstGeom>
        </p:spPr>
      </p:pic>
      <p:pic>
        <p:nvPicPr>
          <p:cNvPr id="275" name="Graphic 274" descr="Bookmark">
            <a:extLst>
              <a:ext uri="{FF2B5EF4-FFF2-40B4-BE49-F238E27FC236}">
                <a16:creationId xmlns:a16="http://schemas.microsoft.com/office/drawing/2014/main" id="{C12F317D-8E5E-6940-A422-D525341E014E}"/>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909384" y="2896082"/>
            <a:ext cx="424482" cy="424481"/>
          </a:xfrm>
          <a:prstGeom prst="rect">
            <a:avLst/>
          </a:prstGeom>
        </p:spPr>
      </p:pic>
      <p:pic>
        <p:nvPicPr>
          <p:cNvPr id="277" name="Graphic 276" descr="Map with pin">
            <a:extLst>
              <a:ext uri="{FF2B5EF4-FFF2-40B4-BE49-F238E27FC236}">
                <a16:creationId xmlns:a16="http://schemas.microsoft.com/office/drawing/2014/main" id="{F8174F3B-A0C2-3948-B459-0DB6B81D39BE}"/>
              </a:ext>
            </a:extLst>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4230716" y="2197917"/>
            <a:ext cx="424482" cy="424481"/>
          </a:xfrm>
          <a:prstGeom prst="rect">
            <a:avLst/>
          </a:prstGeom>
        </p:spPr>
      </p:pic>
      <p:pic>
        <p:nvPicPr>
          <p:cNvPr id="279" name="Graphic 278" descr="Lock">
            <a:extLst>
              <a:ext uri="{FF2B5EF4-FFF2-40B4-BE49-F238E27FC236}">
                <a16:creationId xmlns:a16="http://schemas.microsoft.com/office/drawing/2014/main" id="{15331CA9-C975-0D49-8225-3689C1A11306}"/>
              </a:ext>
            </a:extLst>
          </p:cNvPr>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2921436" y="2197917"/>
            <a:ext cx="424482" cy="424481"/>
          </a:xfrm>
          <a:prstGeom prst="rect">
            <a:avLst/>
          </a:prstGeom>
        </p:spPr>
      </p:pic>
      <p:pic>
        <p:nvPicPr>
          <p:cNvPr id="281" name="Graphic 280" descr="Unlock">
            <a:extLst>
              <a:ext uri="{FF2B5EF4-FFF2-40B4-BE49-F238E27FC236}">
                <a16:creationId xmlns:a16="http://schemas.microsoft.com/office/drawing/2014/main" id="{EF17F3A8-227F-B040-86B7-99B593AAD01C}"/>
              </a:ext>
            </a:extLst>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3576076" y="2197917"/>
            <a:ext cx="424482" cy="424481"/>
          </a:xfrm>
          <a:prstGeom prst="rect">
            <a:avLst/>
          </a:prstGeom>
        </p:spPr>
      </p:pic>
      <p:pic>
        <p:nvPicPr>
          <p:cNvPr id="283" name="Graphic 282" descr="Tools">
            <a:extLst>
              <a:ext uri="{FF2B5EF4-FFF2-40B4-BE49-F238E27FC236}">
                <a16:creationId xmlns:a16="http://schemas.microsoft.com/office/drawing/2014/main" id="{C3506DE8-31D9-0D44-BA73-62469F84A96A}"/>
              </a:ext>
            </a:extLst>
          </p:cNvPr>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3399278" y="2896082"/>
            <a:ext cx="424482" cy="424481"/>
          </a:xfrm>
          <a:prstGeom prst="rect">
            <a:avLst/>
          </a:prstGeom>
        </p:spPr>
      </p:pic>
      <p:pic>
        <p:nvPicPr>
          <p:cNvPr id="191" name="Graphic 190" descr="Single gear">
            <a:extLst>
              <a:ext uri="{FF2B5EF4-FFF2-40B4-BE49-F238E27FC236}">
                <a16:creationId xmlns:a16="http://schemas.microsoft.com/office/drawing/2014/main" id="{00B0AE21-6003-B045-B511-F619BE41CDFF}"/>
              </a:ext>
            </a:extLst>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0519423" y="4272295"/>
            <a:ext cx="424482" cy="424481"/>
          </a:xfrm>
          <a:prstGeom prst="rect">
            <a:avLst/>
          </a:prstGeom>
        </p:spPr>
      </p:pic>
      <p:pic>
        <p:nvPicPr>
          <p:cNvPr id="195" name="Graphic 194" descr="Lightbulb">
            <a:extLst>
              <a:ext uri="{FF2B5EF4-FFF2-40B4-BE49-F238E27FC236}">
                <a16:creationId xmlns:a16="http://schemas.microsoft.com/office/drawing/2014/main" id="{26BE9BF9-0DA9-EA45-A06A-06A263D9F039}"/>
              </a:ext>
            </a:extLst>
          </p:cNvPr>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11276677" y="2197917"/>
            <a:ext cx="424482" cy="424481"/>
          </a:xfrm>
          <a:prstGeom prst="rect">
            <a:avLst/>
          </a:prstGeom>
        </p:spPr>
      </p:pic>
      <p:sp>
        <p:nvSpPr>
          <p:cNvPr id="287" name="Freeform 124">
            <a:extLst>
              <a:ext uri="{FF2B5EF4-FFF2-40B4-BE49-F238E27FC236}">
                <a16:creationId xmlns:a16="http://schemas.microsoft.com/office/drawing/2014/main" id="{D6937812-76BE-6A41-9533-663A84899B8D}"/>
              </a:ext>
            </a:extLst>
          </p:cNvPr>
          <p:cNvSpPr>
            <a:spLocks noChangeArrowheads="1"/>
          </p:cNvSpPr>
          <p:nvPr/>
        </p:nvSpPr>
        <p:spPr bwMode="auto">
          <a:xfrm>
            <a:off x="11356242" y="2931166"/>
            <a:ext cx="264381" cy="354312"/>
          </a:xfrm>
          <a:custGeom>
            <a:avLst/>
            <a:gdLst>
              <a:gd name="T0" fmla="*/ 29445126 w 454"/>
              <a:gd name="T1" fmla="*/ 78678142 h 609"/>
              <a:gd name="T2" fmla="*/ 29445126 w 454"/>
              <a:gd name="T3" fmla="*/ 78678142 h 609"/>
              <a:gd name="T4" fmla="*/ 0 w 454"/>
              <a:gd name="T5" fmla="*/ 29245613 h 609"/>
              <a:gd name="T6" fmla="*/ 29445126 w 454"/>
              <a:gd name="T7" fmla="*/ 0 h 609"/>
              <a:gd name="T8" fmla="*/ 58760594 w 454"/>
              <a:gd name="T9" fmla="*/ 29245613 h 609"/>
              <a:gd name="T10" fmla="*/ 29445126 w 454"/>
              <a:gd name="T11" fmla="*/ 78678142 h 609"/>
              <a:gd name="T12" fmla="*/ 29445126 w 454"/>
              <a:gd name="T13" fmla="*/ 10093638 h 609"/>
              <a:gd name="T14" fmla="*/ 29445126 w 454"/>
              <a:gd name="T15" fmla="*/ 10093638 h 609"/>
              <a:gd name="T16" fmla="*/ 10117575 w 454"/>
              <a:gd name="T17" fmla="*/ 29245613 h 609"/>
              <a:gd name="T18" fmla="*/ 29445126 w 454"/>
              <a:gd name="T19" fmla="*/ 49432889 h 609"/>
              <a:gd name="T20" fmla="*/ 49550979 w 454"/>
              <a:gd name="T21" fmla="*/ 29245613 h 609"/>
              <a:gd name="T22" fmla="*/ 29445126 w 454"/>
              <a:gd name="T23" fmla="*/ 10093638 h 609"/>
              <a:gd name="T24" fmla="*/ 39433044 w 454"/>
              <a:gd name="T25" fmla="*/ 32868804 h 609"/>
              <a:gd name="T26" fmla="*/ 39433044 w 454"/>
              <a:gd name="T27" fmla="*/ 32868804 h 609"/>
              <a:gd name="T28" fmla="*/ 20235510 w 454"/>
              <a:gd name="T29" fmla="*/ 32868804 h 609"/>
              <a:gd name="T30" fmla="*/ 16603311 w 454"/>
              <a:gd name="T31" fmla="*/ 29245613 h 609"/>
              <a:gd name="T32" fmla="*/ 20235510 w 454"/>
              <a:gd name="T33" fmla="*/ 25622062 h 609"/>
              <a:gd name="T34" fmla="*/ 39433044 w 454"/>
              <a:gd name="T35" fmla="*/ 25622062 h 609"/>
              <a:gd name="T36" fmla="*/ 43194900 w 454"/>
              <a:gd name="T37" fmla="*/ 29245613 h 609"/>
              <a:gd name="T38" fmla="*/ 39433044 w 454"/>
              <a:gd name="T39" fmla="*/ 32868804 h 6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4" h="609">
                <a:moveTo>
                  <a:pt x="227" y="608"/>
                </a:moveTo>
                <a:lnTo>
                  <a:pt x="227" y="608"/>
                </a:lnTo>
                <a:cubicBezTo>
                  <a:pt x="227" y="608"/>
                  <a:pt x="0" y="354"/>
                  <a:pt x="0" y="226"/>
                </a:cubicBezTo>
                <a:cubicBezTo>
                  <a:pt x="0" y="106"/>
                  <a:pt x="106" y="0"/>
                  <a:pt x="227" y="0"/>
                </a:cubicBezTo>
                <a:cubicBezTo>
                  <a:pt x="354" y="0"/>
                  <a:pt x="453" y="106"/>
                  <a:pt x="453" y="226"/>
                </a:cubicBezTo>
                <a:cubicBezTo>
                  <a:pt x="453" y="354"/>
                  <a:pt x="227" y="608"/>
                  <a:pt x="227" y="608"/>
                </a:cubicBezTo>
                <a:close/>
                <a:moveTo>
                  <a:pt x="227" y="78"/>
                </a:moveTo>
                <a:lnTo>
                  <a:pt x="227" y="78"/>
                </a:lnTo>
                <a:cubicBezTo>
                  <a:pt x="149" y="78"/>
                  <a:pt x="78" y="149"/>
                  <a:pt x="78" y="226"/>
                </a:cubicBezTo>
                <a:cubicBezTo>
                  <a:pt x="78" y="311"/>
                  <a:pt x="149" y="382"/>
                  <a:pt x="227" y="382"/>
                </a:cubicBezTo>
                <a:cubicBezTo>
                  <a:pt x="311" y="382"/>
                  <a:pt x="382" y="311"/>
                  <a:pt x="382" y="226"/>
                </a:cubicBezTo>
                <a:cubicBezTo>
                  <a:pt x="382" y="149"/>
                  <a:pt x="311" y="78"/>
                  <a:pt x="227" y="78"/>
                </a:cubicBezTo>
                <a:close/>
                <a:moveTo>
                  <a:pt x="304" y="254"/>
                </a:moveTo>
                <a:lnTo>
                  <a:pt x="304" y="254"/>
                </a:lnTo>
                <a:cubicBezTo>
                  <a:pt x="156" y="254"/>
                  <a:pt x="156" y="254"/>
                  <a:pt x="156" y="254"/>
                </a:cubicBezTo>
                <a:cubicBezTo>
                  <a:pt x="135" y="254"/>
                  <a:pt x="128" y="247"/>
                  <a:pt x="128" y="226"/>
                </a:cubicBezTo>
                <a:cubicBezTo>
                  <a:pt x="128" y="212"/>
                  <a:pt x="135" y="198"/>
                  <a:pt x="156" y="198"/>
                </a:cubicBezTo>
                <a:cubicBezTo>
                  <a:pt x="304" y="198"/>
                  <a:pt x="304" y="198"/>
                  <a:pt x="304" y="198"/>
                </a:cubicBezTo>
                <a:cubicBezTo>
                  <a:pt x="319" y="198"/>
                  <a:pt x="333" y="212"/>
                  <a:pt x="333" y="226"/>
                </a:cubicBezTo>
                <a:cubicBezTo>
                  <a:pt x="333" y="247"/>
                  <a:pt x="319" y="254"/>
                  <a:pt x="304" y="254"/>
                </a:cubicBezTo>
                <a:close/>
              </a:path>
            </a:pathLst>
          </a:custGeom>
          <a:solidFill>
            <a:schemeClr val="accent1"/>
          </a:solidFill>
          <a:ln>
            <a:noFill/>
          </a:ln>
        </p:spPr>
        <p:txBody>
          <a:bodyPr wrap="none" lIns="91424" tIns="45712" rIns="91424" bIns="45712" anchor="ctr"/>
          <a:lstStyle/>
          <a:p>
            <a:endParaRPr lang="en-US" dirty="0"/>
          </a:p>
        </p:txBody>
      </p:sp>
      <p:sp>
        <p:nvSpPr>
          <p:cNvPr id="288" name="Freeform 125">
            <a:extLst>
              <a:ext uri="{FF2B5EF4-FFF2-40B4-BE49-F238E27FC236}">
                <a16:creationId xmlns:a16="http://schemas.microsoft.com/office/drawing/2014/main" id="{68F1FEBA-3FDD-D449-B876-4C272E63FD09}"/>
              </a:ext>
            </a:extLst>
          </p:cNvPr>
          <p:cNvSpPr>
            <a:spLocks noChangeArrowheads="1"/>
          </p:cNvSpPr>
          <p:nvPr/>
        </p:nvSpPr>
        <p:spPr bwMode="auto">
          <a:xfrm>
            <a:off x="10771391" y="2931166"/>
            <a:ext cx="264383" cy="354312"/>
          </a:xfrm>
          <a:custGeom>
            <a:avLst/>
            <a:gdLst>
              <a:gd name="T0" fmla="*/ 29445666 w 454"/>
              <a:gd name="T1" fmla="*/ 78678142 h 609"/>
              <a:gd name="T2" fmla="*/ 29445666 w 454"/>
              <a:gd name="T3" fmla="*/ 78678142 h 609"/>
              <a:gd name="T4" fmla="*/ 0 w 454"/>
              <a:gd name="T5" fmla="*/ 29245613 h 609"/>
              <a:gd name="T6" fmla="*/ 29445666 w 454"/>
              <a:gd name="T7" fmla="*/ 0 h 609"/>
              <a:gd name="T8" fmla="*/ 58761314 w 454"/>
              <a:gd name="T9" fmla="*/ 29245613 h 609"/>
              <a:gd name="T10" fmla="*/ 29445666 w 454"/>
              <a:gd name="T11" fmla="*/ 78678142 h 609"/>
              <a:gd name="T12" fmla="*/ 29445666 w 454"/>
              <a:gd name="T13" fmla="*/ 10093638 h 609"/>
              <a:gd name="T14" fmla="*/ 29445666 w 454"/>
              <a:gd name="T15" fmla="*/ 10093638 h 609"/>
              <a:gd name="T16" fmla="*/ 10117997 w 454"/>
              <a:gd name="T17" fmla="*/ 29245613 h 609"/>
              <a:gd name="T18" fmla="*/ 29445666 w 454"/>
              <a:gd name="T19" fmla="*/ 49432889 h 609"/>
              <a:gd name="T20" fmla="*/ 48643317 w 454"/>
              <a:gd name="T21" fmla="*/ 29245613 h 609"/>
              <a:gd name="T22" fmla="*/ 29445666 w 454"/>
              <a:gd name="T23" fmla="*/ 10093638 h 609"/>
              <a:gd name="T24" fmla="*/ 39433645 w 454"/>
              <a:gd name="T25" fmla="*/ 32868804 h 609"/>
              <a:gd name="T26" fmla="*/ 39433645 w 454"/>
              <a:gd name="T27" fmla="*/ 32868804 h 609"/>
              <a:gd name="T28" fmla="*/ 33077527 w 454"/>
              <a:gd name="T29" fmla="*/ 32868804 h 609"/>
              <a:gd name="T30" fmla="*/ 33077527 w 454"/>
              <a:gd name="T31" fmla="*/ 39339251 h 609"/>
              <a:gd name="T32" fmla="*/ 29445666 w 454"/>
              <a:gd name="T33" fmla="*/ 42962442 h 609"/>
              <a:gd name="T34" fmla="*/ 25683786 w 454"/>
              <a:gd name="T35" fmla="*/ 39339251 h 609"/>
              <a:gd name="T36" fmla="*/ 25683786 w 454"/>
              <a:gd name="T37" fmla="*/ 32868804 h 609"/>
              <a:gd name="T38" fmla="*/ 19327669 w 454"/>
              <a:gd name="T39" fmla="*/ 32868804 h 609"/>
              <a:gd name="T40" fmla="*/ 15565789 w 454"/>
              <a:gd name="T41" fmla="*/ 29245613 h 609"/>
              <a:gd name="T42" fmla="*/ 19327669 w 454"/>
              <a:gd name="T43" fmla="*/ 25622062 h 609"/>
              <a:gd name="T44" fmla="*/ 25683786 w 454"/>
              <a:gd name="T45" fmla="*/ 25622062 h 609"/>
              <a:gd name="T46" fmla="*/ 25683786 w 454"/>
              <a:gd name="T47" fmla="*/ 20187276 h 609"/>
              <a:gd name="T48" fmla="*/ 29445666 w 454"/>
              <a:gd name="T49" fmla="*/ 16434582 h 609"/>
              <a:gd name="T50" fmla="*/ 33077527 w 454"/>
              <a:gd name="T51" fmla="*/ 20187276 h 609"/>
              <a:gd name="T52" fmla="*/ 33077527 w 454"/>
              <a:gd name="T53" fmla="*/ 25622062 h 609"/>
              <a:gd name="T54" fmla="*/ 39433645 w 454"/>
              <a:gd name="T55" fmla="*/ 25622062 h 609"/>
              <a:gd name="T56" fmla="*/ 43195525 w 454"/>
              <a:gd name="T57" fmla="*/ 29245613 h 609"/>
              <a:gd name="T58" fmla="*/ 39433645 w 454"/>
              <a:gd name="T59" fmla="*/ 32868804 h 6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4" h="609">
                <a:moveTo>
                  <a:pt x="227" y="608"/>
                </a:moveTo>
                <a:lnTo>
                  <a:pt x="227" y="608"/>
                </a:lnTo>
                <a:cubicBezTo>
                  <a:pt x="227" y="608"/>
                  <a:pt x="0" y="354"/>
                  <a:pt x="0" y="226"/>
                </a:cubicBezTo>
                <a:cubicBezTo>
                  <a:pt x="0" y="106"/>
                  <a:pt x="99" y="0"/>
                  <a:pt x="227" y="0"/>
                </a:cubicBezTo>
                <a:cubicBezTo>
                  <a:pt x="354" y="0"/>
                  <a:pt x="453" y="106"/>
                  <a:pt x="453" y="226"/>
                </a:cubicBezTo>
                <a:cubicBezTo>
                  <a:pt x="453" y="354"/>
                  <a:pt x="227" y="608"/>
                  <a:pt x="227" y="608"/>
                </a:cubicBezTo>
                <a:close/>
                <a:moveTo>
                  <a:pt x="227" y="78"/>
                </a:moveTo>
                <a:lnTo>
                  <a:pt x="227" y="78"/>
                </a:lnTo>
                <a:cubicBezTo>
                  <a:pt x="142" y="78"/>
                  <a:pt x="78" y="149"/>
                  <a:pt x="78" y="226"/>
                </a:cubicBezTo>
                <a:cubicBezTo>
                  <a:pt x="78" y="311"/>
                  <a:pt x="142" y="382"/>
                  <a:pt x="227" y="382"/>
                </a:cubicBezTo>
                <a:cubicBezTo>
                  <a:pt x="311" y="382"/>
                  <a:pt x="375" y="311"/>
                  <a:pt x="375" y="226"/>
                </a:cubicBezTo>
                <a:cubicBezTo>
                  <a:pt x="375" y="149"/>
                  <a:pt x="311" y="78"/>
                  <a:pt x="227" y="78"/>
                </a:cubicBezTo>
                <a:close/>
                <a:moveTo>
                  <a:pt x="304" y="254"/>
                </a:moveTo>
                <a:lnTo>
                  <a:pt x="304" y="254"/>
                </a:lnTo>
                <a:cubicBezTo>
                  <a:pt x="255" y="254"/>
                  <a:pt x="255" y="254"/>
                  <a:pt x="255" y="254"/>
                </a:cubicBezTo>
                <a:cubicBezTo>
                  <a:pt x="255" y="304"/>
                  <a:pt x="255" y="304"/>
                  <a:pt x="255" y="304"/>
                </a:cubicBezTo>
                <a:cubicBezTo>
                  <a:pt x="255" y="318"/>
                  <a:pt x="241" y="332"/>
                  <a:pt x="227" y="332"/>
                </a:cubicBezTo>
                <a:cubicBezTo>
                  <a:pt x="213" y="332"/>
                  <a:pt x="198" y="318"/>
                  <a:pt x="198" y="304"/>
                </a:cubicBezTo>
                <a:cubicBezTo>
                  <a:pt x="198" y="254"/>
                  <a:pt x="198" y="254"/>
                  <a:pt x="198" y="254"/>
                </a:cubicBezTo>
                <a:cubicBezTo>
                  <a:pt x="149" y="254"/>
                  <a:pt x="149" y="254"/>
                  <a:pt x="149" y="254"/>
                </a:cubicBezTo>
                <a:cubicBezTo>
                  <a:pt x="135" y="254"/>
                  <a:pt x="120" y="247"/>
                  <a:pt x="120" y="226"/>
                </a:cubicBezTo>
                <a:cubicBezTo>
                  <a:pt x="120" y="212"/>
                  <a:pt x="135" y="198"/>
                  <a:pt x="149" y="198"/>
                </a:cubicBezTo>
                <a:cubicBezTo>
                  <a:pt x="198" y="198"/>
                  <a:pt x="198" y="198"/>
                  <a:pt x="198" y="198"/>
                </a:cubicBezTo>
                <a:cubicBezTo>
                  <a:pt x="198" y="156"/>
                  <a:pt x="198" y="156"/>
                  <a:pt x="198" y="156"/>
                </a:cubicBezTo>
                <a:cubicBezTo>
                  <a:pt x="198" y="134"/>
                  <a:pt x="213" y="127"/>
                  <a:pt x="227" y="127"/>
                </a:cubicBezTo>
                <a:cubicBezTo>
                  <a:pt x="241" y="127"/>
                  <a:pt x="255" y="134"/>
                  <a:pt x="255" y="156"/>
                </a:cubicBezTo>
                <a:cubicBezTo>
                  <a:pt x="255" y="198"/>
                  <a:pt x="255" y="198"/>
                  <a:pt x="255" y="198"/>
                </a:cubicBezTo>
                <a:cubicBezTo>
                  <a:pt x="304" y="198"/>
                  <a:pt x="304" y="198"/>
                  <a:pt x="304" y="198"/>
                </a:cubicBezTo>
                <a:cubicBezTo>
                  <a:pt x="318" y="198"/>
                  <a:pt x="333" y="212"/>
                  <a:pt x="333" y="226"/>
                </a:cubicBezTo>
                <a:cubicBezTo>
                  <a:pt x="333" y="247"/>
                  <a:pt x="318" y="254"/>
                  <a:pt x="304" y="254"/>
                </a:cubicBezTo>
                <a:close/>
              </a:path>
            </a:pathLst>
          </a:custGeom>
          <a:solidFill>
            <a:schemeClr val="accent1"/>
          </a:solidFill>
          <a:ln>
            <a:noFill/>
          </a:ln>
        </p:spPr>
        <p:txBody>
          <a:bodyPr wrap="none" lIns="91424" tIns="45712" rIns="91424" bIns="45712" anchor="ctr"/>
          <a:lstStyle/>
          <a:p>
            <a:endParaRPr lang="en-US" dirty="0"/>
          </a:p>
        </p:txBody>
      </p:sp>
      <p:sp>
        <p:nvSpPr>
          <p:cNvPr id="289" name="Freeform 126">
            <a:extLst>
              <a:ext uri="{FF2B5EF4-FFF2-40B4-BE49-F238E27FC236}">
                <a16:creationId xmlns:a16="http://schemas.microsoft.com/office/drawing/2014/main" id="{4F1D1F4B-228C-4F4B-B489-DAC195DF398D}"/>
              </a:ext>
            </a:extLst>
          </p:cNvPr>
          <p:cNvSpPr>
            <a:spLocks noChangeArrowheads="1"/>
          </p:cNvSpPr>
          <p:nvPr/>
        </p:nvSpPr>
        <p:spPr bwMode="auto">
          <a:xfrm>
            <a:off x="10186545" y="2931166"/>
            <a:ext cx="264381" cy="354312"/>
          </a:xfrm>
          <a:custGeom>
            <a:avLst/>
            <a:gdLst>
              <a:gd name="T0" fmla="*/ 29445126 w 454"/>
              <a:gd name="T1" fmla="*/ 78678142 h 609"/>
              <a:gd name="T2" fmla="*/ 29445126 w 454"/>
              <a:gd name="T3" fmla="*/ 78678142 h 609"/>
              <a:gd name="T4" fmla="*/ 0 w 454"/>
              <a:gd name="T5" fmla="*/ 29245613 h 609"/>
              <a:gd name="T6" fmla="*/ 29445126 w 454"/>
              <a:gd name="T7" fmla="*/ 0 h 609"/>
              <a:gd name="T8" fmla="*/ 58760594 w 454"/>
              <a:gd name="T9" fmla="*/ 29245613 h 609"/>
              <a:gd name="T10" fmla="*/ 29445126 w 454"/>
              <a:gd name="T11" fmla="*/ 78678142 h 609"/>
              <a:gd name="T12" fmla="*/ 29445126 w 454"/>
              <a:gd name="T13" fmla="*/ 10093638 h 609"/>
              <a:gd name="T14" fmla="*/ 29445126 w 454"/>
              <a:gd name="T15" fmla="*/ 10093638 h 609"/>
              <a:gd name="T16" fmla="*/ 9209615 w 454"/>
              <a:gd name="T17" fmla="*/ 29245613 h 609"/>
              <a:gd name="T18" fmla="*/ 29445126 w 454"/>
              <a:gd name="T19" fmla="*/ 49432889 h 609"/>
              <a:gd name="T20" fmla="*/ 48642659 w 454"/>
              <a:gd name="T21" fmla="*/ 29245613 h 609"/>
              <a:gd name="T22" fmla="*/ 29445126 w 454"/>
              <a:gd name="T23" fmla="*/ 10093638 h 609"/>
              <a:gd name="T24" fmla="*/ 29445126 w 454"/>
              <a:gd name="T25" fmla="*/ 39339251 h 609"/>
              <a:gd name="T26" fmla="*/ 29445126 w 454"/>
              <a:gd name="T27" fmla="*/ 39339251 h 609"/>
              <a:gd name="T28" fmla="*/ 19327551 w 454"/>
              <a:gd name="T29" fmla="*/ 29245613 h 609"/>
              <a:gd name="T30" fmla="*/ 29445126 w 454"/>
              <a:gd name="T31" fmla="*/ 20187276 h 609"/>
              <a:gd name="T32" fmla="*/ 38525084 w 454"/>
              <a:gd name="T33" fmla="*/ 29245613 h 609"/>
              <a:gd name="T34" fmla="*/ 29445126 w 454"/>
              <a:gd name="T35" fmla="*/ 39339251 h 6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4" h="609">
                <a:moveTo>
                  <a:pt x="227" y="608"/>
                </a:moveTo>
                <a:lnTo>
                  <a:pt x="227" y="608"/>
                </a:lnTo>
                <a:cubicBezTo>
                  <a:pt x="227" y="608"/>
                  <a:pt x="0" y="354"/>
                  <a:pt x="0" y="226"/>
                </a:cubicBezTo>
                <a:cubicBezTo>
                  <a:pt x="0" y="106"/>
                  <a:pt x="99" y="0"/>
                  <a:pt x="227" y="0"/>
                </a:cubicBezTo>
                <a:cubicBezTo>
                  <a:pt x="347" y="0"/>
                  <a:pt x="453" y="106"/>
                  <a:pt x="453" y="226"/>
                </a:cubicBezTo>
                <a:cubicBezTo>
                  <a:pt x="453" y="354"/>
                  <a:pt x="227" y="608"/>
                  <a:pt x="227" y="608"/>
                </a:cubicBezTo>
                <a:close/>
                <a:moveTo>
                  <a:pt x="227" y="78"/>
                </a:moveTo>
                <a:lnTo>
                  <a:pt x="227" y="78"/>
                </a:lnTo>
                <a:cubicBezTo>
                  <a:pt x="142" y="78"/>
                  <a:pt x="71" y="149"/>
                  <a:pt x="71" y="226"/>
                </a:cubicBezTo>
                <a:cubicBezTo>
                  <a:pt x="71" y="311"/>
                  <a:pt x="142" y="382"/>
                  <a:pt x="227" y="382"/>
                </a:cubicBezTo>
                <a:cubicBezTo>
                  <a:pt x="304" y="382"/>
                  <a:pt x="375" y="311"/>
                  <a:pt x="375" y="226"/>
                </a:cubicBezTo>
                <a:cubicBezTo>
                  <a:pt x="375" y="149"/>
                  <a:pt x="304" y="78"/>
                  <a:pt x="227" y="78"/>
                </a:cubicBezTo>
                <a:close/>
                <a:moveTo>
                  <a:pt x="227" y="304"/>
                </a:moveTo>
                <a:lnTo>
                  <a:pt x="227" y="304"/>
                </a:lnTo>
                <a:cubicBezTo>
                  <a:pt x="184" y="304"/>
                  <a:pt x="149" y="269"/>
                  <a:pt x="149" y="226"/>
                </a:cubicBezTo>
                <a:cubicBezTo>
                  <a:pt x="149" y="184"/>
                  <a:pt x="184" y="156"/>
                  <a:pt x="227" y="156"/>
                </a:cubicBezTo>
                <a:cubicBezTo>
                  <a:pt x="269" y="156"/>
                  <a:pt x="297" y="184"/>
                  <a:pt x="297" y="226"/>
                </a:cubicBezTo>
                <a:cubicBezTo>
                  <a:pt x="297" y="269"/>
                  <a:pt x="269" y="304"/>
                  <a:pt x="227" y="304"/>
                </a:cubicBezTo>
                <a:close/>
              </a:path>
            </a:pathLst>
          </a:custGeom>
          <a:solidFill>
            <a:schemeClr val="accent1"/>
          </a:solidFill>
          <a:ln>
            <a:noFill/>
          </a:ln>
        </p:spPr>
        <p:txBody>
          <a:bodyPr wrap="none" lIns="91424" tIns="45712" rIns="91424" bIns="45712" anchor="ctr"/>
          <a:lstStyle/>
          <a:p>
            <a:endParaRPr lang="en-US" dirty="0"/>
          </a:p>
        </p:txBody>
      </p:sp>
      <p:sp>
        <p:nvSpPr>
          <p:cNvPr id="290" name="Freeform 127">
            <a:extLst>
              <a:ext uri="{FF2B5EF4-FFF2-40B4-BE49-F238E27FC236}">
                <a16:creationId xmlns:a16="http://schemas.microsoft.com/office/drawing/2014/main" id="{C2C9BE27-54EC-6047-B1C0-D5155252B85E}"/>
              </a:ext>
            </a:extLst>
          </p:cNvPr>
          <p:cNvSpPr>
            <a:spLocks noChangeArrowheads="1"/>
          </p:cNvSpPr>
          <p:nvPr/>
        </p:nvSpPr>
        <p:spPr bwMode="auto">
          <a:xfrm>
            <a:off x="9601699" y="2931166"/>
            <a:ext cx="264381" cy="354312"/>
          </a:xfrm>
          <a:custGeom>
            <a:avLst/>
            <a:gdLst>
              <a:gd name="T0" fmla="*/ 29445154 w 453"/>
              <a:gd name="T1" fmla="*/ 78678142 h 609"/>
              <a:gd name="T2" fmla="*/ 29445154 w 453"/>
              <a:gd name="T3" fmla="*/ 78678142 h 609"/>
              <a:gd name="T4" fmla="*/ 0 w 453"/>
              <a:gd name="T5" fmla="*/ 29245613 h 609"/>
              <a:gd name="T6" fmla="*/ 29445154 w 453"/>
              <a:gd name="T7" fmla="*/ 0 h 609"/>
              <a:gd name="T8" fmla="*/ 58889948 w 453"/>
              <a:gd name="T9" fmla="*/ 29245613 h 609"/>
              <a:gd name="T10" fmla="*/ 29445154 w 453"/>
              <a:gd name="T11" fmla="*/ 78678142 h 609"/>
              <a:gd name="T12" fmla="*/ 29445154 w 453"/>
              <a:gd name="T13" fmla="*/ 10093638 h 609"/>
              <a:gd name="T14" fmla="*/ 29445154 w 453"/>
              <a:gd name="T15" fmla="*/ 10093638 h 609"/>
              <a:gd name="T16" fmla="*/ 10162289 w 453"/>
              <a:gd name="T17" fmla="*/ 29245613 h 609"/>
              <a:gd name="T18" fmla="*/ 29445154 w 453"/>
              <a:gd name="T19" fmla="*/ 49432889 h 609"/>
              <a:gd name="T20" fmla="*/ 49769732 w 453"/>
              <a:gd name="T21" fmla="*/ 29245613 h 609"/>
              <a:gd name="T22" fmla="*/ 29445154 w 453"/>
              <a:gd name="T23" fmla="*/ 10093638 h 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3" h="609">
                <a:moveTo>
                  <a:pt x="226" y="608"/>
                </a:moveTo>
                <a:lnTo>
                  <a:pt x="226" y="608"/>
                </a:lnTo>
                <a:cubicBezTo>
                  <a:pt x="226" y="608"/>
                  <a:pt x="0" y="354"/>
                  <a:pt x="0" y="226"/>
                </a:cubicBezTo>
                <a:cubicBezTo>
                  <a:pt x="0" y="106"/>
                  <a:pt x="106" y="0"/>
                  <a:pt x="226" y="0"/>
                </a:cubicBezTo>
                <a:cubicBezTo>
                  <a:pt x="354" y="0"/>
                  <a:pt x="452" y="106"/>
                  <a:pt x="452" y="226"/>
                </a:cubicBezTo>
                <a:cubicBezTo>
                  <a:pt x="452" y="354"/>
                  <a:pt x="226" y="608"/>
                  <a:pt x="226" y="608"/>
                </a:cubicBezTo>
                <a:close/>
                <a:moveTo>
                  <a:pt x="226" y="78"/>
                </a:moveTo>
                <a:lnTo>
                  <a:pt x="226" y="78"/>
                </a:lnTo>
                <a:cubicBezTo>
                  <a:pt x="149" y="78"/>
                  <a:pt x="78" y="149"/>
                  <a:pt x="78" y="226"/>
                </a:cubicBezTo>
                <a:cubicBezTo>
                  <a:pt x="78" y="311"/>
                  <a:pt x="149" y="382"/>
                  <a:pt x="226" y="382"/>
                </a:cubicBezTo>
                <a:cubicBezTo>
                  <a:pt x="311" y="382"/>
                  <a:pt x="382" y="311"/>
                  <a:pt x="382" y="226"/>
                </a:cubicBezTo>
                <a:cubicBezTo>
                  <a:pt x="382" y="149"/>
                  <a:pt x="311" y="78"/>
                  <a:pt x="226" y="78"/>
                </a:cubicBezTo>
                <a:close/>
              </a:path>
            </a:pathLst>
          </a:custGeom>
          <a:solidFill>
            <a:schemeClr val="accent1"/>
          </a:solidFill>
          <a:ln>
            <a:noFill/>
          </a:ln>
        </p:spPr>
        <p:txBody>
          <a:bodyPr wrap="none" lIns="91424" tIns="45712" rIns="91424" bIns="45712" anchor="ctr"/>
          <a:lstStyle/>
          <a:p>
            <a:endParaRPr lang="en-US" dirty="0"/>
          </a:p>
        </p:txBody>
      </p:sp>
      <p:sp>
        <p:nvSpPr>
          <p:cNvPr id="291" name="Freeform 128">
            <a:extLst>
              <a:ext uri="{FF2B5EF4-FFF2-40B4-BE49-F238E27FC236}">
                <a16:creationId xmlns:a16="http://schemas.microsoft.com/office/drawing/2014/main" id="{4435842E-9E24-164F-8FAE-5095B9DD6810}"/>
              </a:ext>
            </a:extLst>
          </p:cNvPr>
          <p:cNvSpPr>
            <a:spLocks noChangeArrowheads="1"/>
          </p:cNvSpPr>
          <p:nvPr/>
        </p:nvSpPr>
        <p:spPr bwMode="auto">
          <a:xfrm>
            <a:off x="8927014" y="2955557"/>
            <a:ext cx="354220" cy="305531"/>
          </a:xfrm>
          <a:custGeom>
            <a:avLst/>
            <a:gdLst>
              <a:gd name="T0" fmla="*/ 60431965 w 609"/>
              <a:gd name="T1" fmla="*/ 54199644 h 524"/>
              <a:gd name="T2" fmla="*/ 60431965 w 609"/>
              <a:gd name="T3" fmla="*/ 46791299 h 524"/>
              <a:gd name="T4" fmla="*/ 67678707 w 609"/>
              <a:gd name="T5" fmla="*/ 27554619 h 524"/>
              <a:gd name="T6" fmla="*/ 66772909 w 609"/>
              <a:gd name="T7" fmla="*/ 26645025 h 524"/>
              <a:gd name="T8" fmla="*/ 65867111 w 609"/>
              <a:gd name="T9" fmla="*/ 26645025 h 524"/>
              <a:gd name="T10" fmla="*/ 64961313 w 609"/>
              <a:gd name="T11" fmla="*/ 25735070 h 524"/>
              <a:gd name="T12" fmla="*/ 64055516 w 609"/>
              <a:gd name="T13" fmla="*/ 25735070 h 524"/>
              <a:gd name="T14" fmla="*/ 63149718 w 609"/>
              <a:gd name="T15" fmla="*/ 24825476 h 524"/>
              <a:gd name="T16" fmla="*/ 61338122 w 609"/>
              <a:gd name="T17" fmla="*/ 24825476 h 524"/>
              <a:gd name="T18" fmla="*/ 60431965 w 609"/>
              <a:gd name="T19" fmla="*/ 24825476 h 524"/>
              <a:gd name="T20" fmla="*/ 59526167 w 609"/>
              <a:gd name="T21" fmla="*/ 23005566 h 524"/>
              <a:gd name="T22" fmla="*/ 58620369 w 609"/>
              <a:gd name="T23" fmla="*/ 21055868 h 524"/>
              <a:gd name="T24" fmla="*/ 57714571 w 609"/>
              <a:gd name="T25" fmla="*/ 19236319 h 524"/>
              <a:gd name="T26" fmla="*/ 56808774 w 609"/>
              <a:gd name="T27" fmla="*/ 17416769 h 524"/>
              <a:gd name="T28" fmla="*/ 21998871 w 609"/>
              <a:gd name="T29" fmla="*/ 17416769 h 524"/>
              <a:gd name="T30" fmla="*/ 21093073 w 609"/>
              <a:gd name="T31" fmla="*/ 19236319 h 524"/>
              <a:gd name="T32" fmla="*/ 20187276 w 609"/>
              <a:gd name="T33" fmla="*/ 21055868 h 524"/>
              <a:gd name="T34" fmla="*/ 19281478 w 609"/>
              <a:gd name="T35" fmla="*/ 23005566 h 524"/>
              <a:gd name="T36" fmla="*/ 18375680 w 609"/>
              <a:gd name="T37" fmla="*/ 24825476 h 524"/>
              <a:gd name="T38" fmla="*/ 17469523 w 609"/>
              <a:gd name="T39" fmla="*/ 24825476 h 524"/>
              <a:gd name="T40" fmla="*/ 15657927 w 609"/>
              <a:gd name="T41" fmla="*/ 24825476 h 524"/>
              <a:gd name="T42" fmla="*/ 14622627 w 609"/>
              <a:gd name="T43" fmla="*/ 25735070 h 524"/>
              <a:gd name="T44" fmla="*/ 13716829 w 609"/>
              <a:gd name="T45" fmla="*/ 25735070 h 524"/>
              <a:gd name="T46" fmla="*/ 12811031 w 609"/>
              <a:gd name="T47" fmla="*/ 26645025 h 524"/>
              <a:gd name="T48" fmla="*/ 11905233 w 609"/>
              <a:gd name="T49" fmla="*/ 26645025 h 524"/>
              <a:gd name="T50" fmla="*/ 10999436 w 609"/>
              <a:gd name="T51" fmla="*/ 27554619 h 524"/>
              <a:gd name="T52" fmla="*/ 18375680 w 609"/>
              <a:gd name="T53" fmla="*/ 46791299 h 524"/>
              <a:gd name="T54" fmla="*/ 18375680 w 609"/>
              <a:gd name="T55" fmla="*/ 54199644 h 524"/>
              <a:gd name="T56" fmla="*/ 12811031 w 609"/>
              <a:gd name="T57" fmla="*/ 18326364 h 524"/>
              <a:gd name="T58" fmla="*/ 65867111 w 609"/>
              <a:gd name="T59" fmla="*/ 18326364 h 524"/>
              <a:gd name="T60" fmla="*/ 60431965 w 609"/>
              <a:gd name="T61" fmla="*/ 54199644 h 524"/>
              <a:gd name="T62" fmla="*/ 25622062 w 609"/>
              <a:gd name="T63" fmla="*/ 45881344 h 524"/>
              <a:gd name="T64" fmla="*/ 36621498 w 609"/>
              <a:gd name="T65" fmla="*/ 33013628 h 524"/>
              <a:gd name="T66" fmla="*/ 42186147 w 609"/>
              <a:gd name="T67" fmla="*/ 33013628 h 524"/>
              <a:gd name="T68" fmla="*/ 53056080 w 609"/>
              <a:gd name="T69" fmla="*/ 45881344 h 524"/>
              <a:gd name="T70" fmla="*/ 53961878 w 609"/>
              <a:gd name="T71" fmla="*/ 47700893 h 524"/>
              <a:gd name="T72" fmla="*/ 47620933 w 609"/>
              <a:gd name="T73" fmla="*/ 50560546 h 524"/>
              <a:gd name="T74" fmla="*/ 43091945 w 609"/>
              <a:gd name="T75" fmla="*/ 44971389 h 524"/>
              <a:gd name="T76" fmla="*/ 39339251 w 609"/>
              <a:gd name="T77" fmla="*/ 67976954 h 524"/>
              <a:gd name="T78" fmla="*/ 35715700 w 609"/>
              <a:gd name="T79" fmla="*/ 44971389 h 524"/>
              <a:gd name="T80" fmla="*/ 31186711 w 609"/>
              <a:gd name="T81" fmla="*/ 50560546 h 524"/>
              <a:gd name="T82" fmla="*/ 24716265 w 609"/>
              <a:gd name="T83" fmla="*/ 47700893 h 5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9" h="524">
                <a:moveTo>
                  <a:pt x="467" y="417"/>
                </a:moveTo>
                <a:lnTo>
                  <a:pt x="467" y="417"/>
                </a:lnTo>
                <a:cubicBezTo>
                  <a:pt x="446" y="417"/>
                  <a:pt x="439" y="403"/>
                  <a:pt x="439" y="389"/>
                </a:cubicBezTo>
                <a:cubicBezTo>
                  <a:pt x="439" y="375"/>
                  <a:pt x="446" y="360"/>
                  <a:pt x="467" y="360"/>
                </a:cubicBezTo>
                <a:cubicBezTo>
                  <a:pt x="509" y="360"/>
                  <a:pt x="552" y="325"/>
                  <a:pt x="552" y="276"/>
                </a:cubicBezTo>
                <a:cubicBezTo>
                  <a:pt x="552" y="247"/>
                  <a:pt x="537" y="226"/>
                  <a:pt x="523" y="212"/>
                </a:cubicBezTo>
                <a:cubicBezTo>
                  <a:pt x="516" y="212"/>
                  <a:pt x="516" y="212"/>
                  <a:pt x="516" y="205"/>
                </a:cubicBezTo>
                <a:lnTo>
                  <a:pt x="509" y="205"/>
                </a:lnTo>
                <a:lnTo>
                  <a:pt x="502" y="198"/>
                </a:lnTo>
                <a:lnTo>
                  <a:pt x="495" y="198"/>
                </a:lnTo>
                <a:cubicBezTo>
                  <a:pt x="495" y="198"/>
                  <a:pt x="488" y="198"/>
                  <a:pt x="488" y="191"/>
                </a:cubicBezTo>
                <a:cubicBezTo>
                  <a:pt x="481" y="191"/>
                  <a:pt x="481" y="191"/>
                  <a:pt x="481" y="191"/>
                </a:cubicBezTo>
                <a:cubicBezTo>
                  <a:pt x="481" y="191"/>
                  <a:pt x="481" y="191"/>
                  <a:pt x="474" y="191"/>
                </a:cubicBezTo>
                <a:cubicBezTo>
                  <a:pt x="467" y="191"/>
                  <a:pt x="467" y="191"/>
                  <a:pt x="467" y="191"/>
                </a:cubicBezTo>
                <a:lnTo>
                  <a:pt x="460" y="191"/>
                </a:lnTo>
                <a:cubicBezTo>
                  <a:pt x="460" y="184"/>
                  <a:pt x="460" y="184"/>
                  <a:pt x="460" y="177"/>
                </a:cubicBezTo>
                <a:cubicBezTo>
                  <a:pt x="460" y="169"/>
                  <a:pt x="453" y="169"/>
                  <a:pt x="453" y="162"/>
                </a:cubicBezTo>
                <a:cubicBezTo>
                  <a:pt x="453" y="155"/>
                  <a:pt x="453" y="155"/>
                  <a:pt x="446" y="148"/>
                </a:cubicBezTo>
                <a:cubicBezTo>
                  <a:pt x="446" y="141"/>
                  <a:pt x="446" y="141"/>
                  <a:pt x="439" y="134"/>
                </a:cubicBezTo>
                <a:cubicBezTo>
                  <a:pt x="410" y="92"/>
                  <a:pt x="361" y="56"/>
                  <a:pt x="304" y="56"/>
                </a:cubicBezTo>
                <a:cubicBezTo>
                  <a:pt x="248" y="56"/>
                  <a:pt x="198" y="92"/>
                  <a:pt x="170" y="134"/>
                </a:cubicBezTo>
                <a:cubicBezTo>
                  <a:pt x="163" y="141"/>
                  <a:pt x="163" y="141"/>
                  <a:pt x="163" y="148"/>
                </a:cubicBezTo>
                <a:cubicBezTo>
                  <a:pt x="156" y="155"/>
                  <a:pt x="156" y="155"/>
                  <a:pt x="156" y="162"/>
                </a:cubicBezTo>
                <a:cubicBezTo>
                  <a:pt x="156" y="169"/>
                  <a:pt x="149" y="169"/>
                  <a:pt x="149" y="177"/>
                </a:cubicBezTo>
                <a:cubicBezTo>
                  <a:pt x="149" y="184"/>
                  <a:pt x="149" y="184"/>
                  <a:pt x="149" y="191"/>
                </a:cubicBezTo>
                <a:lnTo>
                  <a:pt x="142" y="191"/>
                </a:lnTo>
                <a:cubicBezTo>
                  <a:pt x="142" y="191"/>
                  <a:pt x="142" y="191"/>
                  <a:pt x="135" y="191"/>
                </a:cubicBezTo>
                <a:cubicBezTo>
                  <a:pt x="128" y="191"/>
                  <a:pt x="128" y="191"/>
                  <a:pt x="128" y="191"/>
                </a:cubicBezTo>
                <a:cubicBezTo>
                  <a:pt x="128" y="191"/>
                  <a:pt x="128" y="191"/>
                  <a:pt x="121" y="191"/>
                </a:cubicBezTo>
                <a:cubicBezTo>
                  <a:pt x="121" y="198"/>
                  <a:pt x="113" y="198"/>
                  <a:pt x="113" y="198"/>
                </a:cubicBezTo>
                <a:lnTo>
                  <a:pt x="106" y="198"/>
                </a:lnTo>
                <a:lnTo>
                  <a:pt x="99" y="205"/>
                </a:lnTo>
                <a:lnTo>
                  <a:pt x="92" y="205"/>
                </a:lnTo>
                <a:cubicBezTo>
                  <a:pt x="92" y="212"/>
                  <a:pt x="92" y="212"/>
                  <a:pt x="85" y="212"/>
                </a:cubicBezTo>
                <a:cubicBezTo>
                  <a:pt x="71" y="226"/>
                  <a:pt x="57" y="247"/>
                  <a:pt x="57" y="276"/>
                </a:cubicBezTo>
                <a:cubicBezTo>
                  <a:pt x="57" y="325"/>
                  <a:pt x="99" y="360"/>
                  <a:pt x="142" y="360"/>
                </a:cubicBezTo>
                <a:cubicBezTo>
                  <a:pt x="163" y="360"/>
                  <a:pt x="170" y="375"/>
                  <a:pt x="170" y="389"/>
                </a:cubicBezTo>
                <a:cubicBezTo>
                  <a:pt x="170" y="403"/>
                  <a:pt x="163" y="417"/>
                  <a:pt x="142" y="417"/>
                </a:cubicBezTo>
                <a:cubicBezTo>
                  <a:pt x="64" y="417"/>
                  <a:pt x="0" y="353"/>
                  <a:pt x="0" y="276"/>
                </a:cubicBezTo>
                <a:cubicBezTo>
                  <a:pt x="0" y="212"/>
                  <a:pt x="43" y="155"/>
                  <a:pt x="99" y="141"/>
                </a:cubicBezTo>
                <a:cubicBezTo>
                  <a:pt x="135" y="56"/>
                  <a:pt x="212" y="0"/>
                  <a:pt x="304" y="0"/>
                </a:cubicBezTo>
                <a:cubicBezTo>
                  <a:pt x="396" y="0"/>
                  <a:pt x="474" y="56"/>
                  <a:pt x="509" y="141"/>
                </a:cubicBezTo>
                <a:cubicBezTo>
                  <a:pt x="566" y="155"/>
                  <a:pt x="608" y="212"/>
                  <a:pt x="608" y="276"/>
                </a:cubicBezTo>
                <a:cubicBezTo>
                  <a:pt x="608" y="353"/>
                  <a:pt x="545" y="417"/>
                  <a:pt x="467" y="417"/>
                </a:cubicBezTo>
                <a:close/>
                <a:moveTo>
                  <a:pt x="198" y="353"/>
                </a:moveTo>
                <a:lnTo>
                  <a:pt x="198" y="353"/>
                </a:lnTo>
                <a:cubicBezTo>
                  <a:pt x="283" y="254"/>
                  <a:pt x="283" y="254"/>
                  <a:pt x="283" y="254"/>
                </a:cubicBezTo>
                <a:cubicBezTo>
                  <a:pt x="290" y="254"/>
                  <a:pt x="297" y="247"/>
                  <a:pt x="304" y="247"/>
                </a:cubicBezTo>
                <a:cubicBezTo>
                  <a:pt x="311" y="247"/>
                  <a:pt x="318" y="254"/>
                  <a:pt x="326" y="254"/>
                </a:cubicBezTo>
                <a:cubicBezTo>
                  <a:pt x="410" y="353"/>
                  <a:pt x="410" y="353"/>
                  <a:pt x="410" y="353"/>
                </a:cubicBezTo>
                <a:cubicBezTo>
                  <a:pt x="417" y="353"/>
                  <a:pt x="417" y="360"/>
                  <a:pt x="417" y="367"/>
                </a:cubicBezTo>
                <a:cubicBezTo>
                  <a:pt x="417" y="389"/>
                  <a:pt x="403" y="396"/>
                  <a:pt x="389" y="396"/>
                </a:cubicBezTo>
                <a:cubicBezTo>
                  <a:pt x="382" y="396"/>
                  <a:pt x="375" y="396"/>
                  <a:pt x="368" y="389"/>
                </a:cubicBezTo>
                <a:cubicBezTo>
                  <a:pt x="333" y="346"/>
                  <a:pt x="333" y="346"/>
                  <a:pt x="333" y="346"/>
                </a:cubicBezTo>
                <a:cubicBezTo>
                  <a:pt x="333" y="495"/>
                  <a:pt x="333" y="495"/>
                  <a:pt x="333" y="495"/>
                </a:cubicBezTo>
                <a:cubicBezTo>
                  <a:pt x="333" y="509"/>
                  <a:pt x="318" y="523"/>
                  <a:pt x="304" y="523"/>
                </a:cubicBezTo>
                <a:cubicBezTo>
                  <a:pt x="290" y="523"/>
                  <a:pt x="276" y="509"/>
                  <a:pt x="276" y="495"/>
                </a:cubicBezTo>
                <a:cubicBezTo>
                  <a:pt x="276" y="346"/>
                  <a:pt x="276" y="346"/>
                  <a:pt x="276" y="346"/>
                </a:cubicBezTo>
                <a:cubicBezTo>
                  <a:pt x="241" y="389"/>
                  <a:pt x="241" y="389"/>
                  <a:pt x="241" y="389"/>
                </a:cubicBezTo>
                <a:cubicBezTo>
                  <a:pt x="234" y="396"/>
                  <a:pt x="226" y="396"/>
                  <a:pt x="219" y="396"/>
                </a:cubicBezTo>
                <a:cubicBezTo>
                  <a:pt x="205" y="396"/>
                  <a:pt x="191" y="389"/>
                  <a:pt x="191" y="367"/>
                </a:cubicBezTo>
                <a:cubicBezTo>
                  <a:pt x="191" y="360"/>
                  <a:pt x="191" y="353"/>
                  <a:pt x="198" y="353"/>
                </a:cubicBezTo>
                <a:close/>
              </a:path>
            </a:pathLst>
          </a:custGeom>
          <a:solidFill>
            <a:schemeClr val="accent1"/>
          </a:solidFill>
          <a:ln>
            <a:noFill/>
          </a:ln>
        </p:spPr>
        <p:txBody>
          <a:bodyPr wrap="none" lIns="91424" tIns="45712" rIns="91424" bIns="45712" anchor="ctr"/>
          <a:lstStyle/>
          <a:p>
            <a:endParaRPr lang="en-US" dirty="0"/>
          </a:p>
        </p:txBody>
      </p:sp>
      <p:sp>
        <p:nvSpPr>
          <p:cNvPr id="292" name="Freeform 129">
            <a:extLst>
              <a:ext uri="{FF2B5EF4-FFF2-40B4-BE49-F238E27FC236}">
                <a16:creationId xmlns:a16="http://schemas.microsoft.com/office/drawing/2014/main" id="{1A660915-A6CA-D94F-8CED-42A4C5134429}"/>
              </a:ext>
            </a:extLst>
          </p:cNvPr>
          <p:cNvSpPr>
            <a:spLocks noChangeArrowheads="1"/>
          </p:cNvSpPr>
          <p:nvPr/>
        </p:nvSpPr>
        <p:spPr bwMode="auto">
          <a:xfrm>
            <a:off x="8254895" y="2955557"/>
            <a:ext cx="351654" cy="305531"/>
          </a:xfrm>
          <a:custGeom>
            <a:avLst/>
            <a:gdLst>
              <a:gd name="T0" fmla="*/ 60039333 w 602"/>
              <a:gd name="T1" fmla="*/ 54199644 h 524"/>
              <a:gd name="T2" fmla="*/ 60039333 w 602"/>
              <a:gd name="T3" fmla="*/ 46791299 h 524"/>
              <a:gd name="T4" fmla="*/ 67348302 w 602"/>
              <a:gd name="T5" fmla="*/ 27554619 h 524"/>
              <a:gd name="T6" fmla="*/ 66434636 w 602"/>
              <a:gd name="T7" fmla="*/ 26645025 h 524"/>
              <a:gd name="T8" fmla="*/ 66434636 w 602"/>
              <a:gd name="T9" fmla="*/ 26645025 h 524"/>
              <a:gd name="T10" fmla="*/ 64607303 w 602"/>
              <a:gd name="T11" fmla="*/ 25735070 h 524"/>
              <a:gd name="T12" fmla="*/ 63693998 w 602"/>
              <a:gd name="T13" fmla="*/ 25735070 h 524"/>
              <a:gd name="T14" fmla="*/ 62780332 w 602"/>
              <a:gd name="T15" fmla="*/ 24825476 h 524"/>
              <a:gd name="T16" fmla="*/ 61866665 w 602"/>
              <a:gd name="T17" fmla="*/ 24825476 h 524"/>
              <a:gd name="T18" fmla="*/ 60039333 w 602"/>
              <a:gd name="T19" fmla="*/ 24825476 h 524"/>
              <a:gd name="T20" fmla="*/ 60039333 w 602"/>
              <a:gd name="T21" fmla="*/ 23005566 h 524"/>
              <a:gd name="T22" fmla="*/ 59125666 w 602"/>
              <a:gd name="T23" fmla="*/ 21055868 h 524"/>
              <a:gd name="T24" fmla="*/ 58212000 w 602"/>
              <a:gd name="T25" fmla="*/ 19236319 h 524"/>
              <a:gd name="T26" fmla="*/ 57298334 w 602"/>
              <a:gd name="T27" fmla="*/ 17416769 h 524"/>
              <a:gd name="T28" fmla="*/ 21274806 w 602"/>
              <a:gd name="T29" fmla="*/ 17416769 h 524"/>
              <a:gd name="T30" fmla="*/ 20361140 w 602"/>
              <a:gd name="T31" fmla="*/ 19236319 h 524"/>
              <a:gd name="T32" fmla="*/ 19447473 w 602"/>
              <a:gd name="T33" fmla="*/ 21055868 h 524"/>
              <a:gd name="T34" fmla="*/ 19447473 w 602"/>
              <a:gd name="T35" fmla="*/ 23005566 h 524"/>
              <a:gd name="T36" fmla="*/ 18533807 w 602"/>
              <a:gd name="T37" fmla="*/ 24825476 h 524"/>
              <a:gd name="T38" fmla="*/ 16706474 w 602"/>
              <a:gd name="T39" fmla="*/ 24825476 h 524"/>
              <a:gd name="T40" fmla="*/ 15662387 w 602"/>
              <a:gd name="T41" fmla="*/ 24825476 h 524"/>
              <a:gd name="T42" fmla="*/ 14748721 w 602"/>
              <a:gd name="T43" fmla="*/ 25735070 h 524"/>
              <a:gd name="T44" fmla="*/ 13835055 w 602"/>
              <a:gd name="T45" fmla="*/ 25735070 h 524"/>
              <a:gd name="T46" fmla="*/ 12921388 w 602"/>
              <a:gd name="T47" fmla="*/ 26645025 h 524"/>
              <a:gd name="T48" fmla="*/ 12007722 w 602"/>
              <a:gd name="T49" fmla="*/ 26645025 h 524"/>
              <a:gd name="T50" fmla="*/ 11094056 w 602"/>
              <a:gd name="T51" fmla="*/ 27554619 h 524"/>
              <a:gd name="T52" fmla="*/ 18533807 w 602"/>
              <a:gd name="T53" fmla="*/ 46791299 h 524"/>
              <a:gd name="T54" fmla="*/ 18533807 w 602"/>
              <a:gd name="T55" fmla="*/ 54199644 h 524"/>
              <a:gd name="T56" fmla="*/ 12921388 w 602"/>
              <a:gd name="T57" fmla="*/ 18326364 h 524"/>
              <a:gd name="T58" fmla="*/ 65520970 w 602"/>
              <a:gd name="T59" fmla="*/ 18326364 h 524"/>
              <a:gd name="T60" fmla="*/ 60039333 w 602"/>
              <a:gd name="T61" fmla="*/ 54199644 h 524"/>
              <a:gd name="T62" fmla="*/ 28583776 w 602"/>
              <a:gd name="T63" fmla="*/ 47700893 h 524"/>
              <a:gd name="T64" fmla="*/ 31455196 w 602"/>
              <a:gd name="T65" fmla="*/ 49650591 h 524"/>
              <a:gd name="T66" fmla="*/ 36023527 w 602"/>
              <a:gd name="T67" fmla="*/ 35873281 h 524"/>
              <a:gd name="T68" fmla="*/ 43463279 w 602"/>
              <a:gd name="T69" fmla="*/ 35873281 h 524"/>
              <a:gd name="T70" fmla="*/ 48031249 w 602"/>
              <a:gd name="T71" fmla="*/ 49650591 h 524"/>
              <a:gd name="T72" fmla="*/ 50772248 w 602"/>
              <a:gd name="T73" fmla="*/ 47700893 h 524"/>
              <a:gd name="T74" fmla="*/ 53513248 w 602"/>
              <a:gd name="T75" fmla="*/ 54199644 h 524"/>
              <a:gd name="T76" fmla="*/ 42419192 w 602"/>
              <a:gd name="T77" fmla="*/ 66157405 h 524"/>
              <a:gd name="T78" fmla="*/ 39678193 w 602"/>
              <a:gd name="T79" fmla="*/ 67976954 h 524"/>
              <a:gd name="T80" fmla="*/ 36937194 w 602"/>
              <a:gd name="T81" fmla="*/ 66157405 h 524"/>
              <a:gd name="T82" fmla="*/ 25843138 w 602"/>
              <a:gd name="T83" fmla="*/ 54199644 h 524"/>
              <a:gd name="T84" fmla="*/ 28583776 w 602"/>
              <a:gd name="T85" fmla="*/ 47700893 h 5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24">
                <a:moveTo>
                  <a:pt x="460" y="417"/>
                </a:moveTo>
                <a:lnTo>
                  <a:pt x="460" y="417"/>
                </a:lnTo>
                <a:cubicBezTo>
                  <a:pt x="446" y="417"/>
                  <a:pt x="431" y="403"/>
                  <a:pt x="431" y="389"/>
                </a:cubicBezTo>
                <a:cubicBezTo>
                  <a:pt x="431" y="375"/>
                  <a:pt x="446" y="360"/>
                  <a:pt x="460" y="360"/>
                </a:cubicBezTo>
                <a:cubicBezTo>
                  <a:pt x="509" y="360"/>
                  <a:pt x="544" y="325"/>
                  <a:pt x="544" y="276"/>
                </a:cubicBezTo>
                <a:cubicBezTo>
                  <a:pt x="544" y="247"/>
                  <a:pt x="537" y="226"/>
                  <a:pt x="516" y="212"/>
                </a:cubicBezTo>
                <a:cubicBezTo>
                  <a:pt x="516" y="212"/>
                  <a:pt x="516" y="212"/>
                  <a:pt x="509" y="205"/>
                </a:cubicBezTo>
                <a:cubicBezTo>
                  <a:pt x="502" y="205"/>
                  <a:pt x="502" y="198"/>
                  <a:pt x="502" y="198"/>
                </a:cubicBezTo>
                <a:cubicBezTo>
                  <a:pt x="502" y="198"/>
                  <a:pt x="502" y="198"/>
                  <a:pt x="495" y="198"/>
                </a:cubicBezTo>
                <a:cubicBezTo>
                  <a:pt x="495" y="198"/>
                  <a:pt x="495" y="198"/>
                  <a:pt x="488" y="198"/>
                </a:cubicBezTo>
                <a:cubicBezTo>
                  <a:pt x="488" y="198"/>
                  <a:pt x="488" y="198"/>
                  <a:pt x="488" y="191"/>
                </a:cubicBezTo>
                <a:lnTo>
                  <a:pt x="481" y="191"/>
                </a:lnTo>
                <a:cubicBezTo>
                  <a:pt x="474" y="191"/>
                  <a:pt x="474" y="191"/>
                  <a:pt x="474" y="191"/>
                </a:cubicBezTo>
                <a:cubicBezTo>
                  <a:pt x="467" y="191"/>
                  <a:pt x="467" y="191"/>
                  <a:pt x="460" y="191"/>
                </a:cubicBezTo>
                <a:cubicBezTo>
                  <a:pt x="460" y="184"/>
                  <a:pt x="460" y="184"/>
                  <a:pt x="460" y="177"/>
                </a:cubicBezTo>
                <a:cubicBezTo>
                  <a:pt x="453" y="177"/>
                  <a:pt x="453" y="177"/>
                  <a:pt x="453" y="177"/>
                </a:cubicBezTo>
                <a:cubicBezTo>
                  <a:pt x="453" y="169"/>
                  <a:pt x="453" y="169"/>
                  <a:pt x="453" y="162"/>
                </a:cubicBezTo>
                <a:cubicBezTo>
                  <a:pt x="446" y="155"/>
                  <a:pt x="446" y="155"/>
                  <a:pt x="446" y="148"/>
                </a:cubicBezTo>
                <a:cubicBezTo>
                  <a:pt x="446" y="141"/>
                  <a:pt x="439" y="141"/>
                  <a:pt x="439" y="134"/>
                </a:cubicBezTo>
                <a:cubicBezTo>
                  <a:pt x="410" y="92"/>
                  <a:pt x="361" y="56"/>
                  <a:pt x="304" y="56"/>
                </a:cubicBezTo>
                <a:cubicBezTo>
                  <a:pt x="241" y="56"/>
                  <a:pt x="191" y="92"/>
                  <a:pt x="163" y="134"/>
                </a:cubicBezTo>
                <a:cubicBezTo>
                  <a:pt x="163" y="141"/>
                  <a:pt x="163" y="141"/>
                  <a:pt x="156" y="148"/>
                </a:cubicBezTo>
                <a:cubicBezTo>
                  <a:pt x="156" y="155"/>
                  <a:pt x="156" y="155"/>
                  <a:pt x="156" y="162"/>
                </a:cubicBezTo>
                <a:cubicBezTo>
                  <a:pt x="156" y="162"/>
                  <a:pt x="156" y="162"/>
                  <a:pt x="149" y="162"/>
                </a:cubicBezTo>
                <a:cubicBezTo>
                  <a:pt x="149" y="169"/>
                  <a:pt x="149" y="169"/>
                  <a:pt x="149" y="177"/>
                </a:cubicBezTo>
                <a:cubicBezTo>
                  <a:pt x="149" y="184"/>
                  <a:pt x="142" y="184"/>
                  <a:pt x="142" y="191"/>
                </a:cubicBezTo>
                <a:lnTo>
                  <a:pt x="135" y="191"/>
                </a:lnTo>
                <a:cubicBezTo>
                  <a:pt x="135" y="191"/>
                  <a:pt x="135" y="191"/>
                  <a:pt x="128" y="191"/>
                </a:cubicBezTo>
                <a:cubicBezTo>
                  <a:pt x="120" y="191"/>
                  <a:pt x="120" y="191"/>
                  <a:pt x="120" y="191"/>
                </a:cubicBezTo>
                <a:cubicBezTo>
                  <a:pt x="113" y="198"/>
                  <a:pt x="113" y="198"/>
                  <a:pt x="113" y="198"/>
                </a:cubicBezTo>
                <a:cubicBezTo>
                  <a:pt x="106" y="198"/>
                  <a:pt x="106" y="198"/>
                  <a:pt x="106" y="198"/>
                </a:cubicBezTo>
                <a:cubicBezTo>
                  <a:pt x="99" y="198"/>
                  <a:pt x="99" y="205"/>
                  <a:pt x="99" y="205"/>
                </a:cubicBezTo>
                <a:cubicBezTo>
                  <a:pt x="92" y="205"/>
                  <a:pt x="92" y="205"/>
                  <a:pt x="92" y="205"/>
                </a:cubicBezTo>
                <a:cubicBezTo>
                  <a:pt x="92" y="212"/>
                  <a:pt x="85" y="212"/>
                  <a:pt x="85" y="212"/>
                </a:cubicBezTo>
                <a:cubicBezTo>
                  <a:pt x="71" y="226"/>
                  <a:pt x="57" y="247"/>
                  <a:pt x="57" y="276"/>
                </a:cubicBezTo>
                <a:cubicBezTo>
                  <a:pt x="57" y="325"/>
                  <a:pt x="92" y="360"/>
                  <a:pt x="142" y="360"/>
                </a:cubicBezTo>
                <a:cubicBezTo>
                  <a:pt x="156" y="360"/>
                  <a:pt x="170" y="375"/>
                  <a:pt x="170" y="389"/>
                </a:cubicBezTo>
                <a:cubicBezTo>
                  <a:pt x="170" y="403"/>
                  <a:pt x="156" y="417"/>
                  <a:pt x="142" y="417"/>
                </a:cubicBezTo>
                <a:cubicBezTo>
                  <a:pt x="64" y="417"/>
                  <a:pt x="0" y="353"/>
                  <a:pt x="0" y="276"/>
                </a:cubicBezTo>
                <a:cubicBezTo>
                  <a:pt x="0" y="212"/>
                  <a:pt x="43" y="155"/>
                  <a:pt x="99" y="141"/>
                </a:cubicBezTo>
                <a:cubicBezTo>
                  <a:pt x="135" y="56"/>
                  <a:pt x="212" y="0"/>
                  <a:pt x="304" y="0"/>
                </a:cubicBezTo>
                <a:cubicBezTo>
                  <a:pt x="396" y="0"/>
                  <a:pt x="474" y="56"/>
                  <a:pt x="502" y="141"/>
                </a:cubicBezTo>
                <a:cubicBezTo>
                  <a:pt x="559" y="155"/>
                  <a:pt x="601" y="212"/>
                  <a:pt x="601" y="276"/>
                </a:cubicBezTo>
                <a:cubicBezTo>
                  <a:pt x="601" y="353"/>
                  <a:pt x="537" y="417"/>
                  <a:pt x="460" y="417"/>
                </a:cubicBezTo>
                <a:close/>
                <a:moveTo>
                  <a:pt x="219" y="367"/>
                </a:moveTo>
                <a:lnTo>
                  <a:pt x="219" y="367"/>
                </a:lnTo>
                <a:cubicBezTo>
                  <a:pt x="226" y="367"/>
                  <a:pt x="233" y="375"/>
                  <a:pt x="241" y="382"/>
                </a:cubicBezTo>
                <a:cubicBezTo>
                  <a:pt x="276" y="417"/>
                  <a:pt x="276" y="417"/>
                  <a:pt x="276" y="417"/>
                </a:cubicBezTo>
                <a:cubicBezTo>
                  <a:pt x="276" y="276"/>
                  <a:pt x="276" y="276"/>
                  <a:pt x="276" y="276"/>
                </a:cubicBezTo>
                <a:cubicBezTo>
                  <a:pt x="276" y="262"/>
                  <a:pt x="283" y="247"/>
                  <a:pt x="304" y="247"/>
                </a:cubicBezTo>
                <a:cubicBezTo>
                  <a:pt x="318" y="247"/>
                  <a:pt x="333" y="262"/>
                  <a:pt x="333" y="276"/>
                </a:cubicBezTo>
                <a:cubicBezTo>
                  <a:pt x="333" y="417"/>
                  <a:pt x="333" y="417"/>
                  <a:pt x="333" y="417"/>
                </a:cubicBezTo>
                <a:cubicBezTo>
                  <a:pt x="368" y="382"/>
                  <a:pt x="368" y="382"/>
                  <a:pt x="368" y="382"/>
                </a:cubicBezTo>
                <a:cubicBezTo>
                  <a:pt x="368" y="375"/>
                  <a:pt x="375" y="367"/>
                  <a:pt x="389" y="367"/>
                </a:cubicBezTo>
                <a:cubicBezTo>
                  <a:pt x="403" y="367"/>
                  <a:pt x="417" y="382"/>
                  <a:pt x="417" y="396"/>
                </a:cubicBezTo>
                <a:cubicBezTo>
                  <a:pt x="417" y="403"/>
                  <a:pt x="410" y="410"/>
                  <a:pt x="410" y="417"/>
                </a:cubicBezTo>
                <a:cubicBezTo>
                  <a:pt x="325" y="509"/>
                  <a:pt x="325" y="509"/>
                  <a:pt x="325" y="509"/>
                </a:cubicBezTo>
                <a:cubicBezTo>
                  <a:pt x="318" y="516"/>
                  <a:pt x="311" y="523"/>
                  <a:pt x="304" y="523"/>
                </a:cubicBezTo>
                <a:cubicBezTo>
                  <a:pt x="290" y="523"/>
                  <a:pt x="283" y="516"/>
                  <a:pt x="283" y="509"/>
                </a:cubicBezTo>
                <a:cubicBezTo>
                  <a:pt x="198" y="417"/>
                  <a:pt x="198" y="417"/>
                  <a:pt x="198" y="417"/>
                </a:cubicBezTo>
                <a:cubicBezTo>
                  <a:pt x="191" y="410"/>
                  <a:pt x="191" y="403"/>
                  <a:pt x="191" y="396"/>
                </a:cubicBezTo>
                <a:cubicBezTo>
                  <a:pt x="191" y="382"/>
                  <a:pt x="198" y="367"/>
                  <a:pt x="219" y="367"/>
                </a:cubicBezTo>
                <a:close/>
              </a:path>
            </a:pathLst>
          </a:custGeom>
          <a:solidFill>
            <a:schemeClr val="accent1"/>
          </a:solidFill>
          <a:ln>
            <a:noFill/>
          </a:ln>
        </p:spPr>
        <p:txBody>
          <a:bodyPr wrap="none" lIns="91424" tIns="45712" rIns="91424" bIns="45712" anchor="ctr"/>
          <a:lstStyle/>
          <a:p>
            <a:endParaRPr lang="en-US" dirty="0"/>
          </a:p>
        </p:txBody>
      </p:sp>
      <p:sp>
        <p:nvSpPr>
          <p:cNvPr id="293" name="Freeform 130">
            <a:extLst>
              <a:ext uri="{FF2B5EF4-FFF2-40B4-BE49-F238E27FC236}">
                <a16:creationId xmlns:a16="http://schemas.microsoft.com/office/drawing/2014/main" id="{33B4A032-B494-F541-B96A-64AC521554AA}"/>
              </a:ext>
            </a:extLst>
          </p:cNvPr>
          <p:cNvSpPr>
            <a:spLocks noChangeArrowheads="1"/>
          </p:cNvSpPr>
          <p:nvPr/>
        </p:nvSpPr>
        <p:spPr bwMode="auto">
          <a:xfrm>
            <a:off x="7582778" y="2964543"/>
            <a:ext cx="351652" cy="287558"/>
          </a:xfrm>
          <a:custGeom>
            <a:avLst/>
            <a:gdLst>
              <a:gd name="T0" fmla="*/ 60038695 w 602"/>
              <a:gd name="T1" fmla="*/ 53584117 h 496"/>
              <a:gd name="T2" fmla="*/ 60038695 w 602"/>
              <a:gd name="T3" fmla="*/ 46259545 h 496"/>
              <a:gd name="T4" fmla="*/ 67347631 w 602"/>
              <a:gd name="T5" fmla="*/ 27241756 h 496"/>
              <a:gd name="T6" fmla="*/ 66434330 w 602"/>
              <a:gd name="T7" fmla="*/ 26342360 h 496"/>
              <a:gd name="T8" fmla="*/ 65520668 w 602"/>
              <a:gd name="T9" fmla="*/ 26342360 h 496"/>
              <a:gd name="T10" fmla="*/ 64607006 w 602"/>
              <a:gd name="T11" fmla="*/ 25442965 h 496"/>
              <a:gd name="T12" fmla="*/ 63693344 w 602"/>
              <a:gd name="T13" fmla="*/ 25442965 h 496"/>
              <a:gd name="T14" fmla="*/ 62779682 w 602"/>
              <a:gd name="T15" fmla="*/ 24543211 h 496"/>
              <a:gd name="T16" fmla="*/ 61866020 w 602"/>
              <a:gd name="T17" fmla="*/ 24543211 h 496"/>
              <a:gd name="T18" fmla="*/ 60038695 w 602"/>
              <a:gd name="T19" fmla="*/ 24543211 h 496"/>
              <a:gd name="T20" fmla="*/ 59125033 w 602"/>
              <a:gd name="T21" fmla="*/ 22744420 h 496"/>
              <a:gd name="T22" fmla="*/ 59125033 w 602"/>
              <a:gd name="T23" fmla="*/ 20816939 h 496"/>
              <a:gd name="T24" fmla="*/ 58211371 w 602"/>
              <a:gd name="T25" fmla="*/ 19017789 h 496"/>
              <a:gd name="T26" fmla="*/ 57167289 w 602"/>
              <a:gd name="T27" fmla="*/ 17218998 h 496"/>
              <a:gd name="T28" fmla="*/ 21274708 w 602"/>
              <a:gd name="T29" fmla="*/ 17218998 h 496"/>
              <a:gd name="T30" fmla="*/ 20361046 w 602"/>
              <a:gd name="T31" fmla="*/ 19017789 h 496"/>
              <a:gd name="T32" fmla="*/ 19447384 w 602"/>
              <a:gd name="T33" fmla="*/ 20816939 h 496"/>
              <a:gd name="T34" fmla="*/ 18533722 w 602"/>
              <a:gd name="T35" fmla="*/ 22744420 h 496"/>
              <a:gd name="T36" fmla="*/ 18533722 w 602"/>
              <a:gd name="T37" fmla="*/ 24543211 h 496"/>
              <a:gd name="T38" fmla="*/ 16575978 w 602"/>
              <a:gd name="T39" fmla="*/ 24543211 h 496"/>
              <a:gd name="T40" fmla="*/ 15662315 w 602"/>
              <a:gd name="T41" fmla="*/ 24543211 h 496"/>
              <a:gd name="T42" fmla="*/ 14748653 w 602"/>
              <a:gd name="T43" fmla="*/ 25442965 h 496"/>
              <a:gd name="T44" fmla="*/ 13834991 w 602"/>
              <a:gd name="T45" fmla="*/ 25442965 h 496"/>
              <a:gd name="T46" fmla="*/ 12007667 w 602"/>
              <a:gd name="T47" fmla="*/ 26342360 h 496"/>
              <a:gd name="T48" fmla="*/ 12007667 w 602"/>
              <a:gd name="T49" fmla="*/ 26342360 h 496"/>
              <a:gd name="T50" fmla="*/ 11094005 w 602"/>
              <a:gd name="T51" fmla="*/ 27241756 h 496"/>
              <a:gd name="T52" fmla="*/ 18533722 w 602"/>
              <a:gd name="T53" fmla="*/ 46259545 h 496"/>
              <a:gd name="T54" fmla="*/ 18533722 w 602"/>
              <a:gd name="T55" fmla="*/ 53584117 h 496"/>
              <a:gd name="T56" fmla="*/ 12921329 w 602"/>
              <a:gd name="T57" fmla="*/ 18118394 h 496"/>
              <a:gd name="T58" fmla="*/ 65520668 w 602"/>
              <a:gd name="T59" fmla="*/ 18118394 h 496"/>
              <a:gd name="T60" fmla="*/ 60038695 w 602"/>
              <a:gd name="T61" fmla="*/ 53584117 h 496"/>
              <a:gd name="T62" fmla="*/ 29497307 w 602"/>
              <a:gd name="T63" fmla="*/ 36365119 h 496"/>
              <a:gd name="T64" fmla="*/ 31324631 w 602"/>
              <a:gd name="T65" fmla="*/ 38164268 h 496"/>
              <a:gd name="T66" fmla="*/ 46203704 w 602"/>
              <a:gd name="T67" fmla="*/ 38164268 h 496"/>
              <a:gd name="T68" fmla="*/ 48944691 w 602"/>
              <a:gd name="T69" fmla="*/ 36365119 h 496"/>
              <a:gd name="T70" fmla="*/ 51685677 w 602"/>
              <a:gd name="T71" fmla="*/ 42661604 h 496"/>
              <a:gd name="T72" fmla="*/ 44376380 w 602"/>
              <a:gd name="T73" fmla="*/ 49986176 h 496"/>
              <a:gd name="T74" fmla="*/ 51685677 w 602"/>
              <a:gd name="T75" fmla="*/ 57182057 h 496"/>
              <a:gd name="T76" fmla="*/ 48944691 w 602"/>
              <a:gd name="T77" fmla="*/ 63607233 h 496"/>
              <a:gd name="T78" fmla="*/ 46203704 w 602"/>
              <a:gd name="T79" fmla="*/ 61679752 h 496"/>
              <a:gd name="T80" fmla="*/ 31324631 w 602"/>
              <a:gd name="T81" fmla="*/ 61679752 h 496"/>
              <a:gd name="T82" fmla="*/ 29497307 w 602"/>
              <a:gd name="T83" fmla="*/ 63607233 h 496"/>
              <a:gd name="T84" fmla="*/ 26756320 w 602"/>
              <a:gd name="T85" fmla="*/ 57182057 h 496"/>
              <a:gd name="T86" fmla="*/ 34196037 w 602"/>
              <a:gd name="T87" fmla="*/ 49986176 h 496"/>
              <a:gd name="T88" fmla="*/ 26756320 w 602"/>
              <a:gd name="T89" fmla="*/ 42661604 h 496"/>
              <a:gd name="T90" fmla="*/ 29497307 w 602"/>
              <a:gd name="T91" fmla="*/ 36365119 h 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2" h="496">
                <a:moveTo>
                  <a:pt x="460" y="417"/>
                </a:moveTo>
                <a:lnTo>
                  <a:pt x="460" y="417"/>
                </a:lnTo>
                <a:cubicBezTo>
                  <a:pt x="446" y="417"/>
                  <a:pt x="431" y="403"/>
                  <a:pt x="431" y="389"/>
                </a:cubicBezTo>
                <a:cubicBezTo>
                  <a:pt x="431" y="375"/>
                  <a:pt x="446" y="360"/>
                  <a:pt x="460" y="360"/>
                </a:cubicBezTo>
                <a:cubicBezTo>
                  <a:pt x="509" y="360"/>
                  <a:pt x="544" y="325"/>
                  <a:pt x="544" y="276"/>
                </a:cubicBezTo>
                <a:cubicBezTo>
                  <a:pt x="544" y="247"/>
                  <a:pt x="530" y="226"/>
                  <a:pt x="516" y="212"/>
                </a:cubicBezTo>
                <a:cubicBezTo>
                  <a:pt x="516" y="212"/>
                  <a:pt x="509" y="212"/>
                  <a:pt x="509" y="205"/>
                </a:cubicBezTo>
                <a:cubicBezTo>
                  <a:pt x="509" y="205"/>
                  <a:pt x="509" y="205"/>
                  <a:pt x="502" y="205"/>
                </a:cubicBezTo>
                <a:cubicBezTo>
                  <a:pt x="502" y="205"/>
                  <a:pt x="502" y="198"/>
                  <a:pt x="495" y="198"/>
                </a:cubicBezTo>
                <a:cubicBezTo>
                  <a:pt x="495" y="198"/>
                  <a:pt x="495" y="198"/>
                  <a:pt x="488" y="198"/>
                </a:cubicBezTo>
                <a:cubicBezTo>
                  <a:pt x="488" y="198"/>
                  <a:pt x="488" y="198"/>
                  <a:pt x="481" y="191"/>
                </a:cubicBezTo>
                <a:cubicBezTo>
                  <a:pt x="481" y="191"/>
                  <a:pt x="481" y="191"/>
                  <a:pt x="474" y="191"/>
                </a:cubicBezTo>
                <a:cubicBezTo>
                  <a:pt x="467" y="191"/>
                  <a:pt x="467" y="191"/>
                  <a:pt x="467" y="191"/>
                </a:cubicBezTo>
                <a:lnTo>
                  <a:pt x="460" y="191"/>
                </a:lnTo>
                <a:cubicBezTo>
                  <a:pt x="460" y="184"/>
                  <a:pt x="453" y="184"/>
                  <a:pt x="453" y="177"/>
                </a:cubicBezTo>
                <a:cubicBezTo>
                  <a:pt x="453" y="169"/>
                  <a:pt x="453" y="169"/>
                  <a:pt x="453" y="162"/>
                </a:cubicBezTo>
                <a:cubicBezTo>
                  <a:pt x="446" y="162"/>
                  <a:pt x="446" y="162"/>
                  <a:pt x="446" y="162"/>
                </a:cubicBezTo>
                <a:cubicBezTo>
                  <a:pt x="446" y="155"/>
                  <a:pt x="446" y="155"/>
                  <a:pt x="446" y="148"/>
                </a:cubicBezTo>
                <a:cubicBezTo>
                  <a:pt x="438" y="141"/>
                  <a:pt x="438" y="141"/>
                  <a:pt x="438" y="134"/>
                </a:cubicBezTo>
                <a:cubicBezTo>
                  <a:pt x="410" y="92"/>
                  <a:pt x="361" y="56"/>
                  <a:pt x="297" y="56"/>
                </a:cubicBezTo>
                <a:cubicBezTo>
                  <a:pt x="240" y="56"/>
                  <a:pt x="191" y="92"/>
                  <a:pt x="163" y="134"/>
                </a:cubicBezTo>
                <a:cubicBezTo>
                  <a:pt x="163" y="141"/>
                  <a:pt x="156" y="141"/>
                  <a:pt x="156" y="148"/>
                </a:cubicBezTo>
                <a:cubicBezTo>
                  <a:pt x="156" y="155"/>
                  <a:pt x="156" y="155"/>
                  <a:pt x="149" y="162"/>
                </a:cubicBezTo>
                <a:cubicBezTo>
                  <a:pt x="149" y="169"/>
                  <a:pt x="149" y="169"/>
                  <a:pt x="149" y="177"/>
                </a:cubicBezTo>
                <a:cubicBezTo>
                  <a:pt x="149" y="177"/>
                  <a:pt x="149" y="177"/>
                  <a:pt x="142" y="177"/>
                </a:cubicBezTo>
                <a:cubicBezTo>
                  <a:pt x="142" y="184"/>
                  <a:pt x="142" y="184"/>
                  <a:pt x="142" y="191"/>
                </a:cubicBezTo>
                <a:cubicBezTo>
                  <a:pt x="135" y="191"/>
                  <a:pt x="135" y="191"/>
                  <a:pt x="127" y="191"/>
                </a:cubicBezTo>
                <a:cubicBezTo>
                  <a:pt x="127" y="191"/>
                  <a:pt x="127" y="191"/>
                  <a:pt x="120" y="191"/>
                </a:cubicBezTo>
                <a:lnTo>
                  <a:pt x="113" y="191"/>
                </a:lnTo>
                <a:cubicBezTo>
                  <a:pt x="113" y="198"/>
                  <a:pt x="113" y="198"/>
                  <a:pt x="113" y="198"/>
                </a:cubicBezTo>
                <a:cubicBezTo>
                  <a:pt x="106" y="198"/>
                  <a:pt x="106" y="198"/>
                  <a:pt x="106" y="198"/>
                </a:cubicBezTo>
                <a:cubicBezTo>
                  <a:pt x="99" y="198"/>
                  <a:pt x="99" y="198"/>
                  <a:pt x="99" y="198"/>
                </a:cubicBezTo>
                <a:cubicBezTo>
                  <a:pt x="99" y="198"/>
                  <a:pt x="99" y="205"/>
                  <a:pt x="92" y="205"/>
                </a:cubicBezTo>
                <a:cubicBezTo>
                  <a:pt x="85" y="212"/>
                  <a:pt x="85" y="212"/>
                  <a:pt x="85" y="212"/>
                </a:cubicBezTo>
                <a:cubicBezTo>
                  <a:pt x="64" y="226"/>
                  <a:pt x="57" y="247"/>
                  <a:pt x="57" y="276"/>
                </a:cubicBezTo>
                <a:cubicBezTo>
                  <a:pt x="57" y="325"/>
                  <a:pt x="92" y="360"/>
                  <a:pt x="142" y="360"/>
                </a:cubicBezTo>
                <a:cubicBezTo>
                  <a:pt x="156" y="360"/>
                  <a:pt x="170" y="375"/>
                  <a:pt x="170" y="389"/>
                </a:cubicBezTo>
                <a:cubicBezTo>
                  <a:pt x="170" y="403"/>
                  <a:pt x="156" y="417"/>
                  <a:pt x="142" y="417"/>
                </a:cubicBezTo>
                <a:cubicBezTo>
                  <a:pt x="64" y="417"/>
                  <a:pt x="0" y="353"/>
                  <a:pt x="0" y="276"/>
                </a:cubicBezTo>
                <a:cubicBezTo>
                  <a:pt x="0" y="212"/>
                  <a:pt x="43" y="155"/>
                  <a:pt x="99" y="141"/>
                </a:cubicBezTo>
                <a:cubicBezTo>
                  <a:pt x="127" y="56"/>
                  <a:pt x="205" y="0"/>
                  <a:pt x="297" y="0"/>
                </a:cubicBezTo>
                <a:cubicBezTo>
                  <a:pt x="389" y="0"/>
                  <a:pt x="467" y="56"/>
                  <a:pt x="502" y="141"/>
                </a:cubicBezTo>
                <a:cubicBezTo>
                  <a:pt x="559" y="155"/>
                  <a:pt x="601" y="212"/>
                  <a:pt x="601" y="276"/>
                </a:cubicBezTo>
                <a:cubicBezTo>
                  <a:pt x="601" y="353"/>
                  <a:pt x="537" y="417"/>
                  <a:pt x="460" y="417"/>
                </a:cubicBezTo>
                <a:close/>
                <a:moveTo>
                  <a:pt x="226" y="283"/>
                </a:moveTo>
                <a:lnTo>
                  <a:pt x="226" y="283"/>
                </a:lnTo>
                <a:cubicBezTo>
                  <a:pt x="233" y="283"/>
                  <a:pt x="240" y="290"/>
                  <a:pt x="240" y="297"/>
                </a:cubicBezTo>
                <a:cubicBezTo>
                  <a:pt x="297" y="346"/>
                  <a:pt x="297" y="346"/>
                  <a:pt x="297" y="346"/>
                </a:cubicBezTo>
                <a:cubicBezTo>
                  <a:pt x="354" y="297"/>
                  <a:pt x="354" y="297"/>
                  <a:pt x="354" y="297"/>
                </a:cubicBezTo>
                <a:cubicBezTo>
                  <a:pt x="361" y="290"/>
                  <a:pt x="368" y="283"/>
                  <a:pt x="375" y="283"/>
                </a:cubicBezTo>
                <a:cubicBezTo>
                  <a:pt x="389" y="283"/>
                  <a:pt x="403" y="297"/>
                  <a:pt x="403" y="311"/>
                </a:cubicBezTo>
                <a:cubicBezTo>
                  <a:pt x="403" y="318"/>
                  <a:pt x="403" y="325"/>
                  <a:pt x="396" y="332"/>
                </a:cubicBezTo>
                <a:cubicBezTo>
                  <a:pt x="340" y="389"/>
                  <a:pt x="340" y="389"/>
                  <a:pt x="340" y="389"/>
                </a:cubicBezTo>
                <a:cubicBezTo>
                  <a:pt x="396" y="445"/>
                  <a:pt x="396" y="445"/>
                  <a:pt x="396" y="445"/>
                </a:cubicBezTo>
                <a:cubicBezTo>
                  <a:pt x="403" y="452"/>
                  <a:pt x="403" y="459"/>
                  <a:pt x="403" y="466"/>
                </a:cubicBezTo>
                <a:cubicBezTo>
                  <a:pt x="403" y="480"/>
                  <a:pt x="389" y="495"/>
                  <a:pt x="375" y="495"/>
                </a:cubicBezTo>
                <a:cubicBezTo>
                  <a:pt x="368" y="495"/>
                  <a:pt x="361" y="488"/>
                  <a:pt x="354" y="480"/>
                </a:cubicBezTo>
                <a:cubicBezTo>
                  <a:pt x="297" y="431"/>
                  <a:pt x="297" y="431"/>
                  <a:pt x="297" y="431"/>
                </a:cubicBezTo>
                <a:cubicBezTo>
                  <a:pt x="240" y="480"/>
                  <a:pt x="240" y="480"/>
                  <a:pt x="240" y="480"/>
                </a:cubicBezTo>
                <a:cubicBezTo>
                  <a:pt x="240" y="488"/>
                  <a:pt x="233" y="495"/>
                  <a:pt x="226" y="495"/>
                </a:cubicBezTo>
                <a:cubicBezTo>
                  <a:pt x="205" y="495"/>
                  <a:pt x="198" y="480"/>
                  <a:pt x="198" y="466"/>
                </a:cubicBezTo>
                <a:cubicBezTo>
                  <a:pt x="198" y="459"/>
                  <a:pt x="198" y="452"/>
                  <a:pt x="205" y="445"/>
                </a:cubicBezTo>
                <a:cubicBezTo>
                  <a:pt x="262" y="389"/>
                  <a:pt x="262" y="389"/>
                  <a:pt x="262" y="389"/>
                </a:cubicBezTo>
                <a:cubicBezTo>
                  <a:pt x="205" y="332"/>
                  <a:pt x="205" y="332"/>
                  <a:pt x="205" y="332"/>
                </a:cubicBezTo>
                <a:cubicBezTo>
                  <a:pt x="198" y="325"/>
                  <a:pt x="198" y="318"/>
                  <a:pt x="198" y="311"/>
                </a:cubicBezTo>
                <a:cubicBezTo>
                  <a:pt x="198" y="297"/>
                  <a:pt x="205" y="283"/>
                  <a:pt x="226" y="283"/>
                </a:cubicBezTo>
                <a:close/>
              </a:path>
            </a:pathLst>
          </a:custGeom>
          <a:solidFill>
            <a:schemeClr val="accent1"/>
          </a:solidFill>
          <a:ln>
            <a:noFill/>
          </a:ln>
        </p:spPr>
        <p:txBody>
          <a:bodyPr wrap="none" lIns="91424" tIns="45712" rIns="91424" bIns="45712" anchor="ctr"/>
          <a:lstStyle/>
          <a:p>
            <a:endParaRPr lang="en-US" dirty="0"/>
          </a:p>
        </p:txBody>
      </p:sp>
      <p:sp>
        <p:nvSpPr>
          <p:cNvPr id="294" name="Freeform 131">
            <a:extLst>
              <a:ext uri="{FF2B5EF4-FFF2-40B4-BE49-F238E27FC236}">
                <a16:creationId xmlns:a16="http://schemas.microsoft.com/office/drawing/2014/main" id="{444FFCC9-9A69-AA43-BD4E-340DC6152C07}"/>
              </a:ext>
            </a:extLst>
          </p:cNvPr>
          <p:cNvSpPr>
            <a:spLocks noChangeArrowheads="1"/>
          </p:cNvSpPr>
          <p:nvPr/>
        </p:nvSpPr>
        <p:spPr bwMode="auto">
          <a:xfrm>
            <a:off x="6908093" y="2964543"/>
            <a:ext cx="354220" cy="287558"/>
          </a:xfrm>
          <a:custGeom>
            <a:avLst/>
            <a:gdLst>
              <a:gd name="T0" fmla="*/ 60431965 w 609"/>
              <a:gd name="T1" fmla="*/ 53584117 h 496"/>
              <a:gd name="T2" fmla="*/ 60431965 w 609"/>
              <a:gd name="T3" fmla="*/ 46259545 h 496"/>
              <a:gd name="T4" fmla="*/ 67678707 w 609"/>
              <a:gd name="T5" fmla="*/ 27241756 h 496"/>
              <a:gd name="T6" fmla="*/ 66772909 w 609"/>
              <a:gd name="T7" fmla="*/ 26342360 h 496"/>
              <a:gd name="T8" fmla="*/ 65867111 w 609"/>
              <a:gd name="T9" fmla="*/ 26342360 h 496"/>
              <a:gd name="T10" fmla="*/ 64961313 w 609"/>
              <a:gd name="T11" fmla="*/ 25442965 h 496"/>
              <a:gd name="T12" fmla="*/ 64055516 w 609"/>
              <a:gd name="T13" fmla="*/ 25442965 h 496"/>
              <a:gd name="T14" fmla="*/ 63149718 w 609"/>
              <a:gd name="T15" fmla="*/ 24543211 h 496"/>
              <a:gd name="T16" fmla="*/ 61338122 w 609"/>
              <a:gd name="T17" fmla="*/ 24543211 h 496"/>
              <a:gd name="T18" fmla="*/ 60431965 w 609"/>
              <a:gd name="T19" fmla="*/ 24543211 h 496"/>
              <a:gd name="T20" fmla="*/ 59397024 w 609"/>
              <a:gd name="T21" fmla="*/ 22744420 h 496"/>
              <a:gd name="T22" fmla="*/ 58491226 w 609"/>
              <a:gd name="T23" fmla="*/ 20816939 h 496"/>
              <a:gd name="T24" fmla="*/ 57585069 w 609"/>
              <a:gd name="T25" fmla="*/ 19017789 h 496"/>
              <a:gd name="T26" fmla="*/ 56679271 w 609"/>
              <a:gd name="T27" fmla="*/ 17218998 h 496"/>
              <a:gd name="T28" fmla="*/ 21998871 w 609"/>
              <a:gd name="T29" fmla="*/ 17218998 h 496"/>
              <a:gd name="T30" fmla="*/ 21093073 w 609"/>
              <a:gd name="T31" fmla="*/ 19017789 h 496"/>
              <a:gd name="T32" fmla="*/ 20187276 w 609"/>
              <a:gd name="T33" fmla="*/ 20816939 h 496"/>
              <a:gd name="T34" fmla="*/ 19281478 w 609"/>
              <a:gd name="T35" fmla="*/ 22744420 h 496"/>
              <a:gd name="T36" fmla="*/ 18246178 w 609"/>
              <a:gd name="T37" fmla="*/ 24543211 h 496"/>
              <a:gd name="T38" fmla="*/ 17340380 w 609"/>
              <a:gd name="T39" fmla="*/ 24543211 h 496"/>
              <a:gd name="T40" fmla="*/ 15528425 w 609"/>
              <a:gd name="T41" fmla="*/ 24543211 h 496"/>
              <a:gd name="T42" fmla="*/ 14622627 w 609"/>
              <a:gd name="T43" fmla="*/ 25442965 h 496"/>
              <a:gd name="T44" fmla="*/ 13716829 w 609"/>
              <a:gd name="T45" fmla="*/ 25442965 h 496"/>
              <a:gd name="T46" fmla="*/ 12811031 w 609"/>
              <a:gd name="T47" fmla="*/ 26342360 h 496"/>
              <a:gd name="T48" fmla="*/ 11905233 w 609"/>
              <a:gd name="T49" fmla="*/ 26342360 h 496"/>
              <a:gd name="T50" fmla="*/ 10999436 w 609"/>
              <a:gd name="T51" fmla="*/ 27241756 h 496"/>
              <a:gd name="T52" fmla="*/ 18246178 w 609"/>
              <a:gd name="T53" fmla="*/ 46259545 h 496"/>
              <a:gd name="T54" fmla="*/ 18246178 w 609"/>
              <a:gd name="T55" fmla="*/ 53584117 h 496"/>
              <a:gd name="T56" fmla="*/ 12811031 w 609"/>
              <a:gd name="T57" fmla="*/ 18118394 h 496"/>
              <a:gd name="T58" fmla="*/ 65867111 w 609"/>
              <a:gd name="T59" fmla="*/ 18118394 h 496"/>
              <a:gd name="T60" fmla="*/ 60431965 w 609"/>
              <a:gd name="T61" fmla="*/ 53584117 h 496"/>
              <a:gd name="T62" fmla="*/ 29245613 w 609"/>
              <a:gd name="T63" fmla="*/ 46259545 h 496"/>
              <a:gd name="T64" fmla="*/ 31963007 w 609"/>
              <a:gd name="T65" fmla="*/ 47159299 h 496"/>
              <a:gd name="T66" fmla="*/ 49432889 w 609"/>
              <a:gd name="T67" fmla="*/ 38164268 h 496"/>
              <a:gd name="T68" fmla="*/ 56679271 w 609"/>
              <a:gd name="T69" fmla="*/ 39963059 h 496"/>
              <a:gd name="T70" fmla="*/ 42056644 w 609"/>
              <a:gd name="T71" fmla="*/ 61679752 h 496"/>
              <a:gd name="T72" fmla="*/ 36621498 w 609"/>
              <a:gd name="T73" fmla="*/ 61679752 h 496"/>
              <a:gd name="T74" fmla="*/ 27434018 w 609"/>
              <a:gd name="T75" fmla="*/ 52684721 h 496"/>
              <a:gd name="T76" fmla="*/ 25622062 w 609"/>
              <a:gd name="T77" fmla="*/ 49986176 h 4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9" h="496">
                <a:moveTo>
                  <a:pt x="467" y="417"/>
                </a:moveTo>
                <a:lnTo>
                  <a:pt x="467" y="417"/>
                </a:lnTo>
                <a:cubicBezTo>
                  <a:pt x="445" y="417"/>
                  <a:pt x="438" y="403"/>
                  <a:pt x="438" y="389"/>
                </a:cubicBezTo>
                <a:cubicBezTo>
                  <a:pt x="438" y="375"/>
                  <a:pt x="445" y="360"/>
                  <a:pt x="467" y="360"/>
                </a:cubicBezTo>
                <a:cubicBezTo>
                  <a:pt x="509" y="360"/>
                  <a:pt x="551" y="325"/>
                  <a:pt x="551" y="276"/>
                </a:cubicBezTo>
                <a:cubicBezTo>
                  <a:pt x="551" y="247"/>
                  <a:pt x="537" y="226"/>
                  <a:pt x="523" y="212"/>
                </a:cubicBezTo>
                <a:cubicBezTo>
                  <a:pt x="516" y="212"/>
                  <a:pt x="516" y="212"/>
                  <a:pt x="516" y="205"/>
                </a:cubicBezTo>
                <a:lnTo>
                  <a:pt x="509" y="205"/>
                </a:lnTo>
                <a:lnTo>
                  <a:pt x="502" y="198"/>
                </a:lnTo>
                <a:lnTo>
                  <a:pt x="495" y="198"/>
                </a:lnTo>
                <a:cubicBezTo>
                  <a:pt x="495" y="198"/>
                  <a:pt x="488" y="198"/>
                  <a:pt x="488" y="191"/>
                </a:cubicBezTo>
                <a:cubicBezTo>
                  <a:pt x="481" y="191"/>
                  <a:pt x="481" y="191"/>
                  <a:pt x="481" y="191"/>
                </a:cubicBezTo>
                <a:cubicBezTo>
                  <a:pt x="481" y="191"/>
                  <a:pt x="481" y="191"/>
                  <a:pt x="474" y="191"/>
                </a:cubicBezTo>
                <a:cubicBezTo>
                  <a:pt x="467" y="191"/>
                  <a:pt x="467" y="191"/>
                  <a:pt x="467" y="191"/>
                </a:cubicBezTo>
                <a:lnTo>
                  <a:pt x="459" y="191"/>
                </a:lnTo>
                <a:cubicBezTo>
                  <a:pt x="459" y="184"/>
                  <a:pt x="459" y="184"/>
                  <a:pt x="459" y="177"/>
                </a:cubicBezTo>
                <a:cubicBezTo>
                  <a:pt x="459" y="169"/>
                  <a:pt x="452" y="169"/>
                  <a:pt x="452" y="162"/>
                </a:cubicBezTo>
                <a:cubicBezTo>
                  <a:pt x="452" y="155"/>
                  <a:pt x="452" y="155"/>
                  <a:pt x="445" y="148"/>
                </a:cubicBezTo>
                <a:cubicBezTo>
                  <a:pt x="445" y="141"/>
                  <a:pt x="445" y="141"/>
                  <a:pt x="438" y="134"/>
                </a:cubicBezTo>
                <a:cubicBezTo>
                  <a:pt x="410" y="92"/>
                  <a:pt x="361" y="56"/>
                  <a:pt x="304" y="56"/>
                </a:cubicBezTo>
                <a:cubicBezTo>
                  <a:pt x="247" y="56"/>
                  <a:pt x="198" y="92"/>
                  <a:pt x="170" y="134"/>
                </a:cubicBezTo>
                <a:cubicBezTo>
                  <a:pt x="163" y="141"/>
                  <a:pt x="163" y="141"/>
                  <a:pt x="163" y="148"/>
                </a:cubicBezTo>
                <a:cubicBezTo>
                  <a:pt x="156" y="155"/>
                  <a:pt x="156" y="155"/>
                  <a:pt x="156" y="162"/>
                </a:cubicBezTo>
                <a:cubicBezTo>
                  <a:pt x="156" y="169"/>
                  <a:pt x="149" y="169"/>
                  <a:pt x="149" y="177"/>
                </a:cubicBezTo>
                <a:cubicBezTo>
                  <a:pt x="149" y="184"/>
                  <a:pt x="149" y="184"/>
                  <a:pt x="149" y="191"/>
                </a:cubicBezTo>
                <a:lnTo>
                  <a:pt x="141" y="191"/>
                </a:lnTo>
                <a:cubicBezTo>
                  <a:pt x="141" y="191"/>
                  <a:pt x="141" y="191"/>
                  <a:pt x="134" y="191"/>
                </a:cubicBezTo>
                <a:cubicBezTo>
                  <a:pt x="127" y="191"/>
                  <a:pt x="127" y="191"/>
                  <a:pt x="127" y="191"/>
                </a:cubicBezTo>
                <a:cubicBezTo>
                  <a:pt x="127" y="191"/>
                  <a:pt x="127" y="191"/>
                  <a:pt x="120" y="191"/>
                </a:cubicBezTo>
                <a:cubicBezTo>
                  <a:pt x="120" y="198"/>
                  <a:pt x="113" y="198"/>
                  <a:pt x="113" y="198"/>
                </a:cubicBezTo>
                <a:lnTo>
                  <a:pt x="106" y="198"/>
                </a:lnTo>
                <a:lnTo>
                  <a:pt x="99" y="205"/>
                </a:lnTo>
                <a:lnTo>
                  <a:pt x="92" y="205"/>
                </a:lnTo>
                <a:cubicBezTo>
                  <a:pt x="92" y="212"/>
                  <a:pt x="92" y="212"/>
                  <a:pt x="85" y="212"/>
                </a:cubicBezTo>
                <a:cubicBezTo>
                  <a:pt x="71" y="226"/>
                  <a:pt x="57" y="247"/>
                  <a:pt x="57" y="276"/>
                </a:cubicBezTo>
                <a:cubicBezTo>
                  <a:pt x="57" y="325"/>
                  <a:pt x="99" y="360"/>
                  <a:pt x="141" y="360"/>
                </a:cubicBezTo>
                <a:cubicBezTo>
                  <a:pt x="163" y="360"/>
                  <a:pt x="170" y="375"/>
                  <a:pt x="170" y="389"/>
                </a:cubicBezTo>
                <a:cubicBezTo>
                  <a:pt x="170" y="403"/>
                  <a:pt x="163" y="417"/>
                  <a:pt x="141" y="417"/>
                </a:cubicBezTo>
                <a:cubicBezTo>
                  <a:pt x="64" y="417"/>
                  <a:pt x="0" y="353"/>
                  <a:pt x="0" y="276"/>
                </a:cubicBezTo>
                <a:cubicBezTo>
                  <a:pt x="0" y="212"/>
                  <a:pt x="43" y="155"/>
                  <a:pt x="99" y="141"/>
                </a:cubicBezTo>
                <a:cubicBezTo>
                  <a:pt x="134" y="56"/>
                  <a:pt x="212" y="0"/>
                  <a:pt x="304" y="0"/>
                </a:cubicBezTo>
                <a:cubicBezTo>
                  <a:pt x="396" y="0"/>
                  <a:pt x="474" y="56"/>
                  <a:pt x="509" y="141"/>
                </a:cubicBezTo>
                <a:cubicBezTo>
                  <a:pt x="565" y="155"/>
                  <a:pt x="608" y="212"/>
                  <a:pt x="608" y="276"/>
                </a:cubicBezTo>
                <a:cubicBezTo>
                  <a:pt x="608" y="353"/>
                  <a:pt x="544" y="417"/>
                  <a:pt x="467" y="417"/>
                </a:cubicBezTo>
                <a:close/>
                <a:moveTo>
                  <a:pt x="226" y="360"/>
                </a:moveTo>
                <a:lnTo>
                  <a:pt x="226" y="360"/>
                </a:lnTo>
                <a:cubicBezTo>
                  <a:pt x="233" y="360"/>
                  <a:pt x="240" y="360"/>
                  <a:pt x="247" y="367"/>
                </a:cubicBezTo>
                <a:cubicBezTo>
                  <a:pt x="297" y="417"/>
                  <a:pt x="297" y="417"/>
                  <a:pt x="297" y="417"/>
                </a:cubicBezTo>
                <a:cubicBezTo>
                  <a:pt x="382" y="297"/>
                  <a:pt x="382" y="297"/>
                  <a:pt x="382" y="297"/>
                </a:cubicBezTo>
                <a:cubicBezTo>
                  <a:pt x="389" y="290"/>
                  <a:pt x="396" y="283"/>
                  <a:pt x="410" y="283"/>
                </a:cubicBezTo>
                <a:cubicBezTo>
                  <a:pt x="424" y="283"/>
                  <a:pt x="438" y="297"/>
                  <a:pt x="438" y="311"/>
                </a:cubicBezTo>
                <a:cubicBezTo>
                  <a:pt x="438" y="318"/>
                  <a:pt x="431" y="325"/>
                  <a:pt x="431" y="332"/>
                </a:cubicBezTo>
                <a:cubicBezTo>
                  <a:pt x="325" y="480"/>
                  <a:pt x="325" y="480"/>
                  <a:pt x="325" y="480"/>
                </a:cubicBezTo>
                <a:cubicBezTo>
                  <a:pt x="325" y="488"/>
                  <a:pt x="311" y="495"/>
                  <a:pt x="304" y="495"/>
                </a:cubicBezTo>
                <a:cubicBezTo>
                  <a:pt x="297" y="495"/>
                  <a:pt x="290" y="488"/>
                  <a:pt x="283" y="480"/>
                </a:cubicBezTo>
                <a:cubicBezTo>
                  <a:pt x="212" y="410"/>
                  <a:pt x="212" y="410"/>
                  <a:pt x="212" y="410"/>
                </a:cubicBezTo>
                <a:cubicBezTo>
                  <a:pt x="205" y="403"/>
                  <a:pt x="198" y="396"/>
                  <a:pt x="198" y="389"/>
                </a:cubicBezTo>
                <a:cubicBezTo>
                  <a:pt x="198" y="375"/>
                  <a:pt x="212" y="360"/>
                  <a:pt x="226" y="360"/>
                </a:cubicBezTo>
                <a:close/>
              </a:path>
            </a:pathLst>
          </a:custGeom>
          <a:solidFill>
            <a:schemeClr val="accent1"/>
          </a:solidFill>
          <a:ln>
            <a:noFill/>
          </a:ln>
        </p:spPr>
        <p:txBody>
          <a:bodyPr wrap="none" lIns="91424" tIns="45712" rIns="91424" bIns="45712" anchor="ctr"/>
          <a:lstStyle/>
          <a:p>
            <a:endParaRPr lang="en-US" dirty="0"/>
          </a:p>
        </p:txBody>
      </p:sp>
      <p:sp>
        <p:nvSpPr>
          <p:cNvPr id="295" name="Freeform 132">
            <a:extLst>
              <a:ext uri="{FF2B5EF4-FFF2-40B4-BE49-F238E27FC236}">
                <a16:creationId xmlns:a16="http://schemas.microsoft.com/office/drawing/2014/main" id="{FFEDC15D-494C-EA45-875A-2BACB7E98EF8}"/>
              </a:ext>
            </a:extLst>
          </p:cNvPr>
          <p:cNvSpPr>
            <a:spLocks noChangeArrowheads="1"/>
          </p:cNvSpPr>
          <p:nvPr/>
        </p:nvSpPr>
        <p:spPr bwMode="auto">
          <a:xfrm>
            <a:off x="6235974" y="2986367"/>
            <a:ext cx="351654" cy="243911"/>
          </a:xfrm>
          <a:custGeom>
            <a:avLst/>
            <a:gdLst>
              <a:gd name="T0" fmla="*/ 59908912 w 602"/>
              <a:gd name="T1" fmla="*/ 54282578 h 418"/>
              <a:gd name="T2" fmla="*/ 59908912 w 602"/>
              <a:gd name="T3" fmla="*/ 54282578 h 418"/>
              <a:gd name="T4" fmla="*/ 18403387 w 602"/>
              <a:gd name="T5" fmla="*/ 54282578 h 418"/>
              <a:gd name="T6" fmla="*/ 0 w 602"/>
              <a:gd name="T7" fmla="*/ 35928130 h 418"/>
              <a:gd name="T8" fmla="*/ 12921388 w 602"/>
              <a:gd name="T9" fmla="*/ 18354447 h 418"/>
              <a:gd name="T10" fmla="*/ 39678193 w 602"/>
              <a:gd name="T11" fmla="*/ 0 h 418"/>
              <a:gd name="T12" fmla="*/ 65520970 w 602"/>
              <a:gd name="T13" fmla="*/ 18354447 h 418"/>
              <a:gd name="T14" fmla="*/ 78442719 w 602"/>
              <a:gd name="T15" fmla="*/ 35928130 h 418"/>
              <a:gd name="T16" fmla="*/ 59908912 w 602"/>
              <a:gd name="T17" fmla="*/ 54282578 h 418"/>
              <a:gd name="T18" fmla="*/ 67348302 w 602"/>
              <a:gd name="T19" fmla="*/ 27596975 h 418"/>
              <a:gd name="T20" fmla="*/ 67348302 w 602"/>
              <a:gd name="T21" fmla="*/ 27596975 h 418"/>
              <a:gd name="T22" fmla="*/ 66434636 w 602"/>
              <a:gd name="T23" fmla="*/ 26685603 h 418"/>
              <a:gd name="T24" fmla="*/ 66434636 w 602"/>
              <a:gd name="T25" fmla="*/ 26685603 h 418"/>
              <a:gd name="T26" fmla="*/ 66434636 w 602"/>
              <a:gd name="T27" fmla="*/ 26685603 h 418"/>
              <a:gd name="T28" fmla="*/ 66434636 w 602"/>
              <a:gd name="T29" fmla="*/ 26685603 h 418"/>
              <a:gd name="T30" fmla="*/ 65520970 w 602"/>
              <a:gd name="T31" fmla="*/ 25774591 h 418"/>
              <a:gd name="T32" fmla="*/ 64607303 w 602"/>
              <a:gd name="T33" fmla="*/ 25774591 h 418"/>
              <a:gd name="T34" fmla="*/ 64607303 w 602"/>
              <a:gd name="T35" fmla="*/ 25774591 h 418"/>
              <a:gd name="T36" fmla="*/ 63693998 w 602"/>
              <a:gd name="T37" fmla="*/ 25774591 h 418"/>
              <a:gd name="T38" fmla="*/ 63693998 w 602"/>
              <a:gd name="T39" fmla="*/ 24863219 h 418"/>
              <a:gd name="T40" fmla="*/ 62780332 w 602"/>
              <a:gd name="T41" fmla="*/ 24863219 h 418"/>
              <a:gd name="T42" fmla="*/ 62780332 w 602"/>
              <a:gd name="T43" fmla="*/ 24863219 h 418"/>
              <a:gd name="T44" fmla="*/ 61866665 w 602"/>
              <a:gd name="T45" fmla="*/ 24863219 h 418"/>
              <a:gd name="T46" fmla="*/ 61866665 w 602"/>
              <a:gd name="T47" fmla="*/ 24863219 h 418"/>
              <a:gd name="T48" fmla="*/ 59908912 w 602"/>
              <a:gd name="T49" fmla="*/ 24863219 h 418"/>
              <a:gd name="T50" fmla="*/ 59908912 w 602"/>
              <a:gd name="T51" fmla="*/ 24863219 h 418"/>
              <a:gd name="T52" fmla="*/ 59908912 w 602"/>
              <a:gd name="T53" fmla="*/ 23040835 h 418"/>
              <a:gd name="T54" fmla="*/ 58995246 w 602"/>
              <a:gd name="T55" fmla="*/ 23040835 h 418"/>
              <a:gd name="T56" fmla="*/ 58995246 w 602"/>
              <a:gd name="T57" fmla="*/ 21088203 h 418"/>
              <a:gd name="T58" fmla="*/ 58995246 w 602"/>
              <a:gd name="T59" fmla="*/ 21088203 h 418"/>
              <a:gd name="T60" fmla="*/ 58081579 w 602"/>
              <a:gd name="T61" fmla="*/ 19265820 h 418"/>
              <a:gd name="T62" fmla="*/ 58081579 w 602"/>
              <a:gd name="T63" fmla="*/ 19265820 h 418"/>
              <a:gd name="T64" fmla="*/ 57167913 w 602"/>
              <a:gd name="T65" fmla="*/ 17443436 h 418"/>
              <a:gd name="T66" fmla="*/ 39678193 w 602"/>
              <a:gd name="T67" fmla="*/ 7289896 h 418"/>
              <a:gd name="T68" fmla="*/ 21274806 w 602"/>
              <a:gd name="T69" fmla="*/ 17443436 h 418"/>
              <a:gd name="T70" fmla="*/ 20361140 w 602"/>
              <a:gd name="T71" fmla="*/ 19265820 h 418"/>
              <a:gd name="T72" fmla="*/ 20361140 w 602"/>
              <a:gd name="T73" fmla="*/ 19265820 h 418"/>
              <a:gd name="T74" fmla="*/ 20361140 w 602"/>
              <a:gd name="T75" fmla="*/ 21088203 h 418"/>
              <a:gd name="T76" fmla="*/ 19317053 w 602"/>
              <a:gd name="T77" fmla="*/ 21088203 h 418"/>
              <a:gd name="T78" fmla="*/ 19317053 w 602"/>
              <a:gd name="T79" fmla="*/ 23040835 h 418"/>
              <a:gd name="T80" fmla="*/ 19317053 w 602"/>
              <a:gd name="T81" fmla="*/ 23040835 h 418"/>
              <a:gd name="T82" fmla="*/ 18403387 w 602"/>
              <a:gd name="T83" fmla="*/ 24863219 h 418"/>
              <a:gd name="T84" fmla="*/ 18403387 w 602"/>
              <a:gd name="T85" fmla="*/ 24863219 h 418"/>
              <a:gd name="T86" fmla="*/ 17489720 w 602"/>
              <a:gd name="T87" fmla="*/ 24863219 h 418"/>
              <a:gd name="T88" fmla="*/ 16576054 w 602"/>
              <a:gd name="T89" fmla="*/ 24863219 h 418"/>
              <a:gd name="T90" fmla="*/ 16576054 w 602"/>
              <a:gd name="T91" fmla="*/ 24863219 h 418"/>
              <a:gd name="T92" fmla="*/ 15662387 w 602"/>
              <a:gd name="T93" fmla="*/ 24863219 h 418"/>
              <a:gd name="T94" fmla="*/ 15662387 w 602"/>
              <a:gd name="T95" fmla="*/ 24863219 h 418"/>
              <a:gd name="T96" fmla="*/ 14748721 w 602"/>
              <a:gd name="T97" fmla="*/ 25774591 h 418"/>
              <a:gd name="T98" fmla="*/ 14748721 w 602"/>
              <a:gd name="T99" fmla="*/ 25774591 h 418"/>
              <a:gd name="T100" fmla="*/ 13835055 w 602"/>
              <a:gd name="T101" fmla="*/ 25774591 h 418"/>
              <a:gd name="T102" fmla="*/ 13835055 w 602"/>
              <a:gd name="T103" fmla="*/ 25774591 h 418"/>
              <a:gd name="T104" fmla="*/ 12921388 w 602"/>
              <a:gd name="T105" fmla="*/ 26685603 h 418"/>
              <a:gd name="T106" fmla="*/ 12921388 w 602"/>
              <a:gd name="T107" fmla="*/ 26685603 h 418"/>
              <a:gd name="T108" fmla="*/ 12007722 w 602"/>
              <a:gd name="T109" fmla="*/ 26685603 h 418"/>
              <a:gd name="T110" fmla="*/ 12007722 w 602"/>
              <a:gd name="T111" fmla="*/ 26685603 h 418"/>
              <a:gd name="T112" fmla="*/ 11094056 w 602"/>
              <a:gd name="T113" fmla="*/ 27596975 h 418"/>
              <a:gd name="T114" fmla="*/ 7439751 w 602"/>
              <a:gd name="T115" fmla="*/ 35928130 h 418"/>
              <a:gd name="T116" fmla="*/ 18403387 w 602"/>
              <a:gd name="T117" fmla="*/ 46862795 h 418"/>
              <a:gd name="T118" fmla="*/ 59908912 w 602"/>
              <a:gd name="T119" fmla="*/ 46862795 h 418"/>
              <a:gd name="T120" fmla="*/ 71002968 w 602"/>
              <a:gd name="T121" fmla="*/ 35928130 h 418"/>
              <a:gd name="T122" fmla="*/ 67348302 w 602"/>
              <a:gd name="T123" fmla="*/ 27596975 h 4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2" h="418">
                <a:moveTo>
                  <a:pt x="459" y="417"/>
                </a:moveTo>
                <a:lnTo>
                  <a:pt x="459" y="417"/>
                </a:lnTo>
                <a:cubicBezTo>
                  <a:pt x="141" y="417"/>
                  <a:pt x="141" y="417"/>
                  <a:pt x="141" y="417"/>
                </a:cubicBezTo>
                <a:cubicBezTo>
                  <a:pt x="64" y="417"/>
                  <a:pt x="0" y="353"/>
                  <a:pt x="0" y="276"/>
                </a:cubicBezTo>
                <a:cubicBezTo>
                  <a:pt x="0" y="212"/>
                  <a:pt x="42" y="155"/>
                  <a:pt x="99" y="141"/>
                </a:cubicBezTo>
                <a:cubicBezTo>
                  <a:pt x="134" y="56"/>
                  <a:pt x="212" y="0"/>
                  <a:pt x="304" y="0"/>
                </a:cubicBezTo>
                <a:cubicBezTo>
                  <a:pt x="396" y="0"/>
                  <a:pt x="474" y="56"/>
                  <a:pt x="502" y="141"/>
                </a:cubicBezTo>
                <a:cubicBezTo>
                  <a:pt x="558" y="155"/>
                  <a:pt x="601" y="212"/>
                  <a:pt x="601" y="276"/>
                </a:cubicBezTo>
                <a:cubicBezTo>
                  <a:pt x="601" y="353"/>
                  <a:pt x="537" y="417"/>
                  <a:pt x="459" y="417"/>
                </a:cubicBezTo>
                <a:close/>
                <a:moveTo>
                  <a:pt x="516" y="212"/>
                </a:moveTo>
                <a:lnTo>
                  <a:pt x="516" y="212"/>
                </a:lnTo>
                <a:cubicBezTo>
                  <a:pt x="516" y="212"/>
                  <a:pt x="516" y="212"/>
                  <a:pt x="509" y="205"/>
                </a:cubicBezTo>
                <a:cubicBezTo>
                  <a:pt x="502" y="205"/>
                  <a:pt x="502" y="198"/>
                  <a:pt x="502" y="198"/>
                </a:cubicBezTo>
                <a:cubicBezTo>
                  <a:pt x="502" y="198"/>
                  <a:pt x="502" y="198"/>
                  <a:pt x="495" y="198"/>
                </a:cubicBezTo>
                <a:cubicBezTo>
                  <a:pt x="495" y="198"/>
                  <a:pt x="495" y="198"/>
                  <a:pt x="488" y="198"/>
                </a:cubicBezTo>
                <a:cubicBezTo>
                  <a:pt x="488" y="198"/>
                  <a:pt x="488" y="198"/>
                  <a:pt x="488" y="191"/>
                </a:cubicBezTo>
                <a:lnTo>
                  <a:pt x="481" y="191"/>
                </a:lnTo>
                <a:cubicBezTo>
                  <a:pt x="474" y="191"/>
                  <a:pt x="474" y="191"/>
                  <a:pt x="474" y="191"/>
                </a:cubicBezTo>
                <a:cubicBezTo>
                  <a:pt x="467" y="191"/>
                  <a:pt x="467" y="191"/>
                  <a:pt x="459" y="191"/>
                </a:cubicBezTo>
                <a:cubicBezTo>
                  <a:pt x="459" y="184"/>
                  <a:pt x="459" y="184"/>
                  <a:pt x="459" y="177"/>
                </a:cubicBezTo>
                <a:cubicBezTo>
                  <a:pt x="452" y="177"/>
                  <a:pt x="452" y="177"/>
                  <a:pt x="452" y="177"/>
                </a:cubicBezTo>
                <a:cubicBezTo>
                  <a:pt x="452" y="169"/>
                  <a:pt x="452" y="169"/>
                  <a:pt x="452" y="162"/>
                </a:cubicBezTo>
                <a:cubicBezTo>
                  <a:pt x="445" y="155"/>
                  <a:pt x="445" y="155"/>
                  <a:pt x="445" y="148"/>
                </a:cubicBezTo>
                <a:cubicBezTo>
                  <a:pt x="445" y="141"/>
                  <a:pt x="438" y="141"/>
                  <a:pt x="438" y="134"/>
                </a:cubicBezTo>
                <a:cubicBezTo>
                  <a:pt x="410" y="92"/>
                  <a:pt x="361" y="56"/>
                  <a:pt x="304" y="56"/>
                </a:cubicBezTo>
                <a:cubicBezTo>
                  <a:pt x="240" y="56"/>
                  <a:pt x="191" y="92"/>
                  <a:pt x="163" y="134"/>
                </a:cubicBezTo>
                <a:cubicBezTo>
                  <a:pt x="163" y="141"/>
                  <a:pt x="163" y="141"/>
                  <a:pt x="156" y="148"/>
                </a:cubicBezTo>
                <a:cubicBezTo>
                  <a:pt x="156" y="155"/>
                  <a:pt x="156" y="155"/>
                  <a:pt x="156" y="162"/>
                </a:cubicBezTo>
                <a:cubicBezTo>
                  <a:pt x="156" y="162"/>
                  <a:pt x="156" y="162"/>
                  <a:pt x="148" y="162"/>
                </a:cubicBezTo>
                <a:cubicBezTo>
                  <a:pt x="148" y="169"/>
                  <a:pt x="148" y="169"/>
                  <a:pt x="148" y="177"/>
                </a:cubicBezTo>
                <a:cubicBezTo>
                  <a:pt x="148" y="184"/>
                  <a:pt x="141" y="184"/>
                  <a:pt x="141" y="191"/>
                </a:cubicBezTo>
                <a:lnTo>
                  <a:pt x="134" y="191"/>
                </a:lnTo>
                <a:cubicBezTo>
                  <a:pt x="134" y="191"/>
                  <a:pt x="134" y="191"/>
                  <a:pt x="127" y="191"/>
                </a:cubicBezTo>
                <a:cubicBezTo>
                  <a:pt x="120" y="191"/>
                  <a:pt x="120" y="191"/>
                  <a:pt x="120" y="191"/>
                </a:cubicBezTo>
                <a:cubicBezTo>
                  <a:pt x="113" y="198"/>
                  <a:pt x="113" y="198"/>
                  <a:pt x="113" y="198"/>
                </a:cubicBezTo>
                <a:cubicBezTo>
                  <a:pt x="106" y="198"/>
                  <a:pt x="106" y="198"/>
                  <a:pt x="106" y="198"/>
                </a:cubicBezTo>
                <a:cubicBezTo>
                  <a:pt x="99" y="198"/>
                  <a:pt x="99" y="205"/>
                  <a:pt x="99" y="205"/>
                </a:cubicBezTo>
                <a:cubicBezTo>
                  <a:pt x="92" y="205"/>
                  <a:pt x="92" y="205"/>
                  <a:pt x="92" y="205"/>
                </a:cubicBezTo>
                <a:cubicBezTo>
                  <a:pt x="92" y="212"/>
                  <a:pt x="85" y="212"/>
                  <a:pt x="85" y="212"/>
                </a:cubicBezTo>
                <a:cubicBezTo>
                  <a:pt x="71" y="226"/>
                  <a:pt x="57" y="247"/>
                  <a:pt x="57" y="276"/>
                </a:cubicBezTo>
                <a:cubicBezTo>
                  <a:pt x="57" y="325"/>
                  <a:pt x="92" y="360"/>
                  <a:pt x="141" y="360"/>
                </a:cubicBezTo>
                <a:cubicBezTo>
                  <a:pt x="459" y="360"/>
                  <a:pt x="459" y="360"/>
                  <a:pt x="459" y="360"/>
                </a:cubicBezTo>
                <a:cubicBezTo>
                  <a:pt x="509" y="360"/>
                  <a:pt x="544" y="325"/>
                  <a:pt x="544" y="276"/>
                </a:cubicBezTo>
                <a:cubicBezTo>
                  <a:pt x="544" y="247"/>
                  <a:pt x="537" y="226"/>
                  <a:pt x="516" y="212"/>
                </a:cubicBezTo>
                <a:close/>
              </a:path>
            </a:pathLst>
          </a:custGeom>
          <a:solidFill>
            <a:schemeClr val="accent1"/>
          </a:solidFill>
          <a:ln>
            <a:noFill/>
          </a:ln>
        </p:spPr>
        <p:txBody>
          <a:bodyPr wrap="none" lIns="91424" tIns="45712" rIns="91424" bIns="45712" anchor="ctr"/>
          <a:lstStyle/>
          <a:p>
            <a:endParaRPr lang="en-US" dirty="0"/>
          </a:p>
        </p:txBody>
      </p:sp>
      <p:sp>
        <p:nvSpPr>
          <p:cNvPr id="310" name="Freeform 6">
            <a:extLst>
              <a:ext uri="{FF2B5EF4-FFF2-40B4-BE49-F238E27FC236}">
                <a16:creationId xmlns:a16="http://schemas.microsoft.com/office/drawing/2014/main" id="{67396FCC-DA13-B344-9199-F4BBB41317B0}"/>
              </a:ext>
            </a:extLst>
          </p:cNvPr>
          <p:cNvSpPr>
            <a:spLocks noChangeArrowheads="1"/>
          </p:cNvSpPr>
          <p:nvPr/>
        </p:nvSpPr>
        <p:spPr bwMode="auto">
          <a:xfrm>
            <a:off x="4149050" y="4368998"/>
            <a:ext cx="133475" cy="231074"/>
          </a:xfrm>
          <a:custGeom>
            <a:avLst/>
            <a:gdLst>
              <a:gd name="T0" fmla="*/ 27790747 w 228"/>
              <a:gd name="T1" fmla="*/ 6378503 h 396"/>
              <a:gd name="T2" fmla="*/ 27790747 w 228"/>
              <a:gd name="T3" fmla="*/ 6378503 h 396"/>
              <a:gd name="T4" fmla="*/ 8389687 w 228"/>
              <a:gd name="T5" fmla="*/ 25644259 h 396"/>
              <a:gd name="T6" fmla="*/ 28839639 w 228"/>
              <a:gd name="T7" fmla="*/ 45951270 h 396"/>
              <a:gd name="T8" fmla="*/ 28839639 w 228"/>
              <a:gd name="T9" fmla="*/ 45951270 h 396"/>
              <a:gd name="T10" fmla="*/ 29757103 w 228"/>
              <a:gd name="T11" fmla="*/ 47773648 h 396"/>
              <a:gd name="T12" fmla="*/ 25955458 w 228"/>
              <a:gd name="T13" fmla="*/ 51418403 h 396"/>
              <a:gd name="T14" fmla="*/ 23202705 w 228"/>
              <a:gd name="T15" fmla="*/ 50507395 h 396"/>
              <a:gd name="T16" fmla="*/ 23202705 w 228"/>
              <a:gd name="T17" fmla="*/ 50507395 h 396"/>
              <a:gd name="T18" fmla="*/ 917464 w 228"/>
              <a:gd name="T19" fmla="*/ 28507892 h 396"/>
              <a:gd name="T20" fmla="*/ 917464 w 228"/>
              <a:gd name="T21" fmla="*/ 28507892 h 396"/>
              <a:gd name="T22" fmla="*/ 0 w 228"/>
              <a:gd name="T23" fmla="*/ 25644259 h 396"/>
              <a:gd name="T24" fmla="*/ 0 w 228"/>
              <a:gd name="T25" fmla="*/ 25644259 h 396"/>
              <a:gd name="T26" fmla="*/ 0 w 228"/>
              <a:gd name="T27" fmla="*/ 25644259 h 396"/>
              <a:gd name="T28" fmla="*/ 917464 w 228"/>
              <a:gd name="T29" fmla="*/ 22910511 h 396"/>
              <a:gd name="T30" fmla="*/ 917464 w 228"/>
              <a:gd name="T31" fmla="*/ 22910511 h 396"/>
              <a:gd name="T32" fmla="*/ 23202705 w 228"/>
              <a:gd name="T33" fmla="*/ 911369 h 396"/>
              <a:gd name="T34" fmla="*/ 23202705 w 228"/>
              <a:gd name="T35" fmla="*/ 911369 h 396"/>
              <a:gd name="T36" fmla="*/ 25955458 w 228"/>
              <a:gd name="T37" fmla="*/ 0 h 396"/>
              <a:gd name="T38" fmla="*/ 29757103 w 228"/>
              <a:gd name="T39" fmla="*/ 3644756 h 396"/>
              <a:gd name="T40" fmla="*/ 27790747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212" y="49"/>
                </a:moveTo>
                <a:lnTo>
                  <a:pt x="212" y="49"/>
                </a:lnTo>
                <a:cubicBezTo>
                  <a:pt x="64" y="197"/>
                  <a:pt x="64" y="197"/>
                  <a:pt x="64" y="197"/>
                </a:cubicBezTo>
                <a:cubicBezTo>
                  <a:pt x="220" y="353"/>
                  <a:pt x="220" y="353"/>
                  <a:pt x="220" y="353"/>
                </a:cubicBezTo>
                <a:cubicBezTo>
                  <a:pt x="220" y="353"/>
                  <a:pt x="227" y="360"/>
                  <a:pt x="227" y="367"/>
                </a:cubicBezTo>
                <a:cubicBezTo>
                  <a:pt x="227" y="388"/>
                  <a:pt x="212" y="395"/>
                  <a:pt x="198" y="395"/>
                </a:cubicBezTo>
                <a:cubicBezTo>
                  <a:pt x="191" y="395"/>
                  <a:pt x="184" y="395"/>
                  <a:pt x="177" y="388"/>
                </a:cubicBezTo>
                <a:cubicBezTo>
                  <a:pt x="7" y="219"/>
                  <a:pt x="7" y="219"/>
                  <a:pt x="7" y="219"/>
                </a:cubicBezTo>
                <a:cubicBezTo>
                  <a:pt x="0" y="212"/>
                  <a:pt x="0" y="205"/>
                  <a:pt x="0" y="197"/>
                </a:cubicBezTo>
                <a:cubicBezTo>
                  <a:pt x="0" y="190"/>
                  <a:pt x="0" y="183"/>
                  <a:pt x="7" y="176"/>
                </a:cubicBezTo>
                <a:cubicBezTo>
                  <a:pt x="177" y="7"/>
                  <a:pt x="177" y="7"/>
                  <a:pt x="177" y="7"/>
                </a:cubicBezTo>
                <a:cubicBezTo>
                  <a:pt x="184" y="7"/>
                  <a:pt x="191" y="0"/>
                  <a:pt x="198" y="0"/>
                </a:cubicBezTo>
                <a:cubicBezTo>
                  <a:pt x="212" y="0"/>
                  <a:pt x="227" y="14"/>
                  <a:pt x="227" y="28"/>
                </a:cubicBezTo>
                <a:cubicBezTo>
                  <a:pt x="227" y="42"/>
                  <a:pt x="220" y="49"/>
                  <a:pt x="212" y="49"/>
                </a:cubicBezTo>
              </a:path>
            </a:pathLst>
          </a:custGeom>
          <a:solidFill>
            <a:schemeClr val="accent1"/>
          </a:solidFill>
          <a:ln>
            <a:noFill/>
          </a:ln>
        </p:spPr>
        <p:txBody>
          <a:bodyPr wrap="none" lIns="91424" tIns="45712" rIns="91424" bIns="45712" anchor="ctr"/>
          <a:lstStyle/>
          <a:p>
            <a:endParaRPr lang="en-US" dirty="0"/>
          </a:p>
        </p:txBody>
      </p:sp>
      <p:sp>
        <p:nvSpPr>
          <p:cNvPr id="311" name="Freeform 7">
            <a:extLst>
              <a:ext uri="{FF2B5EF4-FFF2-40B4-BE49-F238E27FC236}">
                <a16:creationId xmlns:a16="http://schemas.microsoft.com/office/drawing/2014/main" id="{74DF4D01-3E55-7349-B7D9-E29CE7FE37B1}"/>
              </a:ext>
            </a:extLst>
          </p:cNvPr>
          <p:cNvSpPr>
            <a:spLocks noChangeArrowheads="1"/>
          </p:cNvSpPr>
          <p:nvPr/>
        </p:nvSpPr>
        <p:spPr bwMode="auto">
          <a:xfrm>
            <a:off x="3537629" y="4417781"/>
            <a:ext cx="231013" cy="133508"/>
          </a:xfrm>
          <a:custGeom>
            <a:avLst/>
            <a:gdLst>
              <a:gd name="T0" fmla="*/ 6475800 w 397"/>
              <a:gd name="T1" fmla="*/ 28839639 h 228"/>
              <a:gd name="T2" fmla="*/ 6475800 w 397"/>
              <a:gd name="T3" fmla="*/ 28839639 h 228"/>
              <a:gd name="T4" fmla="*/ 25644803 w 397"/>
              <a:gd name="T5" fmla="*/ 9307150 h 228"/>
              <a:gd name="T6" fmla="*/ 45849559 w 397"/>
              <a:gd name="T7" fmla="*/ 28839639 h 228"/>
              <a:gd name="T8" fmla="*/ 45849559 w 397"/>
              <a:gd name="T9" fmla="*/ 28839639 h 228"/>
              <a:gd name="T10" fmla="*/ 47662668 w 397"/>
              <a:gd name="T11" fmla="*/ 29757103 h 228"/>
              <a:gd name="T12" fmla="*/ 51289246 w 397"/>
              <a:gd name="T13" fmla="*/ 25955458 h 228"/>
              <a:gd name="T14" fmla="*/ 50382691 w 397"/>
              <a:gd name="T15" fmla="*/ 24120169 h 228"/>
              <a:gd name="T16" fmla="*/ 50382691 w 397"/>
              <a:gd name="T17" fmla="*/ 24120169 h 228"/>
              <a:gd name="T18" fmla="*/ 28494026 w 397"/>
              <a:gd name="T19" fmla="*/ 1966355 h 228"/>
              <a:gd name="T20" fmla="*/ 28494026 w 397"/>
              <a:gd name="T21" fmla="*/ 1966355 h 228"/>
              <a:gd name="T22" fmla="*/ 25644803 w 397"/>
              <a:gd name="T23" fmla="*/ 0 h 228"/>
              <a:gd name="T24" fmla="*/ 25644803 w 397"/>
              <a:gd name="T25" fmla="*/ 0 h 228"/>
              <a:gd name="T26" fmla="*/ 25644803 w 397"/>
              <a:gd name="T27" fmla="*/ 0 h 228"/>
              <a:gd name="T28" fmla="*/ 22924780 w 397"/>
              <a:gd name="T29" fmla="*/ 1966355 h 228"/>
              <a:gd name="T30" fmla="*/ 22924780 w 397"/>
              <a:gd name="T31" fmla="*/ 1966355 h 228"/>
              <a:gd name="T32" fmla="*/ 1036114 w 397"/>
              <a:gd name="T33" fmla="*/ 24120169 h 228"/>
              <a:gd name="T34" fmla="*/ 1036114 w 397"/>
              <a:gd name="T35" fmla="*/ 24120169 h 228"/>
              <a:gd name="T36" fmla="*/ 0 w 397"/>
              <a:gd name="T37" fmla="*/ 25955458 h 228"/>
              <a:gd name="T38" fmla="*/ 3756137 w 397"/>
              <a:gd name="T39" fmla="*/ 29757103 h 228"/>
              <a:gd name="T40" fmla="*/ 6475800 w 397"/>
              <a:gd name="T41" fmla="*/ 28839639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7" h="228">
                <a:moveTo>
                  <a:pt x="50" y="220"/>
                </a:moveTo>
                <a:lnTo>
                  <a:pt x="50" y="220"/>
                </a:lnTo>
                <a:cubicBezTo>
                  <a:pt x="198" y="71"/>
                  <a:pt x="198" y="71"/>
                  <a:pt x="198" y="71"/>
                </a:cubicBezTo>
                <a:cubicBezTo>
                  <a:pt x="354" y="220"/>
                  <a:pt x="354" y="220"/>
                  <a:pt x="354" y="220"/>
                </a:cubicBezTo>
                <a:cubicBezTo>
                  <a:pt x="354" y="227"/>
                  <a:pt x="361" y="227"/>
                  <a:pt x="368" y="227"/>
                </a:cubicBezTo>
                <a:cubicBezTo>
                  <a:pt x="389" y="227"/>
                  <a:pt x="396" y="220"/>
                  <a:pt x="396" y="198"/>
                </a:cubicBezTo>
                <a:cubicBezTo>
                  <a:pt x="396" y="191"/>
                  <a:pt x="396" y="184"/>
                  <a:pt x="389" y="184"/>
                </a:cubicBezTo>
                <a:cubicBezTo>
                  <a:pt x="220" y="15"/>
                  <a:pt x="220" y="15"/>
                  <a:pt x="220" y="15"/>
                </a:cubicBezTo>
                <a:cubicBezTo>
                  <a:pt x="213" y="8"/>
                  <a:pt x="205" y="0"/>
                  <a:pt x="198" y="0"/>
                </a:cubicBezTo>
                <a:cubicBezTo>
                  <a:pt x="191" y="0"/>
                  <a:pt x="184" y="8"/>
                  <a:pt x="177" y="15"/>
                </a:cubicBezTo>
                <a:cubicBezTo>
                  <a:pt x="8" y="184"/>
                  <a:pt x="8" y="184"/>
                  <a:pt x="8" y="184"/>
                </a:cubicBezTo>
                <a:cubicBezTo>
                  <a:pt x="8" y="184"/>
                  <a:pt x="0" y="191"/>
                  <a:pt x="0" y="198"/>
                </a:cubicBezTo>
                <a:cubicBezTo>
                  <a:pt x="0" y="220"/>
                  <a:pt x="15" y="227"/>
                  <a:pt x="29" y="227"/>
                </a:cubicBezTo>
                <a:cubicBezTo>
                  <a:pt x="43" y="227"/>
                  <a:pt x="50" y="227"/>
                  <a:pt x="50" y="220"/>
                </a:cubicBezTo>
              </a:path>
            </a:pathLst>
          </a:custGeom>
          <a:solidFill>
            <a:schemeClr val="accent1"/>
          </a:solidFill>
          <a:ln>
            <a:noFill/>
          </a:ln>
        </p:spPr>
        <p:txBody>
          <a:bodyPr wrap="none" lIns="91424" tIns="45712" rIns="91424" bIns="45712" anchor="ctr"/>
          <a:lstStyle/>
          <a:p>
            <a:endParaRPr lang="en-US" dirty="0"/>
          </a:p>
        </p:txBody>
      </p:sp>
      <p:sp>
        <p:nvSpPr>
          <p:cNvPr id="312" name="Freeform 8">
            <a:extLst>
              <a:ext uri="{FF2B5EF4-FFF2-40B4-BE49-F238E27FC236}">
                <a16:creationId xmlns:a16="http://schemas.microsoft.com/office/drawing/2014/main" id="{01620233-8F62-174E-8338-44E001029575}"/>
              </a:ext>
            </a:extLst>
          </p:cNvPr>
          <p:cNvSpPr>
            <a:spLocks noChangeArrowheads="1"/>
          </p:cNvSpPr>
          <p:nvPr/>
        </p:nvSpPr>
        <p:spPr bwMode="auto">
          <a:xfrm>
            <a:off x="2926208" y="4417781"/>
            <a:ext cx="231013" cy="133508"/>
          </a:xfrm>
          <a:custGeom>
            <a:avLst/>
            <a:gdLst>
              <a:gd name="T0" fmla="*/ 6475800 w 397"/>
              <a:gd name="T1" fmla="*/ 1966355 h 228"/>
              <a:gd name="T2" fmla="*/ 6475800 w 397"/>
              <a:gd name="T3" fmla="*/ 1966355 h 228"/>
              <a:gd name="T4" fmla="*/ 25644803 w 397"/>
              <a:gd name="T5" fmla="*/ 21367416 h 228"/>
              <a:gd name="T6" fmla="*/ 44943005 w 397"/>
              <a:gd name="T7" fmla="*/ 1048530 h 228"/>
              <a:gd name="T8" fmla="*/ 44943005 w 397"/>
              <a:gd name="T9" fmla="*/ 1048530 h 228"/>
              <a:gd name="T10" fmla="*/ 47662668 w 397"/>
              <a:gd name="T11" fmla="*/ 0 h 228"/>
              <a:gd name="T12" fmla="*/ 51289246 w 397"/>
              <a:gd name="T13" fmla="*/ 3801645 h 228"/>
              <a:gd name="T14" fmla="*/ 50382691 w 397"/>
              <a:gd name="T15" fmla="*/ 6554398 h 228"/>
              <a:gd name="T16" fmla="*/ 50382691 w 397"/>
              <a:gd name="T17" fmla="*/ 6554398 h 228"/>
              <a:gd name="T18" fmla="*/ 28494026 w 397"/>
              <a:gd name="T19" fmla="*/ 28839639 h 228"/>
              <a:gd name="T20" fmla="*/ 28494026 w 397"/>
              <a:gd name="T21" fmla="*/ 28839639 h 228"/>
              <a:gd name="T22" fmla="*/ 25644803 w 397"/>
              <a:gd name="T23" fmla="*/ 29757103 h 228"/>
              <a:gd name="T24" fmla="*/ 25644803 w 397"/>
              <a:gd name="T25" fmla="*/ 29757103 h 228"/>
              <a:gd name="T26" fmla="*/ 25644803 w 397"/>
              <a:gd name="T27" fmla="*/ 29757103 h 228"/>
              <a:gd name="T28" fmla="*/ 22924780 w 397"/>
              <a:gd name="T29" fmla="*/ 28839639 h 228"/>
              <a:gd name="T30" fmla="*/ 22924780 w 397"/>
              <a:gd name="T31" fmla="*/ 28839639 h 228"/>
              <a:gd name="T32" fmla="*/ 906554 w 397"/>
              <a:gd name="T33" fmla="*/ 6554398 h 228"/>
              <a:gd name="T34" fmla="*/ 906554 w 397"/>
              <a:gd name="T35" fmla="*/ 6554398 h 228"/>
              <a:gd name="T36" fmla="*/ 0 w 397"/>
              <a:gd name="T37" fmla="*/ 3801645 h 228"/>
              <a:gd name="T38" fmla="*/ 3756137 w 397"/>
              <a:gd name="T39" fmla="*/ 0 h 228"/>
              <a:gd name="T40" fmla="*/ 6475800 w 397"/>
              <a:gd name="T41" fmla="*/ 1966355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7" h="228">
                <a:moveTo>
                  <a:pt x="50" y="15"/>
                </a:moveTo>
                <a:lnTo>
                  <a:pt x="50" y="15"/>
                </a:lnTo>
                <a:cubicBezTo>
                  <a:pt x="198" y="163"/>
                  <a:pt x="198" y="163"/>
                  <a:pt x="198" y="163"/>
                </a:cubicBezTo>
                <a:cubicBezTo>
                  <a:pt x="347" y="8"/>
                  <a:pt x="347" y="8"/>
                  <a:pt x="347" y="8"/>
                </a:cubicBezTo>
                <a:cubicBezTo>
                  <a:pt x="354" y="8"/>
                  <a:pt x="361" y="0"/>
                  <a:pt x="368" y="0"/>
                </a:cubicBezTo>
                <a:cubicBezTo>
                  <a:pt x="382" y="0"/>
                  <a:pt x="396" y="15"/>
                  <a:pt x="396" y="29"/>
                </a:cubicBezTo>
                <a:cubicBezTo>
                  <a:pt x="396" y="36"/>
                  <a:pt x="396" y="43"/>
                  <a:pt x="389" y="50"/>
                </a:cubicBezTo>
                <a:cubicBezTo>
                  <a:pt x="220" y="220"/>
                  <a:pt x="220" y="220"/>
                  <a:pt x="220" y="220"/>
                </a:cubicBezTo>
                <a:cubicBezTo>
                  <a:pt x="212" y="227"/>
                  <a:pt x="205" y="227"/>
                  <a:pt x="198" y="227"/>
                </a:cubicBezTo>
                <a:cubicBezTo>
                  <a:pt x="191" y="227"/>
                  <a:pt x="184" y="227"/>
                  <a:pt x="177" y="220"/>
                </a:cubicBezTo>
                <a:cubicBezTo>
                  <a:pt x="7" y="50"/>
                  <a:pt x="7" y="50"/>
                  <a:pt x="7" y="50"/>
                </a:cubicBezTo>
                <a:cubicBezTo>
                  <a:pt x="0" y="43"/>
                  <a:pt x="0" y="36"/>
                  <a:pt x="0" y="29"/>
                </a:cubicBezTo>
                <a:cubicBezTo>
                  <a:pt x="0" y="15"/>
                  <a:pt x="15" y="0"/>
                  <a:pt x="29" y="0"/>
                </a:cubicBezTo>
                <a:cubicBezTo>
                  <a:pt x="36" y="0"/>
                  <a:pt x="43" y="8"/>
                  <a:pt x="50" y="15"/>
                </a:cubicBezTo>
              </a:path>
            </a:pathLst>
          </a:custGeom>
          <a:solidFill>
            <a:schemeClr val="accent1"/>
          </a:solidFill>
          <a:ln>
            <a:noFill/>
          </a:ln>
        </p:spPr>
        <p:txBody>
          <a:bodyPr wrap="none" lIns="91424" tIns="45712" rIns="91424" bIns="45712" anchor="ctr"/>
          <a:lstStyle/>
          <a:p>
            <a:endParaRPr lang="en-US" dirty="0"/>
          </a:p>
        </p:txBody>
      </p:sp>
      <p:sp>
        <p:nvSpPr>
          <p:cNvPr id="313" name="Freeform 9">
            <a:extLst>
              <a:ext uri="{FF2B5EF4-FFF2-40B4-BE49-F238E27FC236}">
                <a16:creationId xmlns:a16="http://schemas.microsoft.com/office/drawing/2014/main" id="{84EF89F2-7FA0-994E-9984-498CDE1B2EFA}"/>
              </a:ext>
            </a:extLst>
          </p:cNvPr>
          <p:cNvSpPr>
            <a:spLocks noChangeArrowheads="1"/>
          </p:cNvSpPr>
          <p:nvPr/>
        </p:nvSpPr>
        <p:spPr bwMode="auto">
          <a:xfrm>
            <a:off x="2360989" y="4392106"/>
            <a:ext cx="184811" cy="184859"/>
          </a:xfrm>
          <a:custGeom>
            <a:avLst/>
            <a:gdLst>
              <a:gd name="T0" fmla="*/ 39927606 w 319"/>
              <a:gd name="T1" fmla="*/ 5392165 h 319"/>
              <a:gd name="T2" fmla="*/ 39927606 w 319"/>
              <a:gd name="T3" fmla="*/ 5392165 h 319"/>
              <a:gd name="T4" fmla="*/ 25420105 w 319"/>
              <a:gd name="T5" fmla="*/ 19899666 h 319"/>
              <a:gd name="T6" fmla="*/ 39927606 w 319"/>
              <a:gd name="T7" fmla="*/ 34535440 h 319"/>
              <a:gd name="T8" fmla="*/ 39927606 w 319"/>
              <a:gd name="T9" fmla="*/ 34535440 h 319"/>
              <a:gd name="T10" fmla="*/ 40826240 w 319"/>
              <a:gd name="T11" fmla="*/ 37231344 h 319"/>
              <a:gd name="T12" fmla="*/ 37103070 w 319"/>
              <a:gd name="T13" fmla="*/ 40826240 h 319"/>
              <a:gd name="T14" fmla="*/ 35305443 w 319"/>
              <a:gd name="T15" fmla="*/ 39927606 h 319"/>
              <a:gd name="T16" fmla="*/ 35305443 w 319"/>
              <a:gd name="T17" fmla="*/ 39927606 h 319"/>
              <a:gd name="T18" fmla="*/ 20798300 w 319"/>
              <a:gd name="T19" fmla="*/ 25420105 h 319"/>
              <a:gd name="T20" fmla="*/ 6290800 w 319"/>
              <a:gd name="T21" fmla="*/ 39927606 h 319"/>
              <a:gd name="T22" fmla="*/ 6290800 w 319"/>
              <a:gd name="T23" fmla="*/ 39927606 h 319"/>
              <a:gd name="T24" fmla="*/ 3594896 w 319"/>
              <a:gd name="T25" fmla="*/ 40826240 h 319"/>
              <a:gd name="T26" fmla="*/ 0 w 319"/>
              <a:gd name="T27" fmla="*/ 37231344 h 319"/>
              <a:gd name="T28" fmla="*/ 898634 w 319"/>
              <a:gd name="T29" fmla="*/ 34535440 h 319"/>
              <a:gd name="T30" fmla="*/ 898634 w 319"/>
              <a:gd name="T31" fmla="*/ 34535440 h 319"/>
              <a:gd name="T32" fmla="*/ 15406135 w 319"/>
              <a:gd name="T33" fmla="*/ 19899666 h 319"/>
              <a:gd name="T34" fmla="*/ 898634 w 319"/>
              <a:gd name="T35" fmla="*/ 5392165 h 319"/>
              <a:gd name="T36" fmla="*/ 898634 w 319"/>
              <a:gd name="T37" fmla="*/ 5392165 h 319"/>
              <a:gd name="T38" fmla="*/ 0 w 319"/>
              <a:gd name="T39" fmla="*/ 3594896 h 319"/>
              <a:gd name="T40" fmla="*/ 3594896 w 319"/>
              <a:gd name="T41" fmla="*/ 0 h 319"/>
              <a:gd name="T42" fmla="*/ 6290800 w 319"/>
              <a:gd name="T43" fmla="*/ 898634 h 319"/>
              <a:gd name="T44" fmla="*/ 6290800 w 319"/>
              <a:gd name="T45" fmla="*/ 898634 h 319"/>
              <a:gd name="T46" fmla="*/ 20798300 w 319"/>
              <a:gd name="T47" fmla="*/ 15406135 h 319"/>
              <a:gd name="T48" fmla="*/ 35305443 w 319"/>
              <a:gd name="T49" fmla="*/ 898634 h 319"/>
              <a:gd name="T50" fmla="*/ 35305443 w 319"/>
              <a:gd name="T51" fmla="*/ 898634 h 319"/>
              <a:gd name="T52" fmla="*/ 37103070 w 319"/>
              <a:gd name="T53" fmla="*/ 0 h 319"/>
              <a:gd name="T54" fmla="*/ 40826240 w 319"/>
              <a:gd name="T55" fmla="*/ 3594896 h 319"/>
              <a:gd name="T56" fmla="*/ 39927606 w 319"/>
              <a:gd name="T57" fmla="*/ 5392165 h 3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9" h="319">
                <a:moveTo>
                  <a:pt x="311" y="42"/>
                </a:moveTo>
                <a:lnTo>
                  <a:pt x="311" y="42"/>
                </a:lnTo>
                <a:cubicBezTo>
                  <a:pt x="198" y="155"/>
                  <a:pt x="198" y="155"/>
                  <a:pt x="198" y="155"/>
                </a:cubicBezTo>
                <a:cubicBezTo>
                  <a:pt x="311" y="269"/>
                  <a:pt x="311" y="269"/>
                  <a:pt x="311" y="269"/>
                </a:cubicBezTo>
                <a:cubicBezTo>
                  <a:pt x="318" y="276"/>
                  <a:pt x="318" y="283"/>
                  <a:pt x="318" y="290"/>
                </a:cubicBezTo>
                <a:cubicBezTo>
                  <a:pt x="318" y="304"/>
                  <a:pt x="311" y="318"/>
                  <a:pt x="289" y="318"/>
                </a:cubicBezTo>
                <a:cubicBezTo>
                  <a:pt x="282" y="318"/>
                  <a:pt x="275" y="318"/>
                  <a:pt x="275" y="311"/>
                </a:cubicBezTo>
                <a:cubicBezTo>
                  <a:pt x="162" y="198"/>
                  <a:pt x="162" y="198"/>
                  <a:pt x="162" y="198"/>
                </a:cubicBezTo>
                <a:cubicBezTo>
                  <a:pt x="49" y="311"/>
                  <a:pt x="49" y="311"/>
                  <a:pt x="49" y="311"/>
                </a:cubicBezTo>
                <a:cubicBezTo>
                  <a:pt x="42" y="318"/>
                  <a:pt x="35" y="318"/>
                  <a:pt x="28" y="318"/>
                </a:cubicBezTo>
                <a:cubicBezTo>
                  <a:pt x="14" y="318"/>
                  <a:pt x="0" y="304"/>
                  <a:pt x="0" y="290"/>
                </a:cubicBezTo>
                <a:cubicBezTo>
                  <a:pt x="0" y="283"/>
                  <a:pt x="0" y="276"/>
                  <a:pt x="7" y="269"/>
                </a:cubicBezTo>
                <a:cubicBezTo>
                  <a:pt x="120" y="155"/>
                  <a:pt x="120" y="155"/>
                  <a:pt x="120" y="155"/>
                </a:cubicBezTo>
                <a:cubicBezTo>
                  <a:pt x="7" y="42"/>
                  <a:pt x="7" y="42"/>
                  <a:pt x="7" y="42"/>
                </a:cubicBezTo>
                <a:cubicBezTo>
                  <a:pt x="0" y="42"/>
                  <a:pt x="0" y="35"/>
                  <a:pt x="0" y="28"/>
                </a:cubicBezTo>
                <a:cubicBezTo>
                  <a:pt x="0" y="7"/>
                  <a:pt x="14" y="0"/>
                  <a:pt x="28" y="0"/>
                </a:cubicBezTo>
                <a:cubicBezTo>
                  <a:pt x="35" y="0"/>
                  <a:pt x="42" y="0"/>
                  <a:pt x="49" y="7"/>
                </a:cubicBezTo>
                <a:cubicBezTo>
                  <a:pt x="162" y="120"/>
                  <a:pt x="162" y="120"/>
                  <a:pt x="162" y="120"/>
                </a:cubicBezTo>
                <a:cubicBezTo>
                  <a:pt x="275" y="7"/>
                  <a:pt x="275" y="7"/>
                  <a:pt x="275" y="7"/>
                </a:cubicBezTo>
                <a:cubicBezTo>
                  <a:pt x="275" y="0"/>
                  <a:pt x="282" y="0"/>
                  <a:pt x="289" y="0"/>
                </a:cubicBezTo>
                <a:cubicBezTo>
                  <a:pt x="311" y="0"/>
                  <a:pt x="318" y="7"/>
                  <a:pt x="318" y="28"/>
                </a:cubicBezTo>
                <a:cubicBezTo>
                  <a:pt x="318" y="35"/>
                  <a:pt x="318" y="42"/>
                  <a:pt x="311" y="42"/>
                </a:cubicBezTo>
              </a:path>
            </a:pathLst>
          </a:custGeom>
          <a:solidFill>
            <a:schemeClr val="accent1"/>
          </a:solidFill>
          <a:ln>
            <a:noFill/>
          </a:ln>
        </p:spPr>
        <p:txBody>
          <a:bodyPr wrap="none" lIns="91424" tIns="45712" rIns="91424" bIns="45712" anchor="ctr"/>
          <a:lstStyle/>
          <a:p>
            <a:endParaRPr lang="en-US" dirty="0"/>
          </a:p>
        </p:txBody>
      </p:sp>
      <p:sp>
        <p:nvSpPr>
          <p:cNvPr id="314" name="Freeform 10">
            <a:extLst>
              <a:ext uri="{FF2B5EF4-FFF2-40B4-BE49-F238E27FC236}">
                <a16:creationId xmlns:a16="http://schemas.microsoft.com/office/drawing/2014/main" id="{1D219225-75C8-644C-BE02-9ACC27070795}"/>
              </a:ext>
            </a:extLst>
          </p:cNvPr>
          <p:cNvSpPr>
            <a:spLocks noChangeArrowheads="1"/>
          </p:cNvSpPr>
          <p:nvPr/>
        </p:nvSpPr>
        <p:spPr bwMode="auto">
          <a:xfrm>
            <a:off x="1749568" y="4406227"/>
            <a:ext cx="231013" cy="156617"/>
          </a:xfrm>
          <a:custGeom>
            <a:avLst/>
            <a:gdLst>
              <a:gd name="T0" fmla="*/ 50382691 w 397"/>
              <a:gd name="T1" fmla="*/ 5531243 h 270"/>
              <a:gd name="T2" fmla="*/ 50382691 w 397"/>
              <a:gd name="T3" fmla="*/ 5531243 h 270"/>
              <a:gd name="T4" fmla="*/ 50382691 w 397"/>
              <a:gd name="T5" fmla="*/ 5531243 h 270"/>
              <a:gd name="T6" fmla="*/ 22018225 w 397"/>
              <a:gd name="T7" fmla="*/ 33702852 h 270"/>
              <a:gd name="T8" fmla="*/ 22018225 w 397"/>
              <a:gd name="T9" fmla="*/ 33702852 h 270"/>
              <a:gd name="T10" fmla="*/ 20204756 w 397"/>
              <a:gd name="T11" fmla="*/ 34603087 h 270"/>
              <a:gd name="T12" fmla="*/ 17355534 w 397"/>
              <a:gd name="T13" fmla="*/ 33702852 h 270"/>
              <a:gd name="T14" fmla="*/ 17355534 w 397"/>
              <a:gd name="T15" fmla="*/ 33702852 h 270"/>
              <a:gd name="T16" fmla="*/ 1813109 w 397"/>
              <a:gd name="T17" fmla="*/ 18266516 h 270"/>
              <a:gd name="T18" fmla="*/ 1813109 w 397"/>
              <a:gd name="T19" fmla="*/ 18266516 h 270"/>
              <a:gd name="T20" fmla="*/ 0 w 397"/>
              <a:gd name="T21" fmla="*/ 15436336 h 270"/>
              <a:gd name="T22" fmla="*/ 3626578 w 397"/>
              <a:gd name="T23" fmla="*/ 11834680 h 270"/>
              <a:gd name="T24" fmla="*/ 6475800 w 397"/>
              <a:gd name="T25" fmla="*/ 12734914 h 270"/>
              <a:gd name="T26" fmla="*/ 6475800 w 397"/>
              <a:gd name="T27" fmla="*/ 12734914 h 270"/>
              <a:gd name="T28" fmla="*/ 20204756 w 397"/>
              <a:gd name="T29" fmla="*/ 26370422 h 270"/>
              <a:gd name="T30" fmla="*/ 45849559 w 397"/>
              <a:gd name="T31" fmla="*/ 900593 h 270"/>
              <a:gd name="T32" fmla="*/ 45849559 w 397"/>
              <a:gd name="T33" fmla="*/ 900593 h 270"/>
              <a:gd name="T34" fmla="*/ 47662668 w 397"/>
              <a:gd name="T35" fmla="*/ 0 h 270"/>
              <a:gd name="T36" fmla="*/ 51289246 w 397"/>
              <a:gd name="T37" fmla="*/ 3730415 h 270"/>
              <a:gd name="T38" fmla="*/ 50382691 w 397"/>
              <a:gd name="T39" fmla="*/ 5531243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7" h="270">
                <a:moveTo>
                  <a:pt x="389" y="43"/>
                </a:moveTo>
                <a:lnTo>
                  <a:pt x="389" y="43"/>
                </a:lnTo>
                <a:cubicBezTo>
                  <a:pt x="170" y="262"/>
                  <a:pt x="170" y="262"/>
                  <a:pt x="170" y="262"/>
                </a:cubicBezTo>
                <a:cubicBezTo>
                  <a:pt x="170" y="269"/>
                  <a:pt x="163" y="269"/>
                  <a:pt x="156" y="269"/>
                </a:cubicBezTo>
                <a:cubicBezTo>
                  <a:pt x="149" y="269"/>
                  <a:pt x="141" y="269"/>
                  <a:pt x="134" y="262"/>
                </a:cubicBezTo>
                <a:cubicBezTo>
                  <a:pt x="14" y="142"/>
                  <a:pt x="14" y="142"/>
                  <a:pt x="14" y="142"/>
                </a:cubicBezTo>
                <a:cubicBezTo>
                  <a:pt x="7" y="135"/>
                  <a:pt x="0" y="127"/>
                  <a:pt x="0" y="120"/>
                </a:cubicBezTo>
                <a:cubicBezTo>
                  <a:pt x="0" y="106"/>
                  <a:pt x="14" y="92"/>
                  <a:pt x="28" y="92"/>
                </a:cubicBezTo>
                <a:cubicBezTo>
                  <a:pt x="36" y="92"/>
                  <a:pt x="43" y="92"/>
                  <a:pt x="50" y="99"/>
                </a:cubicBezTo>
                <a:cubicBezTo>
                  <a:pt x="156" y="205"/>
                  <a:pt x="156" y="205"/>
                  <a:pt x="156" y="205"/>
                </a:cubicBezTo>
                <a:cubicBezTo>
                  <a:pt x="354" y="7"/>
                  <a:pt x="354" y="7"/>
                  <a:pt x="354" y="7"/>
                </a:cubicBezTo>
                <a:cubicBezTo>
                  <a:pt x="354" y="0"/>
                  <a:pt x="361" y="0"/>
                  <a:pt x="368" y="0"/>
                </a:cubicBezTo>
                <a:cubicBezTo>
                  <a:pt x="389" y="0"/>
                  <a:pt x="396" y="7"/>
                  <a:pt x="396" y="29"/>
                </a:cubicBezTo>
                <a:cubicBezTo>
                  <a:pt x="396" y="36"/>
                  <a:pt x="396" y="43"/>
                  <a:pt x="389" y="43"/>
                </a:cubicBezTo>
              </a:path>
            </a:pathLst>
          </a:custGeom>
          <a:solidFill>
            <a:schemeClr val="accent1"/>
          </a:solidFill>
          <a:ln>
            <a:noFill/>
          </a:ln>
        </p:spPr>
        <p:txBody>
          <a:bodyPr wrap="none" lIns="91424" tIns="45712" rIns="91424" bIns="45712" anchor="ctr"/>
          <a:lstStyle/>
          <a:p>
            <a:endParaRPr lang="en-US" dirty="0"/>
          </a:p>
        </p:txBody>
      </p:sp>
      <p:sp>
        <p:nvSpPr>
          <p:cNvPr id="315" name="Freeform 11">
            <a:extLst>
              <a:ext uri="{FF2B5EF4-FFF2-40B4-BE49-F238E27FC236}">
                <a16:creationId xmlns:a16="http://schemas.microsoft.com/office/drawing/2014/main" id="{CA93688B-D148-C64A-8E8C-CBE4C2AB42EE}"/>
              </a:ext>
            </a:extLst>
          </p:cNvPr>
          <p:cNvSpPr>
            <a:spLocks noChangeArrowheads="1"/>
          </p:cNvSpPr>
          <p:nvPr/>
        </p:nvSpPr>
        <p:spPr bwMode="auto">
          <a:xfrm>
            <a:off x="1112478" y="4467846"/>
            <a:ext cx="256682" cy="33378"/>
          </a:xfrm>
          <a:custGeom>
            <a:avLst/>
            <a:gdLst>
              <a:gd name="T0" fmla="*/ 53614468 w 439"/>
              <a:gd name="T1" fmla="*/ 7216895 h 58"/>
              <a:gd name="T2" fmla="*/ 53614468 w 439"/>
              <a:gd name="T3" fmla="*/ 7216895 h 58"/>
              <a:gd name="T4" fmla="*/ 32299297 w 439"/>
              <a:gd name="T5" fmla="*/ 7216895 h 58"/>
              <a:gd name="T6" fmla="*/ 24976546 w 439"/>
              <a:gd name="T7" fmla="*/ 7216895 h 58"/>
              <a:gd name="T8" fmla="*/ 3661375 w 439"/>
              <a:gd name="T9" fmla="*/ 7216895 h 58"/>
              <a:gd name="T10" fmla="*/ 0 w 439"/>
              <a:gd name="T11" fmla="*/ 3545110 h 58"/>
              <a:gd name="T12" fmla="*/ 3661375 w 439"/>
              <a:gd name="T13" fmla="*/ 0 h 58"/>
              <a:gd name="T14" fmla="*/ 24976546 w 439"/>
              <a:gd name="T15" fmla="*/ 0 h 58"/>
              <a:gd name="T16" fmla="*/ 32299297 w 439"/>
              <a:gd name="T17" fmla="*/ 0 h 58"/>
              <a:gd name="T18" fmla="*/ 53614468 w 439"/>
              <a:gd name="T19" fmla="*/ 0 h 58"/>
              <a:gd name="T20" fmla="*/ 57275843 w 439"/>
              <a:gd name="T21" fmla="*/ 3545110 h 58"/>
              <a:gd name="T22" fmla="*/ 53614468 w 439"/>
              <a:gd name="T23" fmla="*/ 7216895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58">
                <a:moveTo>
                  <a:pt x="410" y="57"/>
                </a:moveTo>
                <a:lnTo>
                  <a:pt x="410" y="57"/>
                </a:lnTo>
                <a:cubicBezTo>
                  <a:pt x="247" y="57"/>
                  <a:pt x="247" y="57"/>
                  <a:pt x="247" y="57"/>
                </a:cubicBezTo>
                <a:cubicBezTo>
                  <a:pt x="191" y="57"/>
                  <a:pt x="191" y="57"/>
                  <a:pt x="191" y="57"/>
                </a:cubicBezTo>
                <a:cubicBezTo>
                  <a:pt x="28" y="57"/>
                  <a:pt x="28" y="57"/>
                  <a:pt x="28" y="57"/>
                </a:cubicBezTo>
                <a:cubicBezTo>
                  <a:pt x="14" y="57"/>
                  <a:pt x="0" y="50"/>
                  <a:pt x="0" y="28"/>
                </a:cubicBezTo>
                <a:cubicBezTo>
                  <a:pt x="0" y="14"/>
                  <a:pt x="14" y="0"/>
                  <a:pt x="28" y="0"/>
                </a:cubicBezTo>
                <a:cubicBezTo>
                  <a:pt x="191" y="0"/>
                  <a:pt x="191" y="0"/>
                  <a:pt x="191" y="0"/>
                </a:cubicBezTo>
                <a:cubicBezTo>
                  <a:pt x="247" y="0"/>
                  <a:pt x="247" y="0"/>
                  <a:pt x="247" y="0"/>
                </a:cubicBezTo>
                <a:cubicBezTo>
                  <a:pt x="410" y="0"/>
                  <a:pt x="410" y="0"/>
                  <a:pt x="410" y="0"/>
                </a:cubicBezTo>
                <a:cubicBezTo>
                  <a:pt x="424" y="0"/>
                  <a:pt x="438" y="14"/>
                  <a:pt x="438" y="28"/>
                </a:cubicBezTo>
                <a:cubicBezTo>
                  <a:pt x="438" y="50"/>
                  <a:pt x="424" y="57"/>
                  <a:pt x="410" y="57"/>
                </a:cubicBezTo>
              </a:path>
            </a:pathLst>
          </a:custGeom>
          <a:solidFill>
            <a:schemeClr val="accent1"/>
          </a:solidFill>
          <a:ln>
            <a:noFill/>
          </a:ln>
        </p:spPr>
        <p:txBody>
          <a:bodyPr wrap="none" lIns="91424" tIns="45712" rIns="91424" bIns="45712" anchor="ctr"/>
          <a:lstStyle/>
          <a:p>
            <a:endParaRPr lang="en-US" dirty="0"/>
          </a:p>
        </p:txBody>
      </p:sp>
      <p:sp>
        <p:nvSpPr>
          <p:cNvPr id="316" name="Freeform 12">
            <a:extLst>
              <a:ext uri="{FF2B5EF4-FFF2-40B4-BE49-F238E27FC236}">
                <a16:creationId xmlns:a16="http://schemas.microsoft.com/office/drawing/2014/main" id="{5B9854AE-0308-9D40-AE45-D62FC4B93BCA}"/>
              </a:ext>
            </a:extLst>
          </p:cNvPr>
          <p:cNvSpPr>
            <a:spLocks noChangeArrowheads="1"/>
          </p:cNvSpPr>
          <p:nvPr/>
        </p:nvSpPr>
        <p:spPr bwMode="auto">
          <a:xfrm>
            <a:off x="480522" y="4358728"/>
            <a:ext cx="251548" cy="251614"/>
          </a:xfrm>
          <a:custGeom>
            <a:avLst/>
            <a:gdLst>
              <a:gd name="T0" fmla="*/ 52265637 w 432"/>
              <a:gd name="T1" fmla="*/ 31126164 h 432"/>
              <a:gd name="T2" fmla="*/ 52265637 w 432"/>
              <a:gd name="T3" fmla="*/ 31126164 h 432"/>
              <a:gd name="T4" fmla="*/ 32033685 w 432"/>
              <a:gd name="T5" fmla="*/ 31126164 h 432"/>
              <a:gd name="T6" fmla="*/ 32033685 w 432"/>
              <a:gd name="T7" fmla="*/ 52135991 h 432"/>
              <a:gd name="T8" fmla="*/ 28402521 w 432"/>
              <a:gd name="T9" fmla="*/ 55897161 h 432"/>
              <a:gd name="T10" fmla="*/ 24770997 w 432"/>
              <a:gd name="T11" fmla="*/ 52135991 h 432"/>
              <a:gd name="T12" fmla="*/ 24770997 w 432"/>
              <a:gd name="T13" fmla="*/ 31126164 h 432"/>
              <a:gd name="T14" fmla="*/ 3631524 w 432"/>
              <a:gd name="T15" fmla="*/ 31126164 h 432"/>
              <a:gd name="T16" fmla="*/ 0 w 432"/>
              <a:gd name="T17" fmla="*/ 27364994 h 432"/>
              <a:gd name="T18" fmla="*/ 3631524 w 432"/>
              <a:gd name="T19" fmla="*/ 23733470 h 432"/>
              <a:gd name="T20" fmla="*/ 24770997 w 432"/>
              <a:gd name="T21" fmla="*/ 23733470 h 432"/>
              <a:gd name="T22" fmla="*/ 24770997 w 432"/>
              <a:gd name="T23" fmla="*/ 3631524 h 432"/>
              <a:gd name="T24" fmla="*/ 28402521 w 432"/>
              <a:gd name="T25" fmla="*/ 0 h 432"/>
              <a:gd name="T26" fmla="*/ 32033685 w 432"/>
              <a:gd name="T27" fmla="*/ 3631524 h 432"/>
              <a:gd name="T28" fmla="*/ 32033685 w 432"/>
              <a:gd name="T29" fmla="*/ 23733470 h 432"/>
              <a:gd name="T30" fmla="*/ 52265637 w 432"/>
              <a:gd name="T31" fmla="*/ 23733470 h 432"/>
              <a:gd name="T32" fmla="*/ 55897161 w 432"/>
              <a:gd name="T33" fmla="*/ 27364994 h 432"/>
              <a:gd name="T34" fmla="*/ 52265637 w 432"/>
              <a:gd name="T35" fmla="*/ 31126164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2" h="432">
                <a:moveTo>
                  <a:pt x="403" y="240"/>
                </a:moveTo>
                <a:lnTo>
                  <a:pt x="403" y="240"/>
                </a:lnTo>
                <a:cubicBezTo>
                  <a:pt x="247" y="240"/>
                  <a:pt x="247" y="240"/>
                  <a:pt x="247" y="240"/>
                </a:cubicBezTo>
                <a:cubicBezTo>
                  <a:pt x="247" y="402"/>
                  <a:pt x="247" y="402"/>
                  <a:pt x="247" y="402"/>
                </a:cubicBezTo>
                <a:cubicBezTo>
                  <a:pt x="247" y="417"/>
                  <a:pt x="233" y="431"/>
                  <a:pt x="219" y="431"/>
                </a:cubicBezTo>
                <a:cubicBezTo>
                  <a:pt x="198" y="431"/>
                  <a:pt x="191" y="417"/>
                  <a:pt x="191" y="402"/>
                </a:cubicBezTo>
                <a:cubicBezTo>
                  <a:pt x="191" y="240"/>
                  <a:pt x="191" y="240"/>
                  <a:pt x="191" y="240"/>
                </a:cubicBezTo>
                <a:cubicBezTo>
                  <a:pt x="28" y="240"/>
                  <a:pt x="28" y="240"/>
                  <a:pt x="28" y="240"/>
                </a:cubicBezTo>
                <a:cubicBezTo>
                  <a:pt x="14" y="240"/>
                  <a:pt x="0" y="233"/>
                  <a:pt x="0" y="211"/>
                </a:cubicBezTo>
                <a:cubicBezTo>
                  <a:pt x="0" y="197"/>
                  <a:pt x="14" y="183"/>
                  <a:pt x="28" y="183"/>
                </a:cubicBezTo>
                <a:cubicBezTo>
                  <a:pt x="191" y="183"/>
                  <a:pt x="191" y="183"/>
                  <a:pt x="191" y="183"/>
                </a:cubicBezTo>
                <a:cubicBezTo>
                  <a:pt x="191" y="28"/>
                  <a:pt x="191" y="28"/>
                  <a:pt x="191" y="28"/>
                </a:cubicBezTo>
                <a:cubicBezTo>
                  <a:pt x="191" y="7"/>
                  <a:pt x="198" y="0"/>
                  <a:pt x="219" y="0"/>
                </a:cubicBezTo>
                <a:cubicBezTo>
                  <a:pt x="233" y="0"/>
                  <a:pt x="247" y="7"/>
                  <a:pt x="247" y="28"/>
                </a:cubicBezTo>
                <a:cubicBezTo>
                  <a:pt x="247" y="183"/>
                  <a:pt x="247" y="183"/>
                  <a:pt x="247" y="183"/>
                </a:cubicBezTo>
                <a:cubicBezTo>
                  <a:pt x="403" y="183"/>
                  <a:pt x="403" y="183"/>
                  <a:pt x="403" y="183"/>
                </a:cubicBezTo>
                <a:cubicBezTo>
                  <a:pt x="424" y="183"/>
                  <a:pt x="431" y="197"/>
                  <a:pt x="431" y="211"/>
                </a:cubicBezTo>
                <a:cubicBezTo>
                  <a:pt x="431" y="233"/>
                  <a:pt x="424" y="240"/>
                  <a:pt x="403" y="240"/>
                </a:cubicBezTo>
              </a:path>
            </a:pathLst>
          </a:custGeom>
          <a:solidFill>
            <a:schemeClr val="accent1"/>
          </a:solidFill>
          <a:ln>
            <a:noFill/>
          </a:ln>
        </p:spPr>
        <p:txBody>
          <a:bodyPr wrap="none" lIns="91424" tIns="45712" rIns="91424" bIns="45712" anchor="ctr"/>
          <a:lstStyle/>
          <a:p>
            <a:endParaRPr lang="en-US" dirty="0"/>
          </a:p>
        </p:txBody>
      </p:sp>
      <p:sp>
        <p:nvSpPr>
          <p:cNvPr id="318" name="Freeform 77">
            <a:extLst>
              <a:ext uri="{FF2B5EF4-FFF2-40B4-BE49-F238E27FC236}">
                <a16:creationId xmlns:a16="http://schemas.microsoft.com/office/drawing/2014/main" id="{40334C43-B398-0B4C-9069-BBEF30DEDFD9}"/>
              </a:ext>
            </a:extLst>
          </p:cNvPr>
          <p:cNvSpPr>
            <a:spLocks noChangeArrowheads="1"/>
          </p:cNvSpPr>
          <p:nvPr/>
        </p:nvSpPr>
        <p:spPr bwMode="auto">
          <a:xfrm>
            <a:off x="9784795" y="4308662"/>
            <a:ext cx="354220" cy="351746"/>
          </a:xfrm>
          <a:custGeom>
            <a:avLst/>
            <a:gdLst>
              <a:gd name="T0" fmla="*/ 39468811 w 608"/>
              <a:gd name="T1" fmla="*/ 78442719 h 602"/>
              <a:gd name="T2" fmla="*/ 39468811 w 608"/>
              <a:gd name="T3" fmla="*/ 78442719 h 602"/>
              <a:gd name="T4" fmla="*/ 0 w 608"/>
              <a:gd name="T5" fmla="*/ 38764526 h 602"/>
              <a:gd name="T6" fmla="*/ 39468811 w 608"/>
              <a:gd name="T7" fmla="*/ 0 h 602"/>
              <a:gd name="T8" fmla="*/ 78807547 w 608"/>
              <a:gd name="T9" fmla="*/ 38764526 h 602"/>
              <a:gd name="T10" fmla="*/ 39468811 w 608"/>
              <a:gd name="T11" fmla="*/ 78442719 h 602"/>
              <a:gd name="T12" fmla="*/ 16488637 w 608"/>
              <a:gd name="T13" fmla="*/ 16576054 h 602"/>
              <a:gd name="T14" fmla="*/ 16488637 w 608"/>
              <a:gd name="T15" fmla="*/ 16576054 h 602"/>
              <a:gd name="T16" fmla="*/ 39468811 w 608"/>
              <a:gd name="T17" fmla="*/ 38764526 h 602"/>
              <a:gd name="T18" fmla="*/ 39468811 w 608"/>
              <a:gd name="T19" fmla="*/ 7308970 h 602"/>
              <a:gd name="T20" fmla="*/ 16488637 w 608"/>
              <a:gd name="T21" fmla="*/ 16576054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8" h="602">
                <a:moveTo>
                  <a:pt x="304" y="601"/>
                </a:moveTo>
                <a:lnTo>
                  <a:pt x="304" y="601"/>
                </a:lnTo>
                <a:cubicBezTo>
                  <a:pt x="134" y="601"/>
                  <a:pt x="0" y="466"/>
                  <a:pt x="0" y="297"/>
                </a:cubicBezTo>
                <a:cubicBezTo>
                  <a:pt x="0" y="134"/>
                  <a:pt x="134" y="0"/>
                  <a:pt x="304" y="0"/>
                </a:cubicBezTo>
                <a:cubicBezTo>
                  <a:pt x="473" y="0"/>
                  <a:pt x="607" y="134"/>
                  <a:pt x="607" y="297"/>
                </a:cubicBezTo>
                <a:cubicBezTo>
                  <a:pt x="607" y="466"/>
                  <a:pt x="473" y="601"/>
                  <a:pt x="304" y="601"/>
                </a:cubicBezTo>
                <a:close/>
                <a:moveTo>
                  <a:pt x="127" y="127"/>
                </a:moveTo>
                <a:lnTo>
                  <a:pt x="127" y="127"/>
                </a:lnTo>
                <a:cubicBezTo>
                  <a:pt x="304" y="297"/>
                  <a:pt x="304" y="297"/>
                  <a:pt x="304" y="297"/>
                </a:cubicBezTo>
                <a:cubicBezTo>
                  <a:pt x="304" y="56"/>
                  <a:pt x="304" y="56"/>
                  <a:pt x="304" y="56"/>
                </a:cubicBezTo>
                <a:cubicBezTo>
                  <a:pt x="233" y="56"/>
                  <a:pt x="176" y="85"/>
                  <a:pt x="127" y="127"/>
                </a:cubicBezTo>
                <a:close/>
              </a:path>
            </a:pathLst>
          </a:custGeom>
          <a:solidFill>
            <a:schemeClr val="accent1"/>
          </a:solidFill>
          <a:ln>
            <a:noFill/>
          </a:ln>
        </p:spPr>
        <p:txBody>
          <a:bodyPr wrap="none" lIns="91424" tIns="45712" rIns="91424" bIns="45712" anchor="ctr"/>
          <a:lstStyle/>
          <a:p>
            <a:endParaRPr lang="en-US" dirty="0"/>
          </a:p>
        </p:txBody>
      </p:sp>
      <p:sp>
        <p:nvSpPr>
          <p:cNvPr id="319" name="Freeform 78">
            <a:extLst>
              <a:ext uri="{FF2B5EF4-FFF2-40B4-BE49-F238E27FC236}">
                <a16:creationId xmlns:a16="http://schemas.microsoft.com/office/drawing/2014/main" id="{486B47D8-710D-734F-B758-CB39598DF614}"/>
              </a:ext>
            </a:extLst>
          </p:cNvPr>
          <p:cNvSpPr>
            <a:spLocks noChangeArrowheads="1"/>
          </p:cNvSpPr>
          <p:nvPr/>
        </p:nvSpPr>
        <p:spPr bwMode="auto">
          <a:xfrm>
            <a:off x="9055301" y="4308662"/>
            <a:ext cx="349086" cy="351746"/>
          </a:xfrm>
          <a:custGeom>
            <a:avLst/>
            <a:gdLst>
              <a:gd name="T0" fmla="*/ 39230934 w 601"/>
              <a:gd name="T1" fmla="*/ 78442719 h 602"/>
              <a:gd name="T2" fmla="*/ 39230934 w 601"/>
              <a:gd name="T3" fmla="*/ 78442719 h 602"/>
              <a:gd name="T4" fmla="*/ 0 w 601"/>
              <a:gd name="T5" fmla="*/ 38764526 h 602"/>
              <a:gd name="T6" fmla="*/ 39230934 w 601"/>
              <a:gd name="T7" fmla="*/ 0 h 602"/>
              <a:gd name="T8" fmla="*/ 77429787 w 601"/>
              <a:gd name="T9" fmla="*/ 38764526 h 602"/>
              <a:gd name="T10" fmla="*/ 39230934 w 601"/>
              <a:gd name="T11" fmla="*/ 78442719 h 602"/>
              <a:gd name="T12" fmla="*/ 7226723 w 601"/>
              <a:gd name="T13" fmla="*/ 38764526 h 602"/>
              <a:gd name="T14" fmla="*/ 7226723 w 601"/>
              <a:gd name="T15" fmla="*/ 38764526 h 602"/>
              <a:gd name="T16" fmla="*/ 39230934 w 601"/>
              <a:gd name="T17" fmla="*/ 38764526 h 602"/>
              <a:gd name="T18" fmla="*/ 39230934 w 601"/>
              <a:gd name="T19" fmla="*/ 7308970 h 602"/>
              <a:gd name="T20" fmla="*/ 7226723 w 601"/>
              <a:gd name="T21" fmla="*/ 38764526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1" h="602">
                <a:moveTo>
                  <a:pt x="304" y="601"/>
                </a:moveTo>
                <a:lnTo>
                  <a:pt x="304" y="601"/>
                </a:lnTo>
                <a:cubicBezTo>
                  <a:pt x="134" y="601"/>
                  <a:pt x="0" y="466"/>
                  <a:pt x="0" y="297"/>
                </a:cubicBezTo>
                <a:cubicBezTo>
                  <a:pt x="0" y="134"/>
                  <a:pt x="134" y="0"/>
                  <a:pt x="304" y="0"/>
                </a:cubicBezTo>
                <a:cubicBezTo>
                  <a:pt x="466" y="0"/>
                  <a:pt x="600" y="134"/>
                  <a:pt x="600" y="297"/>
                </a:cubicBezTo>
                <a:cubicBezTo>
                  <a:pt x="600" y="466"/>
                  <a:pt x="466" y="601"/>
                  <a:pt x="304" y="601"/>
                </a:cubicBezTo>
                <a:close/>
                <a:moveTo>
                  <a:pt x="56" y="297"/>
                </a:moveTo>
                <a:lnTo>
                  <a:pt x="56" y="297"/>
                </a:lnTo>
                <a:cubicBezTo>
                  <a:pt x="304" y="297"/>
                  <a:pt x="304" y="297"/>
                  <a:pt x="304" y="297"/>
                </a:cubicBezTo>
                <a:cubicBezTo>
                  <a:pt x="304" y="56"/>
                  <a:pt x="304" y="56"/>
                  <a:pt x="304" y="56"/>
                </a:cubicBezTo>
                <a:cubicBezTo>
                  <a:pt x="169" y="56"/>
                  <a:pt x="56" y="162"/>
                  <a:pt x="56" y="297"/>
                </a:cubicBezTo>
                <a:close/>
              </a:path>
            </a:pathLst>
          </a:custGeom>
          <a:solidFill>
            <a:schemeClr val="accent1"/>
          </a:solidFill>
          <a:ln>
            <a:noFill/>
          </a:ln>
        </p:spPr>
        <p:txBody>
          <a:bodyPr wrap="none" lIns="91424" tIns="45712" rIns="91424" bIns="45712" anchor="ctr"/>
          <a:lstStyle/>
          <a:p>
            <a:endParaRPr lang="en-US" dirty="0"/>
          </a:p>
        </p:txBody>
      </p:sp>
      <p:sp>
        <p:nvSpPr>
          <p:cNvPr id="320" name="Freeform 79">
            <a:extLst>
              <a:ext uri="{FF2B5EF4-FFF2-40B4-BE49-F238E27FC236}">
                <a16:creationId xmlns:a16="http://schemas.microsoft.com/office/drawing/2014/main" id="{FEFC949D-1E1C-DB4D-923D-2527DF872358}"/>
              </a:ext>
            </a:extLst>
          </p:cNvPr>
          <p:cNvSpPr>
            <a:spLocks noChangeArrowheads="1"/>
          </p:cNvSpPr>
          <p:nvPr/>
        </p:nvSpPr>
        <p:spPr bwMode="auto">
          <a:xfrm>
            <a:off x="8325807" y="4308662"/>
            <a:ext cx="349086" cy="351746"/>
          </a:xfrm>
          <a:custGeom>
            <a:avLst/>
            <a:gdLst>
              <a:gd name="T0" fmla="*/ 38198494 w 601"/>
              <a:gd name="T1" fmla="*/ 78442719 h 602"/>
              <a:gd name="T2" fmla="*/ 38198494 w 601"/>
              <a:gd name="T3" fmla="*/ 78442719 h 602"/>
              <a:gd name="T4" fmla="*/ 0 w 601"/>
              <a:gd name="T5" fmla="*/ 38764526 h 602"/>
              <a:gd name="T6" fmla="*/ 38198494 w 601"/>
              <a:gd name="T7" fmla="*/ 0 h 602"/>
              <a:gd name="T8" fmla="*/ 77429787 w 601"/>
              <a:gd name="T9" fmla="*/ 38764526 h 602"/>
              <a:gd name="T10" fmla="*/ 38198494 w 601"/>
              <a:gd name="T11" fmla="*/ 78442719 h 602"/>
              <a:gd name="T12" fmla="*/ 7226723 w 601"/>
              <a:gd name="T13" fmla="*/ 38764526 h 602"/>
              <a:gd name="T14" fmla="*/ 7226723 w 601"/>
              <a:gd name="T15" fmla="*/ 38764526 h 602"/>
              <a:gd name="T16" fmla="*/ 16389361 w 601"/>
              <a:gd name="T17" fmla="*/ 61735884 h 602"/>
              <a:gd name="T18" fmla="*/ 38198494 w 601"/>
              <a:gd name="T19" fmla="*/ 38764526 h 602"/>
              <a:gd name="T20" fmla="*/ 38198494 w 601"/>
              <a:gd name="T21" fmla="*/ 7308970 h 602"/>
              <a:gd name="T22" fmla="*/ 7226723 w 601"/>
              <a:gd name="T23" fmla="*/ 38764526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1" h="602">
                <a:moveTo>
                  <a:pt x="296" y="601"/>
                </a:moveTo>
                <a:lnTo>
                  <a:pt x="296" y="601"/>
                </a:lnTo>
                <a:cubicBezTo>
                  <a:pt x="134" y="601"/>
                  <a:pt x="0" y="466"/>
                  <a:pt x="0" y="297"/>
                </a:cubicBezTo>
                <a:cubicBezTo>
                  <a:pt x="0" y="134"/>
                  <a:pt x="134" y="0"/>
                  <a:pt x="296" y="0"/>
                </a:cubicBezTo>
                <a:cubicBezTo>
                  <a:pt x="466" y="0"/>
                  <a:pt x="600" y="134"/>
                  <a:pt x="600" y="297"/>
                </a:cubicBezTo>
                <a:cubicBezTo>
                  <a:pt x="600" y="466"/>
                  <a:pt x="466" y="601"/>
                  <a:pt x="296" y="601"/>
                </a:cubicBezTo>
                <a:close/>
                <a:moveTo>
                  <a:pt x="56" y="297"/>
                </a:moveTo>
                <a:lnTo>
                  <a:pt x="56" y="297"/>
                </a:lnTo>
                <a:cubicBezTo>
                  <a:pt x="56" y="367"/>
                  <a:pt x="84" y="431"/>
                  <a:pt x="127" y="473"/>
                </a:cubicBezTo>
                <a:cubicBezTo>
                  <a:pt x="296" y="297"/>
                  <a:pt x="296" y="297"/>
                  <a:pt x="296" y="297"/>
                </a:cubicBezTo>
                <a:cubicBezTo>
                  <a:pt x="296" y="56"/>
                  <a:pt x="296" y="56"/>
                  <a:pt x="296" y="56"/>
                </a:cubicBezTo>
                <a:cubicBezTo>
                  <a:pt x="162" y="56"/>
                  <a:pt x="56" y="162"/>
                  <a:pt x="56" y="297"/>
                </a:cubicBezTo>
                <a:close/>
              </a:path>
            </a:pathLst>
          </a:custGeom>
          <a:solidFill>
            <a:schemeClr val="accent1"/>
          </a:solidFill>
          <a:ln>
            <a:noFill/>
          </a:ln>
        </p:spPr>
        <p:txBody>
          <a:bodyPr wrap="none" lIns="91424" tIns="45712" rIns="91424" bIns="45712" anchor="ctr"/>
          <a:lstStyle/>
          <a:p>
            <a:endParaRPr lang="en-US" dirty="0"/>
          </a:p>
        </p:txBody>
      </p:sp>
      <p:sp>
        <p:nvSpPr>
          <p:cNvPr id="321" name="Freeform 80">
            <a:extLst>
              <a:ext uri="{FF2B5EF4-FFF2-40B4-BE49-F238E27FC236}">
                <a16:creationId xmlns:a16="http://schemas.microsoft.com/office/drawing/2014/main" id="{34484D6C-E3BD-9942-9A83-08E98449BF08}"/>
              </a:ext>
            </a:extLst>
          </p:cNvPr>
          <p:cNvSpPr>
            <a:spLocks noChangeArrowheads="1"/>
          </p:cNvSpPr>
          <p:nvPr/>
        </p:nvSpPr>
        <p:spPr bwMode="auto">
          <a:xfrm>
            <a:off x="7591179" y="4308662"/>
            <a:ext cx="354220" cy="351746"/>
          </a:xfrm>
          <a:custGeom>
            <a:avLst/>
            <a:gdLst>
              <a:gd name="T0" fmla="*/ 39339251 w 609"/>
              <a:gd name="T1" fmla="*/ 78442719 h 602"/>
              <a:gd name="T2" fmla="*/ 39339251 w 609"/>
              <a:gd name="T3" fmla="*/ 78442719 h 602"/>
              <a:gd name="T4" fmla="*/ 0 w 609"/>
              <a:gd name="T5" fmla="*/ 38764526 h 602"/>
              <a:gd name="T6" fmla="*/ 39339251 w 609"/>
              <a:gd name="T7" fmla="*/ 0 h 602"/>
              <a:gd name="T8" fmla="*/ 78678142 w 609"/>
              <a:gd name="T9" fmla="*/ 38764526 h 602"/>
              <a:gd name="T10" fmla="*/ 39339251 w 609"/>
              <a:gd name="T11" fmla="*/ 78442719 h 602"/>
              <a:gd name="T12" fmla="*/ 7376244 w 609"/>
              <a:gd name="T13" fmla="*/ 38764526 h 602"/>
              <a:gd name="T14" fmla="*/ 7376244 w 609"/>
              <a:gd name="T15" fmla="*/ 38764526 h 602"/>
              <a:gd name="T16" fmla="*/ 39339251 w 609"/>
              <a:gd name="T17" fmla="*/ 71002968 h 602"/>
              <a:gd name="T18" fmla="*/ 39339251 w 609"/>
              <a:gd name="T19" fmla="*/ 7308970 h 602"/>
              <a:gd name="T20" fmla="*/ 7376244 w 609"/>
              <a:gd name="T21" fmla="*/ 38764526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9" h="602">
                <a:moveTo>
                  <a:pt x="304" y="601"/>
                </a:moveTo>
                <a:lnTo>
                  <a:pt x="304" y="601"/>
                </a:lnTo>
                <a:cubicBezTo>
                  <a:pt x="135" y="601"/>
                  <a:pt x="0" y="466"/>
                  <a:pt x="0" y="297"/>
                </a:cubicBezTo>
                <a:cubicBezTo>
                  <a:pt x="0" y="134"/>
                  <a:pt x="135" y="0"/>
                  <a:pt x="304" y="0"/>
                </a:cubicBezTo>
                <a:cubicBezTo>
                  <a:pt x="474" y="0"/>
                  <a:pt x="608" y="134"/>
                  <a:pt x="608" y="297"/>
                </a:cubicBezTo>
                <a:cubicBezTo>
                  <a:pt x="608" y="466"/>
                  <a:pt x="474" y="601"/>
                  <a:pt x="304" y="601"/>
                </a:cubicBezTo>
                <a:close/>
                <a:moveTo>
                  <a:pt x="57" y="297"/>
                </a:moveTo>
                <a:lnTo>
                  <a:pt x="57" y="297"/>
                </a:lnTo>
                <a:cubicBezTo>
                  <a:pt x="57" y="431"/>
                  <a:pt x="170" y="544"/>
                  <a:pt x="304" y="544"/>
                </a:cubicBezTo>
                <a:cubicBezTo>
                  <a:pt x="304" y="56"/>
                  <a:pt x="304" y="56"/>
                  <a:pt x="304" y="56"/>
                </a:cubicBezTo>
                <a:cubicBezTo>
                  <a:pt x="170" y="56"/>
                  <a:pt x="57" y="162"/>
                  <a:pt x="57" y="297"/>
                </a:cubicBezTo>
                <a:close/>
              </a:path>
            </a:pathLst>
          </a:custGeom>
          <a:solidFill>
            <a:schemeClr val="accent1"/>
          </a:solidFill>
          <a:ln>
            <a:noFill/>
          </a:ln>
        </p:spPr>
        <p:txBody>
          <a:bodyPr wrap="none" lIns="91424" tIns="45712" rIns="91424" bIns="45712" anchor="ctr"/>
          <a:lstStyle/>
          <a:p>
            <a:endParaRPr lang="en-US" dirty="0"/>
          </a:p>
        </p:txBody>
      </p:sp>
      <p:sp>
        <p:nvSpPr>
          <p:cNvPr id="322" name="Freeform 81">
            <a:extLst>
              <a:ext uri="{FF2B5EF4-FFF2-40B4-BE49-F238E27FC236}">
                <a16:creationId xmlns:a16="http://schemas.microsoft.com/office/drawing/2014/main" id="{532EE7A7-F62E-2545-BDE5-852C22B287B1}"/>
              </a:ext>
            </a:extLst>
          </p:cNvPr>
          <p:cNvSpPr>
            <a:spLocks noChangeArrowheads="1"/>
          </p:cNvSpPr>
          <p:nvPr/>
        </p:nvSpPr>
        <p:spPr bwMode="auto">
          <a:xfrm>
            <a:off x="6859117" y="4308662"/>
            <a:ext cx="351654" cy="351746"/>
          </a:xfrm>
          <a:custGeom>
            <a:avLst/>
            <a:gdLst>
              <a:gd name="T0" fmla="*/ 39678193 w 602"/>
              <a:gd name="T1" fmla="*/ 78442719 h 602"/>
              <a:gd name="T2" fmla="*/ 39678193 w 602"/>
              <a:gd name="T3" fmla="*/ 78442719 h 602"/>
              <a:gd name="T4" fmla="*/ 0 w 602"/>
              <a:gd name="T5" fmla="*/ 38764526 h 602"/>
              <a:gd name="T6" fmla="*/ 39678193 w 602"/>
              <a:gd name="T7" fmla="*/ 0 h 602"/>
              <a:gd name="T8" fmla="*/ 78442719 w 602"/>
              <a:gd name="T9" fmla="*/ 38764526 h 602"/>
              <a:gd name="T10" fmla="*/ 39678193 w 602"/>
              <a:gd name="T11" fmla="*/ 78442719 h 602"/>
              <a:gd name="T12" fmla="*/ 7439751 w 602"/>
              <a:gd name="T13" fmla="*/ 38764526 h 602"/>
              <a:gd name="T14" fmla="*/ 7439751 w 602"/>
              <a:gd name="T15" fmla="*/ 38764526 h 602"/>
              <a:gd name="T16" fmla="*/ 39678193 w 602"/>
              <a:gd name="T17" fmla="*/ 71002968 h 602"/>
              <a:gd name="T18" fmla="*/ 61866665 w 602"/>
              <a:gd name="T19" fmla="*/ 61735884 h 602"/>
              <a:gd name="T20" fmla="*/ 39678193 w 602"/>
              <a:gd name="T21" fmla="*/ 38764526 h 602"/>
              <a:gd name="T22" fmla="*/ 39678193 w 602"/>
              <a:gd name="T23" fmla="*/ 7308970 h 602"/>
              <a:gd name="T24" fmla="*/ 7439751 w 602"/>
              <a:gd name="T25" fmla="*/ 38764526 h 6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602">
                <a:moveTo>
                  <a:pt x="304" y="601"/>
                </a:moveTo>
                <a:lnTo>
                  <a:pt x="304" y="601"/>
                </a:lnTo>
                <a:cubicBezTo>
                  <a:pt x="135" y="601"/>
                  <a:pt x="0" y="466"/>
                  <a:pt x="0" y="297"/>
                </a:cubicBezTo>
                <a:cubicBezTo>
                  <a:pt x="0" y="134"/>
                  <a:pt x="135" y="0"/>
                  <a:pt x="304" y="0"/>
                </a:cubicBezTo>
                <a:cubicBezTo>
                  <a:pt x="467" y="0"/>
                  <a:pt x="601" y="134"/>
                  <a:pt x="601" y="297"/>
                </a:cubicBezTo>
                <a:cubicBezTo>
                  <a:pt x="601" y="466"/>
                  <a:pt x="467" y="601"/>
                  <a:pt x="304" y="601"/>
                </a:cubicBezTo>
                <a:close/>
                <a:moveTo>
                  <a:pt x="57" y="297"/>
                </a:moveTo>
                <a:lnTo>
                  <a:pt x="57" y="297"/>
                </a:lnTo>
                <a:cubicBezTo>
                  <a:pt x="57" y="431"/>
                  <a:pt x="170" y="544"/>
                  <a:pt x="304" y="544"/>
                </a:cubicBezTo>
                <a:cubicBezTo>
                  <a:pt x="368" y="544"/>
                  <a:pt x="431" y="516"/>
                  <a:pt x="474" y="473"/>
                </a:cubicBezTo>
                <a:cubicBezTo>
                  <a:pt x="304" y="297"/>
                  <a:pt x="304" y="297"/>
                  <a:pt x="304" y="297"/>
                </a:cubicBezTo>
                <a:cubicBezTo>
                  <a:pt x="304" y="56"/>
                  <a:pt x="304" y="56"/>
                  <a:pt x="304" y="56"/>
                </a:cubicBezTo>
                <a:cubicBezTo>
                  <a:pt x="170" y="56"/>
                  <a:pt x="57" y="162"/>
                  <a:pt x="57" y="297"/>
                </a:cubicBezTo>
                <a:close/>
              </a:path>
            </a:pathLst>
          </a:custGeom>
          <a:solidFill>
            <a:schemeClr val="accent1"/>
          </a:solidFill>
          <a:ln>
            <a:noFill/>
          </a:ln>
        </p:spPr>
        <p:txBody>
          <a:bodyPr wrap="none" lIns="91424" tIns="45712" rIns="91424" bIns="45712" anchor="ctr"/>
          <a:lstStyle/>
          <a:p>
            <a:endParaRPr lang="en-US" dirty="0"/>
          </a:p>
        </p:txBody>
      </p:sp>
      <p:sp>
        <p:nvSpPr>
          <p:cNvPr id="323" name="Freeform 82">
            <a:extLst>
              <a:ext uri="{FF2B5EF4-FFF2-40B4-BE49-F238E27FC236}">
                <a16:creationId xmlns:a16="http://schemas.microsoft.com/office/drawing/2014/main" id="{9D5D399B-8EF6-5C42-845B-BC887B75F874}"/>
              </a:ext>
            </a:extLst>
          </p:cNvPr>
          <p:cNvSpPr>
            <a:spLocks noChangeArrowheads="1"/>
          </p:cNvSpPr>
          <p:nvPr/>
        </p:nvSpPr>
        <p:spPr bwMode="auto">
          <a:xfrm>
            <a:off x="6127057" y="4308662"/>
            <a:ext cx="351652" cy="351746"/>
          </a:xfrm>
          <a:custGeom>
            <a:avLst/>
            <a:gdLst>
              <a:gd name="T0" fmla="*/ 38763987 w 602"/>
              <a:gd name="T1" fmla="*/ 78442719 h 602"/>
              <a:gd name="T2" fmla="*/ 38763987 w 602"/>
              <a:gd name="T3" fmla="*/ 78442719 h 602"/>
              <a:gd name="T4" fmla="*/ 0 w 602"/>
              <a:gd name="T5" fmla="*/ 38764526 h 602"/>
              <a:gd name="T6" fmla="*/ 38763987 w 602"/>
              <a:gd name="T7" fmla="*/ 0 h 602"/>
              <a:gd name="T8" fmla="*/ 78441997 w 602"/>
              <a:gd name="T9" fmla="*/ 38764526 h 602"/>
              <a:gd name="T10" fmla="*/ 38763987 w 602"/>
              <a:gd name="T11" fmla="*/ 78442719 h 602"/>
              <a:gd name="T12" fmla="*/ 7439717 w 602"/>
              <a:gd name="T13" fmla="*/ 38764526 h 602"/>
              <a:gd name="T14" fmla="*/ 7439717 w 602"/>
              <a:gd name="T15" fmla="*/ 38764526 h 602"/>
              <a:gd name="T16" fmla="*/ 38763987 w 602"/>
              <a:gd name="T17" fmla="*/ 71002968 h 602"/>
              <a:gd name="T18" fmla="*/ 71002280 w 602"/>
              <a:gd name="T19" fmla="*/ 38764526 h 602"/>
              <a:gd name="T20" fmla="*/ 71002280 w 602"/>
              <a:gd name="T21" fmla="*/ 38764526 h 602"/>
              <a:gd name="T22" fmla="*/ 38763987 w 602"/>
              <a:gd name="T23" fmla="*/ 38764526 h 602"/>
              <a:gd name="T24" fmla="*/ 38763987 w 602"/>
              <a:gd name="T25" fmla="*/ 7308970 h 602"/>
              <a:gd name="T26" fmla="*/ 7439717 w 602"/>
              <a:gd name="T27" fmla="*/ 38764526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2" h="602">
                <a:moveTo>
                  <a:pt x="297" y="601"/>
                </a:moveTo>
                <a:lnTo>
                  <a:pt x="297" y="601"/>
                </a:lnTo>
                <a:cubicBezTo>
                  <a:pt x="135" y="601"/>
                  <a:pt x="0" y="466"/>
                  <a:pt x="0" y="297"/>
                </a:cubicBezTo>
                <a:cubicBezTo>
                  <a:pt x="0" y="134"/>
                  <a:pt x="135" y="0"/>
                  <a:pt x="297" y="0"/>
                </a:cubicBezTo>
                <a:cubicBezTo>
                  <a:pt x="467" y="0"/>
                  <a:pt x="601" y="134"/>
                  <a:pt x="601" y="297"/>
                </a:cubicBezTo>
                <a:cubicBezTo>
                  <a:pt x="601" y="466"/>
                  <a:pt x="467" y="601"/>
                  <a:pt x="297" y="601"/>
                </a:cubicBezTo>
                <a:close/>
                <a:moveTo>
                  <a:pt x="57" y="297"/>
                </a:moveTo>
                <a:lnTo>
                  <a:pt x="57" y="297"/>
                </a:lnTo>
                <a:cubicBezTo>
                  <a:pt x="57" y="431"/>
                  <a:pt x="163" y="544"/>
                  <a:pt x="297" y="544"/>
                </a:cubicBezTo>
                <a:cubicBezTo>
                  <a:pt x="431" y="544"/>
                  <a:pt x="544" y="431"/>
                  <a:pt x="544" y="297"/>
                </a:cubicBezTo>
                <a:cubicBezTo>
                  <a:pt x="297" y="297"/>
                  <a:pt x="297" y="297"/>
                  <a:pt x="297" y="297"/>
                </a:cubicBezTo>
                <a:cubicBezTo>
                  <a:pt x="297" y="56"/>
                  <a:pt x="297" y="56"/>
                  <a:pt x="297" y="56"/>
                </a:cubicBezTo>
                <a:cubicBezTo>
                  <a:pt x="163" y="56"/>
                  <a:pt x="57" y="162"/>
                  <a:pt x="57" y="297"/>
                </a:cubicBezTo>
                <a:close/>
              </a:path>
            </a:pathLst>
          </a:custGeom>
          <a:solidFill>
            <a:schemeClr val="accent1"/>
          </a:solidFill>
          <a:ln>
            <a:noFill/>
          </a:ln>
        </p:spPr>
        <p:txBody>
          <a:bodyPr wrap="none" lIns="91424" tIns="45712" rIns="91424" bIns="45712" anchor="ctr"/>
          <a:lstStyle/>
          <a:p>
            <a:endParaRPr lang="en-US" dirty="0"/>
          </a:p>
        </p:txBody>
      </p:sp>
      <p:sp>
        <p:nvSpPr>
          <p:cNvPr id="324" name="Freeform 83">
            <a:extLst>
              <a:ext uri="{FF2B5EF4-FFF2-40B4-BE49-F238E27FC236}">
                <a16:creationId xmlns:a16="http://schemas.microsoft.com/office/drawing/2014/main" id="{1929909E-194C-4F43-8F77-0BCFCC1A9488}"/>
              </a:ext>
            </a:extLst>
          </p:cNvPr>
          <p:cNvSpPr>
            <a:spLocks noChangeArrowheads="1"/>
          </p:cNvSpPr>
          <p:nvPr/>
        </p:nvSpPr>
        <p:spPr bwMode="auto">
          <a:xfrm>
            <a:off x="5394995" y="4308662"/>
            <a:ext cx="351654" cy="351746"/>
          </a:xfrm>
          <a:custGeom>
            <a:avLst/>
            <a:gdLst>
              <a:gd name="T0" fmla="*/ 38764526 w 602"/>
              <a:gd name="T1" fmla="*/ 78442719 h 602"/>
              <a:gd name="T2" fmla="*/ 38764526 w 602"/>
              <a:gd name="T3" fmla="*/ 78442719 h 602"/>
              <a:gd name="T4" fmla="*/ 0 w 602"/>
              <a:gd name="T5" fmla="*/ 38764526 h 602"/>
              <a:gd name="T6" fmla="*/ 38764526 w 602"/>
              <a:gd name="T7" fmla="*/ 0 h 602"/>
              <a:gd name="T8" fmla="*/ 78442719 w 602"/>
              <a:gd name="T9" fmla="*/ 38764526 h 602"/>
              <a:gd name="T10" fmla="*/ 38764526 w 602"/>
              <a:gd name="T11" fmla="*/ 78442719 h 602"/>
              <a:gd name="T12" fmla="*/ 61866665 w 602"/>
              <a:gd name="T13" fmla="*/ 16576054 h 602"/>
              <a:gd name="T14" fmla="*/ 61866665 w 602"/>
              <a:gd name="T15" fmla="*/ 16576054 h 602"/>
              <a:gd name="T16" fmla="*/ 38764526 w 602"/>
              <a:gd name="T17" fmla="*/ 38764526 h 602"/>
              <a:gd name="T18" fmla="*/ 38764526 w 602"/>
              <a:gd name="T19" fmla="*/ 7308970 h 602"/>
              <a:gd name="T20" fmla="*/ 7439751 w 602"/>
              <a:gd name="T21" fmla="*/ 38764526 h 602"/>
              <a:gd name="T22" fmla="*/ 38764526 w 602"/>
              <a:gd name="T23" fmla="*/ 71002968 h 602"/>
              <a:gd name="T24" fmla="*/ 71002968 w 602"/>
              <a:gd name="T25" fmla="*/ 38764526 h 602"/>
              <a:gd name="T26" fmla="*/ 61866665 w 602"/>
              <a:gd name="T27" fmla="*/ 16576054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2" h="602">
                <a:moveTo>
                  <a:pt x="297" y="601"/>
                </a:moveTo>
                <a:lnTo>
                  <a:pt x="297" y="601"/>
                </a:lnTo>
                <a:cubicBezTo>
                  <a:pt x="135" y="601"/>
                  <a:pt x="0" y="466"/>
                  <a:pt x="0" y="297"/>
                </a:cubicBezTo>
                <a:cubicBezTo>
                  <a:pt x="0" y="134"/>
                  <a:pt x="135" y="0"/>
                  <a:pt x="297" y="0"/>
                </a:cubicBezTo>
                <a:cubicBezTo>
                  <a:pt x="467" y="0"/>
                  <a:pt x="601" y="134"/>
                  <a:pt x="601" y="297"/>
                </a:cubicBezTo>
                <a:cubicBezTo>
                  <a:pt x="601" y="466"/>
                  <a:pt x="467" y="601"/>
                  <a:pt x="297" y="601"/>
                </a:cubicBezTo>
                <a:close/>
                <a:moveTo>
                  <a:pt x="474" y="127"/>
                </a:moveTo>
                <a:lnTo>
                  <a:pt x="474" y="127"/>
                </a:lnTo>
                <a:cubicBezTo>
                  <a:pt x="297" y="297"/>
                  <a:pt x="297" y="297"/>
                  <a:pt x="297" y="297"/>
                </a:cubicBezTo>
                <a:cubicBezTo>
                  <a:pt x="297" y="56"/>
                  <a:pt x="297" y="56"/>
                  <a:pt x="297" y="56"/>
                </a:cubicBezTo>
                <a:cubicBezTo>
                  <a:pt x="163" y="56"/>
                  <a:pt x="57" y="162"/>
                  <a:pt x="57" y="297"/>
                </a:cubicBezTo>
                <a:cubicBezTo>
                  <a:pt x="57" y="431"/>
                  <a:pt x="163" y="544"/>
                  <a:pt x="297" y="544"/>
                </a:cubicBezTo>
                <a:cubicBezTo>
                  <a:pt x="431" y="544"/>
                  <a:pt x="544" y="431"/>
                  <a:pt x="544" y="297"/>
                </a:cubicBezTo>
                <a:cubicBezTo>
                  <a:pt x="544" y="233"/>
                  <a:pt x="516" y="169"/>
                  <a:pt x="474" y="127"/>
                </a:cubicBezTo>
                <a:close/>
              </a:path>
            </a:pathLst>
          </a:custGeom>
          <a:solidFill>
            <a:schemeClr val="accent1"/>
          </a:solidFill>
          <a:ln>
            <a:noFill/>
          </a:ln>
        </p:spPr>
        <p:txBody>
          <a:bodyPr wrap="none" lIns="91424" tIns="45712" rIns="91424" bIns="45712" anchor="ctr"/>
          <a:lstStyle/>
          <a:p>
            <a:endParaRPr lang="en-US" dirty="0"/>
          </a:p>
        </p:txBody>
      </p:sp>
      <p:sp>
        <p:nvSpPr>
          <p:cNvPr id="325" name="Freeform 84">
            <a:extLst>
              <a:ext uri="{FF2B5EF4-FFF2-40B4-BE49-F238E27FC236}">
                <a16:creationId xmlns:a16="http://schemas.microsoft.com/office/drawing/2014/main" id="{8616B61D-CD9D-A647-A4BC-6469AEC88409}"/>
              </a:ext>
            </a:extLst>
          </p:cNvPr>
          <p:cNvSpPr>
            <a:spLocks noChangeArrowheads="1"/>
          </p:cNvSpPr>
          <p:nvPr/>
        </p:nvSpPr>
        <p:spPr bwMode="auto">
          <a:xfrm>
            <a:off x="4662933" y="4308662"/>
            <a:ext cx="351654" cy="351746"/>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accent1"/>
          </a:solidFill>
          <a:ln>
            <a:noFill/>
          </a:ln>
        </p:spPr>
        <p:txBody>
          <a:bodyPr wrap="none" lIns="91424" tIns="45712" rIns="91424" bIns="45712" anchor="ctr"/>
          <a:lstStyle/>
          <a:p>
            <a:endParaRPr lang="en-US" dirty="0"/>
          </a:p>
        </p:txBody>
      </p:sp>
      <p:sp>
        <p:nvSpPr>
          <p:cNvPr id="326" name="Freeform 64">
            <a:extLst>
              <a:ext uri="{FF2B5EF4-FFF2-40B4-BE49-F238E27FC236}">
                <a16:creationId xmlns:a16="http://schemas.microsoft.com/office/drawing/2014/main" id="{8B98A82F-F1D5-C141-ADEF-A8CA70A3E70B}"/>
              </a:ext>
            </a:extLst>
          </p:cNvPr>
          <p:cNvSpPr>
            <a:spLocks noChangeArrowheads="1"/>
          </p:cNvSpPr>
          <p:nvPr/>
        </p:nvSpPr>
        <p:spPr bwMode="auto">
          <a:xfrm>
            <a:off x="5169224" y="5069581"/>
            <a:ext cx="143742" cy="169454"/>
          </a:xfrm>
          <a:custGeom>
            <a:avLst/>
            <a:gdLst>
              <a:gd name="T0" fmla="*/ 31612340 w 249"/>
              <a:gd name="T1" fmla="*/ 22945725 h 291"/>
              <a:gd name="T2" fmla="*/ 31612340 w 249"/>
              <a:gd name="T3" fmla="*/ 22945725 h 291"/>
              <a:gd name="T4" fmla="*/ 28043130 w 249"/>
              <a:gd name="T5" fmla="*/ 26575765 h 291"/>
              <a:gd name="T6" fmla="*/ 3696669 w 249"/>
              <a:gd name="T7" fmla="*/ 26575765 h 291"/>
              <a:gd name="T8" fmla="*/ 0 w 249"/>
              <a:gd name="T9" fmla="*/ 22945725 h 291"/>
              <a:gd name="T10" fmla="*/ 892213 w 249"/>
              <a:gd name="T11" fmla="*/ 21130705 h 291"/>
              <a:gd name="T12" fmla="*/ 892213 w 249"/>
              <a:gd name="T13" fmla="*/ 21130705 h 291"/>
              <a:gd name="T14" fmla="*/ 12746975 w 249"/>
              <a:gd name="T15" fmla="*/ 1944638 h 291"/>
              <a:gd name="T16" fmla="*/ 12746975 w 249"/>
              <a:gd name="T17" fmla="*/ 1944638 h 291"/>
              <a:gd name="T18" fmla="*/ 12746975 w 249"/>
              <a:gd name="T19" fmla="*/ 1944638 h 291"/>
              <a:gd name="T20" fmla="*/ 12746975 w 249"/>
              <a:gd name="T21" fmla="*/ 1944638 h 291"/>
              <a:gd name="T22" fmla="*/ 15423614 w 249"/>
              <a:gd name="T23" fmla="*/ 0 h 291"/>
              <a:gd name="T24" fmla="*/ 18992824 w 249"/>
              <a:gd name="T25" fmla="*/ 1944638 h 291"/>
              <a:gd name="T26" fmla="*/ 18992824 w 249"/>
              <a:gd name="T27" fmla="*/ 1944638 h 291"/>
              <a:gd name="T28" fmla="*/ 18992824 w 249"/>
              <a:gd name="T29" fmla="*/ 1944638 h 291"/>
              <a:gd name="T30" fmla="*/ 18992824 w 249"/>
              <a:gd name="T31" fmla="*/ 1944638 h 291"/>
              <a:gd name="T32" fmla="*/ 30720127 w 249"/>
              <a:gd name="T33" fmla="*/ 21130705 h 291"/>
              <a:gd name="T34" fmla="*/ 30720127 w 249"/>
              <a:gd name="T35" fmla="*/ 21130705 h 291"/>
              <a:gd name="T36" fmla="*/ 31612340 w 249"/>
              <a:gd name="T37" fmla="*/ 22945725 h 291"/>
              <a:gd name="T38" fmla="*/ 3696669 w 249"/>
              <a:gd name="T39" fmla="*/ 30335063 h 291"/>
              <a:gd name="T40" fmla="*/ 3696669 w 249"/>
              <a:gd name="T41" fmla="*/ 30335063 h 291"/>
              <a:gd name="T42" fmla="*/ 28043130 w 249"/>
              <a:gd name="T43" fmla="*/ 30335063 h 291"/>
              <a:gd name="T44" fmla="*/ 31612340 w 249"/>
              <a:gd name="T45" fmla="*/ 33965103 h 291"/>
              <a:gd name="T46" fmla="*/ 28043130 w 249"/>
              <a:gd name="T47" fmla="*/ 37594782 h 291"/>
              <a:gd name="T48" fmla="*/ 3696669 w 249"/>
              <a:gd name="T49" fmla="*/ 37594782 h 291"/>
              <a:gd name="T50" fmla="*/ 0 w 249"/>
              <a:gd name="T51" fmla="*/ 33965103 h 291"/>
              <a:gd name="T52" fmla="*/ 3696669 w 249"/>
              <a:gd name="T53" fmla="*/ 30335063 h 2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9" h="291">
                <a:moveTo>
                  <a:pt x="248" y="177"/>
                </a:moveTo>
                <a:lnTo>
                  <a:pt x="248" y="177"/>
                </a:lnTo>
                <a:cubicBezTo>
                  <a:pt x="248" y="191"/>
                  <a:pt x="234" y="205"/>
                  <a:pt x="220" y="205"/>
                </a:cubicBezTo>
                <a:cubicBezTo>
                  <a:pt x="29" y="205"/>
                  <a:pt x="29" y="205"/>
                  <a:pt x="29" y="205"/>
                </a:cubicBezTo>
                <a:cubicBezTo>
                  <a:pt x="15" y="205"/>
                  <a:pt x="0" y="191"/>
                  <a:pt x="0" y="177"/>
                </a:cubicBezTo>
                <a:cubicBezTo>
                  <a:pt x="0" y="170"/>
                  <a:pt x="0" y="163"/>
                  <a:pt x="7" y="163"/>
                </a:cubicBezTo>
                <a:cubicBezTo>
                  <a:pt x="100" y="15"/>
                  <a:pt x="100" y="15"/>
                  <a:pt x="100" y="15"/>
                </a:cubicBezTo>
                <a:cubicBezTo>
                  <a:pt x="107" y="0"/>
                  <a:pt x="114" y="0"/>
                  <a:pt x="121" y="0"/>
                </a:cubicBezTo>
                <a:cubicBezTo>
                  <a:pt x="135" y="0"/>
                  <a:pt x="142" y="0"/>
                  <a:pt x="149" y="15"/>
                </a:cubicBezTo>
                <a:cubicBezTo>
                  <a:pt x="241" y="163"/>
                  <a:pt x="241" y="163"/>
                  <a:pt x="241" y="163"/>
                </a:cubicBezTo>
                <a:cubicBezTo>
                  <a:pt x="241" y="163"/>
                  <a:pt x="248" y="170"/>
                  <a:pt x="248" y="177"/>
                </a:cubicBezTo>
                <a:close/>
                <a:moveTo>
                  <a:pt x="29" y="234"/>
                </a:moveTo>
                <a:lnTo>
                  <a:pt x="29" y="234"/>
                </a:lnTo>
                <a:cubicBezTo>
                  <a:pt x="220" y="234"/>
                  <a:pt x="220" y="234"/>
                  <a:pt x="220" y="234"/>
                </a:cubicBezTo>
                <a:cubicBezTo>
                  <a:pt x="234" y="234"/>
                  <a:pt x="248" y="248"/>
                  <a:pt x="248" y="262"/>
                </a:cubicBezTo>
                <a:cubicBezTo>
                  <a:pt x="248" y="276"/>
                  <a:pt x="234" y="290"/>
                  <a:pt x="220" y="290"/>
                </a:cubicBezTo>
                <a:cubicBezTo>
                  <a:pt x="29" y="290"/>
                  <a:pt x="29" y="290"/>
                  <a:pt x="29" y="290"/>
                </a:cubicBezTo>
                <a:cubicBezTo>
                  <a:pt x="15" y="290"/>
                  <a:pt x="0" y="276"/>
                  <a:pt x="0" y="262"/>
                </a:cubicBezTo>
                <a:cubicBezTo>
                  <a:pt x="0" y="248"/>
                  <a:pt x="15" y="234"/>
                  <a:pt x="29" y="234"/>
                </a:cubicBezTo>
                <a:close/>
              </a:path>
            </a:pathLst>
          </a:custGeom>
          <a:solidFill>
            <a:schemeClr val="accent1"/>
          </a:solidFill>
          <a:ln>
            <a:noFill/>
          </a:ln>
        </p:spPr>
        <p:txBody>
          <a:bodyPr wrap="none" lIns="91424" tIns="45712" rIns="91424" bIns="45712" anchor="ctr"/>
          <a:lstStyle/>
          <a:p>
            <a:endParaRPr lang="en-US" dirty="0"/>
          </a:p>
        </p:txBody>
      </p:sp>
      <p:sp>
        <p:nvSpPr>
          <p:cNvPr id="327" name="Freeform 65">
            <a:extLst>
              <a:ext uri="{FF2B5EF4-FFF2-40B4-BE49-F238E27FC236}">
                <a16:creationId xmlns:a16="http://schemas.microsoft.com/office/drawing/2014/main" id="{7B504993-E4A7-9942-BF66-BFB72271BBC2}"/>
              </a:ext>
            </a:extLst>
          </p:cNvPr>
          <p:cNvSpPr>
            <a:spLocks noChangeArrowheads="1"/>
          </p:cNvSpPr>
          <p:nvPr/>
        </p:nvSpPr>
        <p:spPr bwMode="auto">
          <a:xfrm>
            <a:off x="4611210" y="5082419"/>
            <a:ext cx="133475" cy="143779"/>
          </a:xfrm>
          <a:custGeom>
            <a:avLst/>
            <a:gdLst>
              <a:gd name="T0" fmla="*/ 0 w 228"/>
              <a:gd name="T1" fmla="*/ 3597941 h 248"/>
              <a:gd name="T2" fmla="*/ 0 w 228"/>
              <a:gd name="T3" fmla="*/ 3597941 h 248"/>
              <a:gd name="T4" fmla="*/ 0 w 228"/>
              <a:gd name="T5" fmla="*/ 28141152 h 248"/>
              <a:gd name="T6" fmla="*/ 0 w 228"/>
              <a:gd name="T7" fmla="*/ 28141152 h 248"/>
              <a:gd name="T8" fmla="*/ 3801645 w 228"/>
              <a:gd name="T9" fmla="*/ 31739451 h 248"/>
              <a:gd name="T10" fmla="*/ 5636934 w 228"/>
              <a:gd name="T11" fmla="*/ 30839697 h 248"/>
              <a:gd name="T12" fmla="*/ 5636934 w 228"/>
              <a:gd name="T13" fmla="*/ 30839697 h 248"/>
              <a:gd name="T14" fmla="*/ 22284879 w 228"/>
              <a:gd name="T15" fmla="*/ 20816939 h 248"/>
              <a:gd name="T16" fmla="*/ 22284879 w 228"/>
              <a:gd name="T17" fmla="*/ 28141152 h 248"/>
              <a:gd name="T18" fmla="*/ 25955458 w 228"/>
              <a:gd name="T19" fmla="*/ 31739451 h 248"/>
              <a:gd name="T20" fmla="*/ 29757103 w 228"/>
              <a:gd name="T21" fmla="*/ 28141152 h 248"/>
              <a:gd name="T22" fmla="*/ 29757103 w 228"/>
              <a:gd name="T23" fmla="*/ 3597941 h 248"/>
              <a:gd name="T24" fmla="*/ 25955458 w 228"/>
              <a:gd name="T25" fmla="*/ 0 h 248"/>
              <a:gd name="T26" fmla="*/ 22284879 w 228"/>
              <a:gd name="T27" fmla="*/ 3597941 h 248"/>
              <a:gd name="T28" fmla="*/ 22284879 w 228"/>
              <a:gd name="T29" fmla="*/ 10793822 h 248"/>
              <a:gd name="T30" fmla="*/ 5636934 w 228"/>
              <a:gd name="T31" fmla="*/ 899396 h 248"/>
              <a:gd name="T32" fmla="*/ 5636934 w 228"/>
              <a:gd name="T33" fmla="*/ 899396 h 248"/>
              <a:gd name="T34" fmla="*/ 3801645 w 228"/>
              <a:gd name="T35" fmla="*/ 0 h 248"/>
              <a:gd name="T36" fmla="*/ 0 w 228"/>
              <a:gd name="T37" fmla="*/ 3597941 h 2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248">
                <a:moveTo>
                  <a:pt x="0" y="28"/>
                </a:moveTo>
                <a:lnTo>
                  <a:pt x="0" y="28"/>
                </a:lnTo>
                <a:cubicBezTo>
                  <a:pt x="0" y="219"/>
                  <a:pt x="0" y="219"/>
                  <a:pt x="0" y="219"/>
                </a:cubicBezTo>
                <a:cubicBezTo>
                  <a:pt x="0" y="233"/>
                  <a:pt x="15" y="247"/>
                  <a:pt x="29" y="247"/>
                </a:cubicBezTo>
                <a:cubicBezTo>
                  <a:pt x="36" y="247"/>
                  <a:pt x="43" y="247"/>
                  <a:pt x="43" y="240"/>
                </a:cubicBezTo>
                <a:cubicBezTo>
                  <a:pt x="170" y="162"/>
                  <a:pt x="170" y="162"/>
                  <a:pt x="170" y="162"/>
                </a:cubicBezTo>
                <a:cubicBezTo>
                  <a:pt x="170" y="219"/>
                  <a:pt x="170" y="219"/>
                  <a:pt x="170" y="219"/>
                </a:cubicBezTo>
                <a:cubicBezTo>
                  <a:pt x="170" y="233"/>
                  <a:pt x="184" y="247"/>
                  <a:pt x="198" y="247"/>
                </a:cubicBezTo>
                <a:cubicBezTo>
                  <a:pt x="213" y="247"/>
                  <a:pt x="227" y="233"/>
                  <a:pt x="227" y="219"/>
                </a:cubicBezTo>
                <a:cubicBezTo>
                  <a:pt x="227" y="28"/>
                  <a:pt x="227" y="28"/>
                  <a:pt x="227" y="28"/>
                </a:cubicBezTo>
                <a:cubicBezTo>
                  <a:pt x="227" y="14"/>
                  <a:pt x="213" y="0"/>
                  <a:pt x="198" y="0"/>
                </a:cubicBezTo>
                <a:cubicBezTo>
                  <a:pt x="184" y="0"/>
                  <a:pt x="170" y="14"/>
                  <a:pt x="170" y="28"/>
                </a:cubicBezTo>
                <a:cubicBezTo>
                  <a:pt x="170" y="84"/>
                  <a:pt x="170" y="84"/>
                  <a:pt x="170" y="84"/>
                </a:cubicBezTo>
                <a:cubicBezTo>
                  <a:pt x="43" y="7"/>
                  <a:pt x="43" y="7"/>
                  <a:pt x="43" y="7"/>
                </a:cubicBezTo>
                <a:cubicBezTo>
                  <a:pt x="43" y="7"/>
                  <a:pt x="36" y="0"/>
                  <a:pt x="29" y="0"/>
                </a:cubicBezTo>
                <a:cubicBezTo>
                  <a:pt x="15" y="0"/>
                  <a:pt x="0" y="14"/>
                  <a:pt x="0" y="28"/>
                </a:cubicBezTo>
              </a:path>
            </a:pathLst>
          </a:custGeom>
          <a:solidFill>
            <a:schemeClr val="accent1"/>
          </a:solidFill>
          <a:ln>
            <a:noFill/>
          </a:ln>
        </p:spPr>
        <p:txBody>
          <a:bodyPr wrap="none" lIns="91424" tIns="45712" rIns="91424" bIns="45712" anchor="ctr"/>
          <a:lstStyle/>
          <a:p>
            <a:endParaRPr lang="en-US" dirty="0"/>
          </a:p>
        </p:txBody>
      </p:sp>
      <p:sp>
        <p:nvSpPr>
          <p:cNvPr id="328" name="Freeform 66">
            <a:extLst>
              <a:ext uri="{FF2B5EF4-FFF2-40B4-BE49-F238E27FC236}">
                <a16:creationId xmlns:a16="http://schemas.microsoft.com/office/drawing/2014/main" id="{A088D504-11C0-B146-9277-9E8DEC913C15}"/>
              </a:ext>
            </a:extLst>
          </p:cNvPr>
          <p:cNvSpPr>
            <a:spLocks noChangeArrowheads="1"/>
          </p:cNvSpPr>
          <p:nvPr/>
        </p:nvSpPr>
        <p:spPr bwMode="auto">
          <a:xfrm>
            <a:off x="4053196" y="5082419"/>
            <a:ext cx="133475" cy="143779"/>
          </a:xfrm>
          <a:custGeom>
            <a:avLst/>
            <a:gdLst>
              <a:gd name="T0" fmla="*/ 29757103 w 228"/>
              <a:gd name="T1" fmla="*/ 3597941 h 248"/>
              <a:gd name="T2" fmla="*/ 29757103 w 228"/>
              <a:gd name="T3" fmla="*/ 3597941 h 248"/>
              <a:gd name="T4" fmla="*/ 29757103 w 228"/>
              <a:gd name="T5" fmla="*/ 28141152 h 248"/>
              <a:gd name="T6" fmla="*/ 29757103 w 228"/>
              <a:gd name="T7" fmla="*/ 28141152 h 248"/>
              <a:gd name="T8" fmla="*/ 25955458 w 228"/>
              <a:gd name="T9" fmla="*/ 31739451 h 248"/>
              <a:gd name="T10" fmla="*/ 24120169 w 228"/>
              <a:gd name="T11" fmla="*/ 30839697 h 248"/>
              <a:gd name="T12" fmla="*/ 24120169 w 228"/>
              <a:gd name="T13" fmla="*/ 30839697 h 248"/>
              <a:gd name="T14" fmla="*/ 7472223 w 228"/>
              <a:gd name="T15" fmla="*/ 20816939 h 248"/>
              <a:gd name="T16" fmla="*/ 7472223 w 228"/>
              <a:gd name="T17" fmla="*/ 28141152 h 248"/>
              <a:gd name="T18" fmla="*/ 3801645 w 228"/>
              <a:gd name="T19" fmla="*/ 31739451 h 248"/>
              <a:gd name="T20" fmla="*/ 0 w 228"/>
              <a:gd name="T21" fmla="*/ 28141152 h 248"/>
              <a:gd name="T22" fmla="*/ 0 w 228"/>
              <a:gd name="T23" fmla="*/ 3597941 h 248"/>
              <a:gd name="T24" fmla="*/ 3801645 w 228"/>
              <a:gd name="T25" fmla="*/ 0 h 248"/>
              <a:gd name="T26" fmla="*/ 7472223 w 228"/>
              <a:gd name="T27" fmla="*/ 3597941 h 248"/>
              <a:gd name="T28" fmla="*/ 7472223 w 228"/>
              <a:gd name="T29" fmla="*/ 10793822 h 248"/>
              <a:gd name="T30" fmla="*/ 24120169 w 228"/>
              <a:gd name="T31" fmla="*/ 899396 h 248"/>
              <a:gd name="T32" fmla="*/ 24120169 w 228"/>
              <a:gd name="T33" fmla="*/ 899396 h 248"/>
              <a:gd name="T34" fmla="*/ 25955458 w 228"/>
              <a:gd name="T35" fmla="*/ 0 h 248"/>
              <a:gd name="T36" fmla="*/ 29757103 w 228"/>
              <a:gd name="T37" fmla="*/ 3597941 h 2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248">
                <a:moveTo>
                  <a:pt x="227" y="28"/>
                </a:moveTo>
                <a:lnTo>
                  <a:pt x="227" y="28"/>
                </a:lnTo>
                <a:cubicBezTo>
                  <a:pt x="227" y="219"/>
                  <a:pt x="227" y="219"/>
                  <a:pt x="227" y="219"/>
                </a:cubicBezTo>
                <a:cubicBezTo>
                  <a:pt x="227" y="233"/>
                  <a:pt x="212" y="247"/>
                  <a:pt x="198" y="247"/>
                </a:cubicBezTo>
                <a:cubicBezTo>
                  <a:pt x="191" y="247"/>
                  <a:pt x="184" y="247"/>
                  <a:pt x="184" y="240"/>
                </a:cubicBezTo>
                <a:cubicBezTo>
                  <a:pt x="57" y="162"/>
                  <a:pt x="57" y="162"/>
                  <a:pt x="57" y="162"/>
                </a:cubicBezTo>
                <a:cubicBezTo>
                  <a:pt x="57" y="219"/>
                  <a:pt x="57" y="219"/>
                  <a:pt x="57" y="219"/>
                </a:cubicBezTo>
                <a:cubicBezTo>
                  <a:pt x="57" y="233"/>
                  <a:pt x="43" y="247"/>
                  <a:pt x="29" y="247"/>
                </a:cubicBezTo>
                <a:cubicBezTo>
                  <a:pt x="7" y="247"/>
                  <a:pt x="0" y="233"/>
                  <a:pt x="0" y="219"/>
                </a:cubicBezTo>
                <a:cubicBezTo>
                  <a:pt x="0" y="28"/>
                  <a:pt x="0" y="28"/>
                  <a:pt x="0" y="28"/>
                </a:cubicBezTo>
                <a:cubicBezTo>
                  <a:pt x="0" y="14"/>
                  <a:pt x="7" y="0"/>
                  <a:pt x="29" y="0"/>
                </a:cubicBezTo>
                <a:cubicBezTo>
                  <a:pt x="43" y="0"/>
                  <a:pt x="57" y="14"/>
                  <a:pt x="57" y="28"/>
                </a:cubicBezTo>
                <a:cubicBezTo>
                  <a:pt x="57" y="84"/>
                  <a:pt x="57" y="84"/>
                  <a:pt x="57" y="84"/>
                </a:cubicBezTo>
                <a:cubicBezTo>
                  <a:pt x="184" y="7"/>
                  <a:pt x="184" y="7"/>
                  <a:pt x="184" y="7"/>
                </a:cubicBezTo>
                <a:cubicBezTo>
                  <a:pt x="184" y="7"/>
                  <a:pt x="191" y="0"/>
                  <a:pt x="198" y="0"/>
                </a:cubicBezTo>
                <a:cubicBezTo>
                  <a:pt x="212" y="0"/>
                  <a:pt x="227" y="14"/>
                  <a:pt x="227" y="28"/>
                </a:cubicBezTo>
              </a:path>
            </a:pathLst>
          </a:custGeom>
          <a:solidFill>
            <a:schemeClr val="accent1"/>
          </a:solidFill>
          <a:ln>
            <a:noFill/>
          </a:ln>
        </p:spPr>
        <p:txBody>
          <a:bodyPr wrap="none" lIns="91424" tIns="45712" rIns="91424" bIns="45712" anchor="ctr"/>
          <a:lstStyle/>
          <a:p>
            <a:endParaRPr lang="en-US" dirty="0"/>
          </a:p>
        </p:txBody>
      </p:sp>
      <p:sp>
        <p:nvSpPr>
          <p:cNvPr id="329" name="Freeform 67">
            <a:extLst>
              <a:ext uri="{FF2B5EF4-FFF2-40B4-BE49-F238E27FC236}">
                <a16:creationId xmlns:a16="http://schemas.microsoft.com/office/drawing/2014/main" id="{A4610AA7-6421-F74B-ABCE-D5D05EEEBFE9}"/>
              </a:ext>
            </a:extLst>
          </p:cNvPr>
          <p:cNvSpPr>
            <a:spLocks noChangeArrowheads="1"/>
          </p:cNvSpPr>
          <p:nvPr/>
        </p:nvSpPr>
        <p:spPr bwMode="auto">
          <a:xfrm>
            <a:off x="3418179" y="5082419"/>
            <a:ext cx="210478" cy="143779"/>
          </a:xfrm>
          <a:custGeom>
            <a:avLst/>
            <a:gdLst>
              <a:gd name="T0" fmla="*/ 0 w 361"/>
              <a:gd name="T1" fmla="*/ 3597941 h 248"/>
              <a:gd name="T2" fmla="*/ 0 w 361"/>
              <a:gd name="T3" fmla="*/ 3597941 h 248"/>
              <a:gd name="T4" fmla="*/ 0 w 361"/>
              <a:gd name="T5" fmla="*/ 28141152 h 248"/>
              <a:gd name="T6" fmla="*/ 3640933 w 361"/>
              <a:gd name="T7" fmla="*/ 31739451 h 248"/>
              <a:gd name="T8" fmla="*/ 5461220 w 361"/>
              <a:gd name="T9" fmla="*/ 30839697 h 248"/>
              <a:gd name="T10" fmla="*/ 5461220 w 361"/>
              <a:gd name="T11" fmla="*/ 30839697 h 248"/>
              <a:gd name="T12" fmla="*/ 19244264 w 361"/>
              <a:gd name="T13" fmla="*/ 22615730 h 248"/>
              <a:gd name="T14" fmla="*/ 19244264 w 361"/>
              <a:gd name="T15" fmla="*/ 28141152 h 248"/>
              <a:gd name="T16" fmla="*/ 22885198 w 361"/>
              <a:gd name="T17" fmla="*/ 31739451 h 248"/>
              <a:gd name="T18" fmla="*/ 24835659 w 361"/>
              <a:gd name="T19" fmla="*/ 30839697 h 248"/>
              <a:gd name="T20" fmla="*/ 24835659 w 361"/>
              <a:gd name="T21" fmla="*/ 30839697 h 248"/>
              <a:gd name="T22" fmla="*/ 44990067 w 361"/>
              <a:gd name="T23" fmla="*/ 19017789 h 248"/>
              <a:gd name="T24" fmla="*/ 44990067 w 361"/>
              <a:gd name="T25" fmla="*/ 19017789 h 248"/>
              <a:gd name="T26" fmla="*/ 44990067 w 361"/>
              <a:gd name="T27" fmla="*/ 19017789 h 248"/>
              <a:gd name="T28" fmla="*/ 44990067 w 361"/>
              <a:gd name="T29" fmla="*/ 19017789 h 248"/>
              <a:gd name="T30" fmla="*/ 46810353 w 361"/>
              <a:gd name="T31" fmla="*/ 16319244 h 248"/>
              <a:gd name="T32" fmla="*/ 44990067 w 361"/>
              <a:gd name="T33" fmla="*/ 12721303 h 248"/>
              <a:gd name="T34" fmla="*/ 44990067 w 361"/>
              <a:gd name="T35" fmla="*/ 12721303 h 248"/>
              <a:gd name="T36" fmla="*/ 44990067 w 361"/>
              <a:gd name="T37" fmla="*/ 12721303 h 248"/>
              <a:gd name="T38" fmla="*/ 44990067 w 361"/>
              <a:gd name="T39" fmla="*/ 12721303 h 248"/>
              <a:gd name="T40" fmla="*/ 24835659 w 361"/>
              <a:gd name="T41" fmla="*/ 899396 h 248"/>
              <a:gd name="T42" fmla="*/ 24835659 w 361"/>
              <a:gd name="T43" fmla="*/ 899396 h 248"/>
              <a:gd name="T44" fmla="*/ 22885198 w 361"/>
              <a:gd name="T45" fmla="*/ 0 h 248"/>
              <a:gd name="T46" fmla="*/ 19244264 w 361"/>
              <a:gd name="T47" fmla="*/ 3597941 h 248"/>
              <a:gd name="T48" fmla="*/ 19244264 w 361"/>
              <a:gd name="T49" fmla="*/ 3597941 h 248"/>
              <a:gd name="T50" fmla="*/ 19244264 w 361"/>
              <a:gd name="T51" fmla="*/ 8995031 h 248"/>
              <a:gd name="T52" fmla="*/ 5461220 w 361"/>
              <a:gd name="T53" fmla="*/ 899396 h 248"/>
              <a:gd name="T54" fmla="*/ 5461220 w 361"/>
              <a:gd name="T55" fmla="*/ 899396 h 248"/>
              <a:gd name="T56" fmla="*/ 3640933 w 361"/>
              <a:gd name="T57" fmla="*/ 0 h 248"/>
              <a:gd name="T58" fmla="*/ 0 w 361"/>
              <a:gd name="T59" fmla="*/ 3597941 h 2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61" h="248">
                <a:moveTo>
                  <a:pt x="0" y="28"/>
                </a:moveTo>
                <a:lnTo>
                  <a:pt x="0" y="28"/>
                </a:lnTo>
                <a:cubicBezTo>
                  <a:pt x="0" y="219"/>
                  <a:pt x="0" y="219"/>
                  <a:pt x="0" y="219"/>
                </a:cubicBezTo>
                <a:cubicBezTo>
                  <a:pt x="0" y="233"/>
                  <a:pt x="14" y="247"/>
                  <a:pt x="28" y="247"/>
                </a:cubicBezTo>
                <a:cubicBezTo>
                  <a:pt x="35" y="247"/>
                  <a:pt x="42" y="247"/>
                  <a:pt x="42" y="240"/>
                </a:cubicBezTo>
                <a:cubicBezTo>
                  <a:pt x="148" y="176"/>
                  <a:pt x="148" y="176"/>
                  <a:pt x="148" y="176"/>
                </a:cubicBezTo>
                <a:cubicBezTo>
                  <a:pt x="148" y="219"/>
                  <a:pt x="148" y="219"/>
                  <a:pt x="148" y="219"/>
                </a:cubicBezTo>
                <a:cubicBezTo>
                  <a:pt x="148" y="233"/>
                  <a:pt x="162" y="247"/>
                  <a:pt x="176" y="247"/>
                </a:cubicBezTo>
                <a:cubicBezTo>
                  <a:pt x="183" y="247"/>
                  <a:pt x="191" y="247"/>
                  <a:pt x="191" y="240"/>
                </a:cubicBezTo>
                <a:cubicBezTo>
                  <a:pt x="346" y="148"/>
                  <a:pt x="346" y="148"/>
                  <a:pt x="346" y="148"/>
                </a:cubicBezTo>
                <a:cubicBezTo>
                  <a:pt x="353" y="141"/>
                  <a:pt x="360" y="134"/>
                  <a:pt x="360" y="127"/>
                </a:cubicBezTo>
                <a:cubicBezTo>
                  <a:pt x="360" y="113"/>
                  <a:pt x="353" y="106"/>
                  <a:pt x="346" y="99"/>
                </a:cubicBezTo>
                <a:cubicBezTo>
                  <a:pt x="191" y="7"/>
                  <a:pt x="191" y="7"/>
                  <a:pt x="191" y="7"/>
                </a:cubicBezTo>
                <a:cubicBezTo>
                  <a:pt x="191" y="7"/>
                  <a:pt x="183" y="0"/>
                  <a:pt x="176" y="0"/>
                </a:cubicBezTo>
                <a:cubicBezTo>
                  <a:pt x="162" y="0"/>
                  <a:pt x="148" y="14"/>
                  <a:pt x="148" y="28"/>
                </a:cubicBezTo>
                <a:cubicBezTo>
                  <a:pt x="148" y="70"/>
                  <a:pt x="148" y="70"/>
                  <a:pt x="148" y="70"/>
                </a:cubicBezTo>
                <a:cubicBezTo>
                  <a:pt x="42" y="7"/>
                  <a:pt x="42" y="7"/>
                  <a:pt x="42" y="7"/>
                </a:cubicBezTo>
                <a:cubicBezTo>
                  <a:pt x="42" y="7"/>
                  <a:pt x="35" y="0"/>
                  <a:pt x="28" y="0"/>
                </a:cubicBezTo>
                <a:cubicBezTo>
                  <a:pt x="14" y="0"/>
                  <a:pt x="0" y="14"/>
                  <a:pt x="0" y="28"/>
                </a:cubicBezTo>
              </a:path>
            </a:pathLst>
          </a:custGeom>
          <a:solidFill>
            <a:schemeClr val="accent1"/>
          </a:solidFill>
          <a:ln>
            <a:noFill/>
          </a:ln>
        </p:spPr>
        <p:txBody>
          <a:bodyPr wrap="none" lIns="91424" tIns="45712" rIns="91424" bIns="45712" anchor="ctr"/>
          <a:lstStyle/>
          <a:p>
            <a:endParaRPr lang="en-US" dirty="0"/>
          </a:p>
        </p:txBody>
      </p:sp>
      <p:sp>
        <p:nvSpPr>
          <p:cNvPr id="330" name="Freeform 68">
            <a:extLst>
              <a:ext uri="{FF2B5EF4-FFF2-40B4-BE49-F238E27FC236}">
                <a16:creationId xmlns:a16="http://schemas.microsoft.com/office/drawing/2014/main" id="{3451A074-73EF-394A-9BE9-1F269BD2CDF0}"/>
              </a:ext>
            </a:extLst>
          </p:cNvPr>
          <p:cNvSpPr>
            <a:spLocks noChangeArrowheads="1"/>
          </p:cNvSpPr>
          <p:nvPr/>
        </p:nvSpPr>
        <p:spPr bwMode="auto">
          <a:xfrm>
            <a:off x="2788295" y="5082419"/>
            <a:ext cx="205345" cy="143779"/>
          </a:xfrm>
          <a:custGeom>
            <a:avLst/>
            <a:gdLst>
              <a:gd name="T0" fmla="*/ 45433353 w 354"/>
              <a:gd name="T1" fmla="*/ 3597941 h 248"/>
              <a:gd name="T2" fmla="*/ 45433353 w 354"/>
              <a:gd name="T3" fmla="*/ 3597941 h 248"/>
              <a:gd name="T4" fmla="*/ 45433353 w 354"/>
              <a:gd name="T5" fmla="*/ 28141152 h 248"/>
              <a:gd name="T6" fmla="*/ 41829638 w 354"/>
              <a:gd name="T7" fmla="*/ 31739451 h 248"/>
              <a:gd name="T8" fmla="*/ 40027602 w 354"/>
              <a:gd name="T9" fmla="*/ 30839697 h 248"/>
              <a:gd name="T10" fmla="*/ 40027602 w 354"/>
              <a:gd name="T11" fmla="*/ 30839697 h 248"/>
              <a:gd name="T12" fmla="*/ 26384788 w 354"/>
              <a:gd name="T13" fmla="*/ 22615730 h 248"/>
              <a:gd name="T14" fmla="*/ 26384788 w 354"/>
              <a:gd name="T15" fmla="*/ 28141152 h 248"/>
              <a:gd name="T16" fmla="*/ 22652280 w 354"/>
              <a:gd name="T17" fmla="*/ 31739451 h 248"/>
              <a:gd name="T18" fmla="*/ 20850602 w 354"/>
              <a:gd name="T19" fmla="*/ 30839697 h 248"/>
              <a:gd name="T20" fmla="*/ 20850602 w 354"/>
              <a:gd name="T21" fmla="*/ 30839697 h 248"/>
              <a:gd name="T22" fmla="*/ 1802037 w 354"/>
              <a:gd name="T23" fmla="*/ 19017789 h 248"/>
              <a:gd name="T24" fmla="*/ 1802037 w 354"/>
              <a:gd name="T25" fmla="*/ 19017789 h 248"/>
              <a:gd name="T26" fmla="*/ 1802037 w 354"/>
              <a:gd name="T27" fmla="*/ 19017789 h 248"/>
              <a:gd name="T28" fmla="*/ 1802037 w 354"/>
              <a:gd name="T29" fmla="*/ 19017789 h 248"/>
              <a:gd name="T30" fmla="*/ 0 w 354"/>
              <a:gd name="T31" fmla="*/ 16319244 h 248"/>
              <a:gd name="T32" fmla="*/ 1802037 w 354"/>
              <a:gd name="T33" fmla="*/ 12721303 h 248"/>
              <a:gd name="T34" fmla="*/ 1802037 w 354"/>
              <a:gd name="T35" fmla="*/ 12721303 h 248"/>
              <a:gd name="T36" fmla="*/ 1802037 w 354"/>
              <a:gd name="T37" fmla="*/ 12721303 h 248"/>
              <a:gd name="T38" fmla="*/ 1802037 w 354"/>
              <a:gd name="T39" fmla="*/ 12721303 h 248"/>
              <a:gd name="T40" fmla="*/ 20850602 w 354"/>
              <a:gd name="T41" fmla="*/ 899396 h 248"/>
              <a:gd name="T42" fmla="*/ 20850602 w 354"/>
              <a:gd name="T43" fmla="*/ 899396 h 248"/>
              <a:gd name="T44" fmla="*/ 22652280 w 354"/>
              <a:gd name="T45" fmla="*/ 0 h 248"/>
              <a:gd name="T46" fmla="*/ 26384788 w 354"/>
              <a:gd name="T47" fmla="*/ 3597941 h 248"/>
              <a:gd name="T48" fmla="*/ 26384788 w 354"/>
              <a:gd name="T49" fmla="*/ 3597941 h 248"/>
              <a:gd name="T50" fmla="*/ 26384788 w 354"/>
              <a:gd name="T51" fmla="*/ 8995031 h 248"/>
              <a:gd name="T52" fmla="*/ 40027602 w 354"/>
              <a:gd name="T53" fmla="*/ 899396 h 248"/>
              <a:gd name="T54" fmla="*/ 40027602 w 354"/>
              <a:gd name="T55" fmla="*/ 899396 h 248"/>
              <a:gd name="T56" fmla="*/ 41829638 w 354"/>
              <a:gd name="T57" fmla="*/ 0 h 248"/>
              <a:gd name="T58" fmla="*/ 45433353 w 354"/>
              <a:gd name="T59" fmla="*/ 3597941 h 2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4" h="248">
                <a:moveTo>
                  <a:pt x="353" y="28"/>
                </a:moveTo>
                <a:lnTo>
                  <a:pt x="353" y="28"/>
                </a:lnTo>
                <a:cubicBezTo>
                  <a:pt x="353" y="219"/>
                  <a:pt x="353" y="219"/>
                  <a:pt x="353" y="219"/>
                </a:cubicBezTo>
                <a:cubicBezTo>
                  <a:pt x="353" y="233"/>
                  <a:pt x="346" y="247"/>
                  <a:pt x="325" y="247"/>
                </a:cubicBezTo>
                <a:cubicBezTo>
                  <a:pt x="325" y="247"/>
                  <a:pt x="318" y="247"/>
                  <a:pt x="311" y="240"/>
                </a:cubicBezTo>
                <a:cubicBezTo>
                  <a:pt x="205" y="176"/>
                  <a:pt x="205" y="176"/>
                  <a:pt x="205" y="176"/>
                </a:cubicBezTo>
                <a:cubicBezTo>
                  <a:pt x="205" y="219"/>
                  <a:pt x="205" y="219"/>
                  <a:pt x="205" y="219"/>
                </a:cubicBezTo>
                <a:cubicBezTo>
                  <a:pt x="205" y="233"/>
                  <a:pt x="190" y="247"/>
                  <a:pt x="176" y="247"/>
                </a:cubicBezTo>
                <a:cubicBezTo>
                  <a:pt x="169" y="247"/>
                  <a:pt x="162" y="247"/>
                  <a:pt x="162" y="240"/>
                </a:cubicBezTo>
                <a:cubicBezTo>
                  <a:pt x="14" y="148"/>
                  <a:pt x="14" y="148"/>
                  <a:pt x="14" y="148"/>
                </a:cubicBezTo>
                <a:cubicBezTo>
                  <a:pt x="0" y="141"/>
                  <a:pt x="0" y="134"/>
                  <a:pt x="0" y="127"/>
                </a:cubicBezTo>
                <a:cubicBezTo>
                  <a:pt x="0" y="113"/>
                  <a:pt x="0" y="106"/>
                  <a:pt x="14" y="99"/>
                </a:cubicBezTo>
                <a:cubicBezTo>
                  <a:pt x="162" y="7"/>
                  <a:pt x="162" y="7"/>
                  <a:pt x="162" y="7"/>
                </a:cubicBezTo>
                <a:cubicBezTo>
                  <a:pt x="162" y="7"/>
                  <a:pt x="169" y="0"/>
                  <a:pt x="176" y="0"/>
                </a:cubicBezTo>
                <a:cubicBezTo>
                  <a:pt x="190" y="0"/>
                  <a:pt x="205" y="14"/>
                  <a:pt x="205" y="28"/>
                </a:cubicBezTo>
                <a:cubicBezTo>
                  <a:pt x="205" y="70"/>
                  <a:pt x="205" y="70"/>
                  <a:pt x="205" y="70"/>
                </a:cubicBezTo>
                <a:cubicBezTo>
                  <a:pt x="311" y="7"/>
                  <a:pt x="311" y="7"/>
                  <a:pt x="311" y="7"/>
                </a:cubicBezTo>
                <a:cubicBezTo>
                  <a:pt x="318" y="7"/>
                  <a:pt x="325" y="0"/>
                  <a:pt x="325" y="0"/>
                </a:cubicBezTo>
                <a:cubicBezTo>
                  <a:pt x="346" y="0"/>
                  <a:pt x="353" y="14"/>
                  <a:pt x="353" y="28"/>
                </a:cubicBezTo>
              </a:path>
            </a:pathLst>
          </a:custGeom>
          <a:solidFill>
            <a:schemeClr val="accent1"/>
          </a:solidFill>
          <a:ln>
            <a:noFill/>
          </a:ln>
        </p:spPr>
        <p:txBody>
          <a:bodyPr wrap="none" lIns="91424" tIns="45712" rIns="91424" bIns="45712" anchor="ctr"/>
          <a:lstStyle/>
          <a:p>
            <a:endParaRPr lang="en-US" dirty="0"/>
          </a:p>
        </p:txBody>
      </p:sp>
      <p:sp>
        <p:nvSpPr>
          <p:cNvPr id="331" name="Freeform 69">
            <a:extLst>
              <a:ext uri="{FF2B5EF4-FFF2-40B4-BE49-F238E27FC236}">
                <a16:creationId xmlns:a16="http://schemas.microsoft.com/office/drawing/2014/main" id="{9780678D-61D8-2448-A1D5-75D92CA7CED2}"/>
              </a:ext>
            </a:extLst>
          </p:cNvPr>
          <p:cNvSpPr>
            <a:spLocks noChangeArrowheads="1"/>
          </p:cNvSpPr>
          <p:nvPr/>
        </p:nvSpPr>
        <p:spPr bwMode="auto">
          <a:xfrm>
            <a:off x="2263651" y="5082419"/>
            <a:ext cx="100105" cy="143779"/>
          </a:xfrm>
          <a:custGeom>
            <a:avLst/>
            <a:gdLst>
              <a:gd name="T0" fmla="*/ 18614151 w 171"/>
              <a:gd name="T1" fmla="*/ 31739451 h 248"/>
              <a:gd name="T2" fmla="*/ 18614151 w 171"/>
              <a:gd name="T3" fmla="*/ 31739451 h 248"/>
              <a:gd name="T4" fmla="*/ 14943964 w 171"/>
              <a:gd name="T5" fmla="*/ 28141152 h 248"/>
              <a:gd name="T6" fmla="*/ 14943964 w 171"/>
              <a:gd name="T7" fmla="*/ 3597941 h 248"/>
              <a:gd name="T8" fmla="*/ 18614151 w 171"/>
              <a:gd name="T9" fmla="*/ 0 h 248"/>
              <a:gd name="T10" fmla="*/ 22284699 w 171"/>
              <a:gd name="T11" fmla="*/ 3597941 h 248"/>
              <a:gd name="T12" fmla="*/ 22284699 w 171"/>
              <a:gd name="T13" fmla="*/ 28141152 h 248"/>
              <a:gd name="T14" fmla="*/ 18614151 w 171"/>
              <a:gd name="T15" fmla="*/ 31739451 h 248"/>
              <a:gd name="T16" fmla="*/ 3801614 w 171"/>
              <a:gd name="T17" fmla="*/ 31739451 h 248"/>
              <a:gd name="T18" fmla="*/ 3801614 w 171"/>
              <a:gd name="T19" fmla="*/ 31739451 h 248"/>
              <a:gd name="T20" fmla="*/ 0 w 171"/>
              <a:gd name="T21" fmla="*/ 28141152 h 248"/>
              <a:gd name="T22" fmla="*/ 0 w 171"/>
              <a:gd name="T23" fmla="*/ 3597941 h 248"/>
              <a:gd name="T24" fmla="*/ 3801614 w 171"/>
              <a:gd name="T25" fmla="*/ 0 h 248"/>
              <a:gd name="T26" fmla="*/ 7471801 w 171"/>
              <a:gd name="T27" fmla="*/ 3597941 h 248"/>
              <a:gd name="T28" fmla="*/ 7471801 w 171"/>
              <a:gd name="T29" fmla="*/ 28141152 h 248"/>
              <a:gd name="T30" fmla="*/ 3801614 w 171"/>
              <a:gd name="T31" fmla="*/ 31739451 h 2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1" h="248">
                <a:moveTo>
                  <a:pt x="142" y="247"/>
                </a:moveTo>
                <a:lnTo>
                  <a:pt x="142" y="247"/>
                </a:lnTo>
                <a:cubicBezTo>
                  <a:pt x="121" y="247"/>
                  <a:pt x="114" y="233"/>
                  <a:pt x="114" y="219"/>
                </a:cubicBezTo>
                <a:cubicBezTo>
                  <a:pt x="114" y="28"/>
                  <a:pt x="114" y="28"/>
                  <a:pt x="114" y="28"/>
                </a:cubicBezTo>
                <a:cubicBezTo>
                  <a:pt x="114" y="14"/>
                  <a:pt x="121" y="0"/>
                  <a:pt x="142" y="0"/>
                </a:cubicBezTo>
                <a:cubicBezTo>
                  <a:pt x="156" y="0"/>
                  <a:pt x="170" y="14"/>
                  <a:pt x="170" y="28"/>
                </a:cubicBezTo>
                <a:cubicBezTo>
                  <a:pt x="170" y="219"/>
                  <a:pt x="170" y="219"/>
                  <a:pt x="170" y="219"/>
                </a:cubicBezTo>
                <a:cubicBezTo>
                  <a:pt x="170" y="233"/>
                  <a:pt x="156" y="247"/>
                  <a:pt x="142" y="247"/>
                </a:cubicBezTo>
                <a:close/>
                <a:moveTo>
                  <a:pt x="29" y="247"/>
                </a:moveTo>
                <a:lnTo>
                  <a:pt x="29" y="247"/>
                </a:lnTo>
                <a:cubicBezTo>
                  <a:pt x="7" y="247"/>
                  <a:pt x="0" y="233"/>
                  <a:pt x="0" y="219"/>
                </a:cubicBezTo>
                <a:cubicBezTo>
                  <a:pt x="0" y="28"/>
                  <a:pt x="0" y="28"/>
                  <a:pt x="0" y="28"/>
                </a:cubicBezTo>
                <a:cubicBezTo>
                  <a:pt x="0" y="14"/>
                  <a:pt x="7" y="0"/>
                  <a:pt x="29" y="0"/>
                </a:cubicBezTo>
                <a:cubicBezTo>
                  <a:pt x="43" y="0"/>
                  <a:pt x="57" y="14"/>
                  <a:pt x="57" y="28"/>
                </a:cubicBezTo>
                <a:cubicBezTo>
                  <a:pt x="57" y="219"/>
                  <a:pt x="57" y="219"/>
                  <a:pt x="57" y="219"/>
                </a:cubicBezTo>
                <a:cubicBezTo>
                  <a:pt x="57" y="233"/>
                  <a:pt x="43" y="247"/>
                  <a:pt x="29" y="247"/>
                </a:cubicBezTo>
                <a:close/>
              </a:path>
            </a:pathLst>
          </a:custGeom>
          <a:solidFill>
            <a:schemeClr val="accent1"/>
          </a:solidFill>
          <a:ln>
            <a:noFill/>
          </a:ln>
        </p:spPr>
        <p:txBody>
          <a:bodyPr wrap="none" lIns="91424" tIns="45712" rIns="91424" bIns="45712" anchor="ctr"/>
          <a:lstStyle/>
          <a:p>
            <a:endParaRPr lang="en-US" dirty="0"/>
          </a:p>
        </p:txBody>
      </p:sp>
      <p:sp>
        <p:nvSpPr>
          <p:cNvPr id="332" name="Freeform 70">
            <a:extLst>
              <a:ext uri="{FF2B5EF4-FFF2-40B4-BE49-F238E27FC236}">
                <a16:creationId xmlns:a16="http://schemas.microsoft.com/office/drawing/2014/main" id="{478EA8A4-AAAE-E942-8CF1-7A3B9C6D2AA4}"/>
              </a:ext>
            </a:extLst>
          </p:cNvPr>
          <p:cNvSpPr>
            <a:spLocks noChangeArrowheads="1"/>
          </p:cNvSpPr>
          <p:nvPr/>
        </p:nvSpPr>
        <p:spPr bwMode="auto">
          <a:xfrm>
            <a:off x="1687670" y="5078568"/>
            <a:ext cx="151442" cy="151481"/>
          </a:xfrm>
          <a:custGeom>
            <a:avLst/>
            <a:gdLst>
              <a:gd name="T0" fmla="*/ 29777684 w 262"/>
              <a:gd name="T1" fmla="*/ 33355469 h 262"/>
              <a:gd name="T2" fmla="*/ 29777684 w 262"/>
              <a:gd name="T3" fmla="*/ 33355469 h 262"/>
              <a:gd name="T4" fmla="*/ 3578499 w 262"/>
              <a:gd name="T5" fmla="*/ 33355469 h 262"/>
              <a:gd name="T6" fmla="*/ 0 w 262"/>
              <a:gd name="T7" fmla="*/ 29777009 h 262"/>
              <a:gd name="T8" fmla="*/ 0 w 262"/>
              <a:gd name="T9" fmla="*/ 3578460 h 262"/>
              <a:gd name="T10" fmla="*/ 3578499 w 262"/>
              <a:gd name="T11" fmla="*/ 0 h 262"/>
              <a:gd name="T12" fmla="*/ 29777684 w 262"/>
              <a:gd name="T13" fmla="*/ 0 h 262"/>
              <a:gd name="T14" fmla="*/ 33356183 w 262"/>
              <a:gd name="T15" fmla="*/ 3578460 h 262"/>
              <a:gd name="T16" fmla="*/ 33356183 w 262"/>
              <a:gd name="T17" fmla="*/ 29777009 h 262"/>
              <a:gd name="T18" fmla="*/ 29777684 w 262"/>
              <a:gd name="T19" fmla="*/ 33355469 h 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 h="262">
                <a:moveTo>
                  <a:pt x="233" y="261"/>
                </a:moveTo>
                <a:lnTo>
                  <a:pt x="233" y="261"/>
                </a:lnTo>
                <a:cubicBezTo>
                  <a:pt x="28" y="261"/>
                  <a:pt x="28" y="261"/>
                  <a:pt x="28" y="261"/>
                </a:cubicBezTo>
                <a:cubicBezTo>
                  <a:pt x="7" y="261"/>
                  <a:pt x="0" y="254"/>
                  <a:pt x="0" y="233"/>
                </a:cubicBezTo>
                <a:cubicBezTo>
                  <a:pt x="0" y="28"/>
                  <a:pt x="0" y="28"/>
                  <a:pt x="0" y="28"/>
                </a:cubicBezTo>
                <a:cubicBezTo>
                  <a:pt x="0" y="14"/>
                  <a:pt x="7" y="0"/>
                  <a:pt x="28" y="0"/>
                </a:cubicBezTo>
                <a:cubicBezTo>
                  <a:pt x="233" y="0"/>
                  <a:pt x="233" y="0"/>
                  <a:pt x="233" y="0"/>
                </a:cubicBezTo>
                <a:cubicBezTo>
                  <a:pt x="247" y="0"/>
                  <a:pt x="261" y="14"/>
                  <a:pt x="261" y="28"/>
                </a:cubicBezTo>
                <a:cubicBezTo>
                  <a:pt x="261" y="233"/>
                  <a:pt x="261" y="233"/>
                  <a:pt x="261" y="233"/>
                </a:cubicBezTo>
                <a:cubicBezTo>
                  <a:pt x="261" y="254"/>
                  <a:pt x="247" y="261"/>
                  <a:pt x="233" y="261"/>
                </a:cubicBezTo>
              </a:path>
            </a:pathLst>
          </a:custGeom>
          <a:solidFill>
            <a:schemeClr val="accent1"/>
          </a:solidFill>
          <a:ln>
            <a:noFill/>
          </a:ln>
        </p:spPr>
        <p:txBody>
          <a:bodyPr wrap="none" lIns="91424" tIns="45712" rIns="91424" bIns="45712" anchor="ctr"/>
          <a:lstStyle/>
          <a:p>
            <a:endParaRPr lang="en-US" dirty="0"/>
          </a:p>
        </p:txBody>
      </p:sp>
      <p:sp>
        <p:nvSpPr>
          <p:cNvPr id="333" name="Freeform 71">
            <a:extLst>
              <a:ext uri="{FF2B5EF4-FFF2-40B4-BE49-F238E27FC236}">
                <a16:creationId xmlns:a16="http://schemas.microsoft.com/office/drawing/2014/main" id="{AE95741D-5AF6-CD4D-94B5-9F54769B63A3}"/>
              </a:ext>
            </a:extLst>
          </p:cNvPr>
          <p:cNvSpPr>
            <a:spLocks noChangeArrowheads="1"/>
          </p:cNvSpPr>
          <p:nvPr/>
        </p:nvSpPr>
        <p:spPr bwMode="auto">
          <a:xfrm>
            <a:off x="1106556" y="5078568"/>
            <a:ext cx="156575" cy="151481"/>
          </a:xfrm>
          <a:custGeom>
            <a:avLst/>
            <a:gdLst>
              <a:gd name="T0" fmla="*/ 17365502 w 269"/>
              <a:gd name="T1" fmla="*/ 0 h 262"/>
              <a:gd name="T2" fmla="*/ 17365502 w 269"/>
              <a:gd name="T3" fmla="*/ 0 h 262"/>
              <a:gd name="T4" fmla="*/ 34730644 w 269"/>
              <a:gd name="T5" fmla="*/ 17124774 h 262"/>
              <a:gd name="T6" fmla="*/ 17365502 w 269"/>
              <a:gd name="T7" fmla="*/ 33355469 h 262"/>
              <a:gd name="T8" fmla="*/ 0 w 269"/>
              <a:gd name="T9" fmla="*/ 17124774 h 262"/>
              <a:gd name="T10" fmla="*/ 17365502 w 269"/>
              <a:gd name="T11" fmla="*/ 0 h 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9" h="262">
                <a:moveTo>
                  <a:pt x="134" y="0"/>
                </a:moveTo>
                <a:lnTo>
                  <a:pt x="134" y="0"/>
                </a:lnTo>
                <a:cubicBezTo>
                  <a:pt x="205" y="0"/>
                  <a:pt x="268" y="56"/>
                  <a:pt x="268" y="134"/>
                </a:cubicBezTo>
                <a:cubicBezTo>
                  <a:pt x="268" y="204"/>
                  <a:pt x="205" y="261"/>
                  <a:pt x="134" y="261"/>
                </a:cubicBezTo>
                <a:cubicBezTo>
                  <a:pt x="63" y="261"/>
                  <a:pt x="0" y="204"/>
                  <a:pt x="0" y="134"/>
                </a:cubicBezTo>
                <a:cubicBezTo>
                  <a:pt x="0" y="56"/>
                  <a:pt x="63" y="0"/>
                  <a:pt x="134" y="0"/>
                </a:cubicBezTo>
              </a:path>
            </a:pathLst>
          </a:custGeom>
          <a:solidFill>
            <a:schemeClr val="accent1"/>
          </a:solidFill>
          <a:ln>
            <a:noFill/>
          </a:ln>
        </p:spPr>
        <p:txBody>
          <a:bodyPr wrap="none" lIns="91424" tIns="45712" rIns="91424" bIns="45712" anchor="ctr"/>
          <a:lstStyle/>
          <a:p>
            <a:endParaRPr lang="en-US" dirty="0"/>
          </a:p>
        </p:txBody>
      </p:sp>
      <p:sp>
        <p:nvSpPr>
          <p:cNvPr id="334" name="Freeform 72">
            <a:extLst>
              <a:ext uri="{FF2B5EF4-FFF2-40B4-BE49-F238E27FC236}">
                <a16:creationId xmlns:a16="http://schemas.microsoft.com/office/drawing/2014/main" id="{BCD983BC-69A3-F549-B45A-F9CA4C5C39CE}"/>
              </a:ext>
            </a:extLst>
          </p:cNvPr>
          <p:cNvSpPr>
            <a:spLocks noChangeArrowheads="1"/>
          </p:cNvSpPr>
          <p:nvPr/>
        </p:nvSpPr>
        <p:spPr bwMode="auto">
          <a:xfrm>
            <a:off x="530575" y="5065730"/>
            <a:ext cx="151442" cy="177157"/>
          </a:xfrm>
          <a:custGeom>
            <a:avLst/>
            <a:gdLst>
              <a:gd name="T0" fmla="*/ 33356183 w 262"/>
              <a:gd name="T1" fmla="*/ 20121233 h 305"/>
              <a:gd name="T2" fmla="*/ 33356183 w 262"/>
              <a:gd name="T3" fmla="*/ 20121233 h 305"/>
              <a:gd name="T4" fmla="*/ 31566933 w 262"/>
              <a:gd name="T5" fmla="*/ 22829874 h 305"/>
              <a:gd name="T6" fmla="*/ 31566933 w 262"/>
              <a:gd name="T7" fmla="*/ 22829874 h 305"/>
              <a:gd name="T8" fmla="*/ 5367748 w 262"/>
              <a:gd name="T9" fmla="*/ 38307773 h 305"/>
              <a:gd name="T10" fmla="*/ 5367748 w 262"/>
              <a:gd name="T11" fmla="*/ 38307773 h 305"/>
              <a:gd name="T12" fmla="*/ 5367748 w 262"/>
              <a:gd name="T13" fmla="*/ 38307773 h 305"/>
              <a:gd name="T14" fmla="*/ 5367748 w 262"/>
              <a:gd name="T15" fmla="*/ 38307773 h 305"/>
              <a:gd name="T16" fmla="*/ 3578499 w 262"/>
              <a:gd name="T17" fmla="*/ 39210653 h 305"/>
              <a:gd name="T18" fmla="*/ 0 w 262"/>
              <a:gd name="T19" fmla="*/ 35599132 h 305"/>
              <a:gd name="T20" fmla="*/ 0 w 262"/>
              <a:gd name="T21" fmla="*/ 35599132 h 305"/>
              <a:gd name="T22" fmla="*/ 0 w 262"/>
              <a:gd name="T23" fmla="*/ 3740453 h 305"/>
              <a:gd name="T24" fmla="*/ 0 w 262"/>
              <a:gd name="T25" fmla="*/ 3740453 h 305"/>
              <a:gd name="T26" fmla="*/ 3578499 w 262"/>
              <a:gd name="T27" fmla="*/ 0 h 305"/>
              <a:gd name="T28" fmla="*/ 5367748 w 262"/>
              <a:gd name="T29" fmla="*/ 902880 h 305"/>
              <a:gd name="T30" fmla="*/ 5367748 w 262"/>
              <a:gd name="T31" fmla="*/ 902880 h 305"/>
              <a:gd name="T32" fmla="*/ 5367748 w 262"/>
              <a:gd name="T33" fmla="*/ 902880 h 305"/>
              <a:gd name="T34" fmla="*/ 5367748 w 262"/>
              <a:gd name="T35" fmla="*/ 902880 h 305"/>
              <a:gd name="T36" fmla="*/ 31566933 w 262"/>
              <a:gd name="T37" fmla="*/ 16509711 h 305"/>
              <a:gd name="T38" fmla="*/ 31566933 w 262"/>
              <a:gd name="T39" fmla="*/ 16509711 h 305"/>
              <a:gd name="T40" fmla="*/ 33356183 w 262"/>
              <a:gd name="T41" fmla="*/ 20121233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2" h="305">
                <a:moveTo>
                  <a:pt x="261" y="156"/>
                </a:moveTo>
                <a:lnTo>
                  <a:pt x="261" y="156"/>
                </a:lnTo>
                <a:cubicBezTo>
                  <a:pt x="261" y="163"/>
                  <a:pt x="261" y="170"/>
                  <a:pt x="247" y="177"/>
                </a:cubicBezTo>
                <a:cubicBezTo>
                  <a:pt x="42" y="297"/>
                  <a:pt x="42" y="297"/>
                  <a:pt x="42" y="297"/>
                </a:cubicBezTo>
                <a:cubicBezTo>
                  <a:pt x="35" y="304"/>
                  <a:pt x="35" y="304"/>
                  <a:pt x="28" y="304"/>
                </a:cubicBezTo>
                <a:cubicBezTo>
                  <a:pt x="14" y="304"/>
                  <a:pt x="0" y="290"/>
                  <a:pt x="0" y="276"/>
                </a:cubicBezTo>
                <a:cubicBezTo>
                  <a:pt x="0" y="29"/>
                  <a:pt x="0" y="29"/>
                  <a:pt x="0" y="29"/>
                </a:cubicBezTo>
                <a:cubicBezTo>
                  <a:pt x="0" y="14"/>
                  <a:pt x="14" y="0"/>
                  <a:pt x="28" y="0"/>
                </a:cubicBezTo>
                <a:cubicBezTo>
                  <a:pt x="35" y="0"/>
                  <a:pt x="35" y="7"/>
                  <a:pt x="42" y="7"/>
                </a:cubicBezTo>
                <a:cubicBezTo>
                  <a:pt x="247" y="128"/>
                  <a:pt x="247" y="128"/>
                  <a:pt x="247" y="128"/>
                </a:cubicBezTo>
                <a:cubicBezTo>
                  <a:pt x="261" y="135"/>
                  <a:pt x="261" y="142"/>
                  <a:pt x="261" y="156"/>
                </a:cubicBezTo>
              </a:path>
            </a:pathLst>
          </a:custGeom>
          <a:solidFill>
            <a:schemeClr val="accent1"/>
          </a:solidFill>
          <a:ln>
            <a:noFill/>
          </a:ln>
        </p:spPr>
        <p:txBody>
          <a:bodyPr wrap="none" lIns="91424" tIns="45712" rIns="91424" bIns="45712" anchor="ctr"/>
          <a:lstStyle/>
          <a:p>
            <a:endParaRPr lang="en-US" dirty="0"/>
          </a:p>
        </p:txBody>
      </p:sp>
      <p:pic>
        <p:nvPicPr>
          <p:cNvPr id="346" name="Graphic 345" descr="Thumbs Up Sign">
            <a:extLst>
              <a:ext uri="{FF2B5EF4-FFF2-40B4-BE49-F238E27FC236}">
                <a16:creationId xmlns:a16="http://schemas.microsoft.com/office/drawing/2014/main" id="{37488D3D-DAD9-CA4D-92C5-D30262EBDD8C}"/>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rot="10800000">
            <a:off x="7906329" y="2197917"/>
            <a:ext cx="424482" cy="424481"/>
          </a:xfrm>
          <a:prstGeom prst="rect">
            <a:avLst/>
          </a:prstGeom>
        </p:spPr>
      </p:pic>
      <p:sp>
        <p:nvSpPr>
          <p:cNvPr id="349" name="Freeform 1">
            <a:extLst>
              <a:ext uri="{FF2B5EF4-FFF2-40B4-BE49-F238E27FC236}">
                <a16:creationId xmlns:a16="http://schemas.microsoft.com/office/drawing/2014/main" id="{B294787B-B162-6B4B-A9E4-1899AE86E6F6}"/>
              </a:ext>
            </a:extLst>
          </p:cNvPr>
          <p:cNvSpPr>
            <a:spLocks noChangeArrowheads="1"/>
          </p:cNvSpPr>
          <p:nvPr/>
        </p:nvSpPr>
        <p:spPr bwMode="auto">
          <a:xfrm>
            <a:off x="1056632" y="5751587"/>
            <a:ext cx="361922" cy="112969"/>
          </a:xfrm>
          <a:custGeom>
            <a:avLst/>
            <a:gdLst>
              <a:gd name="T0" fmla="*/ 79390273 w 623"/>
              <a:gd name="T1" fmla="*/ 5558896 h 192"/>
              <a:gd name="T2" fmla="*/ 79390273 w 623"/>
              <a:gd name="T3" fmla="*/ 5558896 h 192"/>
              <a:gd name="T4" fmla="*/ 70224771 w 623"/>
              <a:gd name="T5" fmla="*/ 11117428 h 192"/>
              <a:gd name="T6" fmla="*/ 51119497 w 623"/>
              <a:gd name="T7" fmla="*/ 0 h 192"/>
              <a:gd name="T8" fmla="*/ 40146764 w 623"/>
              <a:gd name="T9" fmla="*/ 6485136 h 192"/>
              <a:gd name="T10" fmla="*/ 29174391 w 623"/>
              <a:gd name="T11" fmla="*/ 0 h 192"/>
              <a:gd name="T12" fmla="*/ 10069117 w 623"/>
              <a:gd name="T13" fmla="*/ 11117428 h 192"/>
              <a:gd name="T14" fmla="*/ 1807231 w 623"/>
              <a:gd name="T15" fmla="*/ 5558896 h 192"/>
              <a:gd name="T16" fmla="*/ 21816121 w 623"/>
              <a:gd name="T17" fmla="*/ 25279152 h 192"/>
              <a:gd name="T18" fmla="*/ 40146764 w 623"/>
              <a:gd name="T19" fmla="*/ 15882144 h 192"/>
              <a:gd name="T20" fmla="*/ 59252038 w 623"/>
              <a:gd name="T21" fmla="*/ 25279152 h 192"/>
              <a:gd name="T22" fmla="*/ 79390273 w 623"/>
              <a:gd name="T23" fmla="*/ 5558896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3" h="192">
                <a:moveTo>
                  <a:pt x="615" y="42"/>
                </a:moveTo>
                <a:lnTo>
                  <a:pt x="615" y="42"/>
                </a:lnTo>
                <a:cubicBezTo>
                  <a:pt x="601" y="42"/>
                  <a:pt x="587" y="84"/>
                  <a:pt x="544" y="84"/>
                </a:cubicBezTo>
                <a:cubicBezTo>
                  <a:pt x="495" y="84"/>
                  <a:pt x="473" y="0"/>
                  <a:pt x="396" y="0"/>
                </a:cubicBezTo>
                <a:cubicBezTo>
                  <a:pt x="339" y="0"/>
                  <a:pt x="318" y="49"/>
                  <a:pt x="311" y="49"/>
                </a:cubicBezTo>
                <a:cubicBezTo>
                  <a:pt x="311" y="49"/>
                  <a:pt x="290" y="0"/>
                  <a:pt x="226" y="0"/>
                </a:cubicBezTo>
                <a:cubicBezTo>
                  <a:pt x="148" y="0"/>
                  <a:pt x="127" y="84"/>
                  <a:pt x="78" y="84"/>
                </a:cubicBezTo>
                <a:cubicBezTo>
                  <a:pt x="42" y="84"/>
                  <a:pt x="21" y="42"/>
                  <a:pt x="14" y="42"/>
                </a:cubicBezTo>
                <a:cubicBezTo>
                  <a:pt x="0" y="49"/>
                  <a:pt x="35" y="191"/>
                  <a:pt x="169" y="191"/>
                </a:cubicBezTo>
                <a:cubicBezTo>
                  <a:pt x="254" y="191"/>
                  <a:pt x="304" y="120"/>
                  <a:pt x="311" y="120"/>
                </a:cubicBezTo>
                <a:cubicBezTo>
                  <a:pt x="318" y="120"/>
                  <a:pt x="375" y="191"/>
                  <a:pt x="459" y="191"/>
                </a:cubicBezTo>
                <a:cubicBezTo>
                  <a:pt x="594" y="191"/>
                  <a:pt x="622" y="49"/>
                  <a:pt x="615" y="42"/>
                </a:cubicBezTo>
              </a:path>
            </a:pathLst>
          </a:custGeom>
          <a:solidFill>
            <a:schemeClr val="accent1"/>
          </a:solidFill>
          <a:ln>
            <a:noFill/>
          </a:ln>
        </p:spPr>
        <p:txBody>
          <a:bodyPr wrap="none" lIns="91424" tIns="45712" rIns="91424" bIns="45712" anchor="ctr"/>
          <a:lstStyle/>
          <a:p>
            <a:endParaRPr lang="en-US" dirty="0"/>
          </a:p>
        </p:txBody>
      </p:sp>
      <p:sp>
        <p:nvSpPr>
          <p:cNvPr id="353" name="Freeform 109">
            <a:extLst>
              <a:ext uri="{FF2B5EF4-FFF2-40B4-BE49-F238E27FC236}">
                <a16:creationId xmlns:a16="http://schemas.microsoft.com/office/drawing/2014/main" id="{EEC84716-3235-C74E-92AC-D6CF7F011CE2}"/>
              </a:ext>
            </a:extLst>
          </p:cNvPr>
          <p:cNvSpPr>
            <a:spLocks noChangeArrowheads="1"/>
          </p:cNvSpPr>
          <p:nvPr/>
        </p:nvSpPr>
        <p:spPr bwMode="auto">
          <a:xfrm>
            <a:off x="4818910" y="2932450"/>
            <a:ext cx="351652" cy="351744"/>
          </a:xfrm>
          <a:custGeom>
            <a:avLst/>
            <a:gdLst>
              <a:gd name="T0" fmla="*/ 78441997 w 602"/>
              <a:gd name="T1" fmla="*/ 71002280 h 602"/>
              <a:gd name="T2" fmla="*/ 78441997 w 602"/>
              <a:gd name="T3" fmla="*/ 71002280 h 602"/>
              <a:gd name="T4" fmla="*/ 71002280 w 602"/>
              <a:gd name="T5" fmla="*/ 78441997 h 602"/>
              <a:gd name="T6" fmla="*/ 65520668 w 602"/>
              <a:gd name="T7" fmla="*/ 76614673 h 602"/>
              <a:gd name="T8" fmla="*/ 44245960 w 602"/>
              <a:gd name="T9" fmla="*/ 54426302 h 602"/>
              <a:gd name="T10" fmla="*/ 29497307 w 602"/>
              <a:gd name="T11" fmla="*/ 59125033 h 602"/>
              <a:gd name="T12" fmla="*/ 0 w 602"/>
              <a:gd name="T13" fmla="*/ 29497307 h 602"/>
              <a:gd name="T14" fmla="*/ 29497307 w 602"/>
              <a:gd name="T15" fmla="*/ 0 h 602"/>
              <a:gd name="T16" fmla="*/ 58994613 w 602"/>
              <a:gd name="T17" fmla="*/ 29497307 h 602"/>
              <a:gd name="T18" fmla="*/ 54426302 w 602"/>
              <a:gd name="T19" fmla="*/ 44376380 h 602"/>
              <a:gd name="T20" fmla="*/ 76614673 w 602"/>
              <a:gd name="T21" fmla="*/ 65520668 h 602"/>
              <a:gd name="T22" fmla="*/ 78441997 w 602"/>
              <a:gd name="T23" fmla="*/ 71002280 h 602"/>
              <a:gd name="T24" fmla="*/ 29497307 w 602"/>
              <a:gd name="T25" fmla="*/ 7439717 h 602"/>
              <a:gd name="T26" fmla="*/ 29497307 w 602"/>
              <a:gd name="T27" fmla="*/ 7439717 h 602"/>
              <a:gd name="T28" fmla="*/ 7439717 w 602"/>
              <a:gd name="T29" fmla="*/ 29497307 h 602"/>
              <a:gd name="T30" fmla="*/ 29497307 w 602"/>
              <a:gd name="T31" fmla="*/ 51685677 h 602"/>
              <a:gd name="T32" fmla="*/ 51685677 w 602"/>
              <a:gd name="T33" fmla="*/ 29497307 h 602"/>
              <a:gd name="T34" fmla="*/ 29497307 w 602"/>
              <a:gd name="T35" fmla="*/ 7439717 h 602"/>
              <a:gd name="T36" fmla="*/ 41504973 w 602"/>
              <a:gd name="T37" fmla="*/ 33282375 h 602"/>
              <a:gd name="T38" fmla="*/ 41504973 w 602"/>
              <a:gd name="T39" fmla="*/ 33282375 h 602"/>
              <a:gd name="T40" fmla="*/ 16575978 w 602"/>
              <a:gd name="T41" fmla="*/ 33282375 h 602"/>
              <a:gd name="T42" fmla="*/ 12921329 w 602"/>
              <a:gd name="T43" fmla="*/ 29497307 h 602"/>
              <a:gd name="T44" fmla="*/ 16575978 w 602"/>
              <a:gd name="T45" fmla="*/ 25842658 h 602"/>
              <a:gd name="T46" fmla="*/ 41504973 w 602"/>
              <a:gd name="T47" fmla="*/ 25842658 h 602"/>
              <a:gd name="T48" fmla="*/ 45159622 w 602"/>
              <a:gd name="T49" fmla="*/ 29497307 h 602"/>
              <a:gd name="T50" fmla="*/ 41504973 w 602"/>
              <a:gd name="T51" fmla="*/ 33282375 h 6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602">
                <a:moveTo>
                  <a:pt x="601" y="544"/>
                </a:moveTo>
                <a:lnTo>
                  <a:pt x="601" y="544"/>
                </a:lnTo>
                <a:cubicBezTo>
                  <a:pt x="601" y="573"/>
                  <a:pt x="573" y="601"/>
                  <a:pt x="544" y="601"/>
                </a:cubicBezTo>
                <a:cubicBezTo>
                  <a:pt x="530" y="601"/>
                  <a:pt x="516" y="594"/>
                  <a:pt x="502"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46" y="0"/>
                  <a:pt x="452" y="99"/>
                  <a:pt x="452" y="226"/>
                </a:cubicBezTo>
                <a:cubicBezTo>
                  <a:pt x="452" y="269"/>
                  <a:pt x="438" y="304"/>
                  <a:pt x="417" y="340"/>
                </a:cubicBezTo>
                <a:cubicBezTo>
                  <a:pt x="587" y="502"/>
                  <a:pt x="587" y="502"/>
                  <a:pt x="587" y="502"/>
                </a:cubicBezTo>
                <a:cubicBezTo>
                  <a:pt x="594" y="516"/>
                  <a:pt x="601" y="530"/>
                  <a:pt x="601" y="544"/>
                </a:cubicBezTo>
                <a:close/>
                <a:moveTo>
                  <a:pt x="226" y="57"/>
                </a:moveTo>
                <a:lnTo>
                  <a:pt x="226" y="57"/>
                </a:lnTo>
                <a:cubicBezTo>
                  <a:pt x="127" y="57"/>
                  <a:pt x="57" y="127"/>
                  <a:pt x="57" y="226"/>
                </a:cubicBezTo>
                <a:cubicBezTo>
                  <a:pt x="57" y="318"/>
                  <a:pt x="127" y="396"/>
                  <a:pt x="226" y="396"/>
                </a:cubicBezTo>
                <a:cubicBezTo>
                  <a:pt x="318" y="396"/>
                  <a:pt x="396" y="318"/>
                  <a:pt x="396" y="226"/>
                </a:cubicBezTo>
                <a:cubicBezTo>
                  <a:pt x="396" y="127"/>
                  <a:pt x="318" y="57"/>
                  <a:pt x="226" y="57"/>
                </a:cubicBezTo>
                <a:close/>
                <a:moveTo>
                  <a:pt x="318" y="255"/>
                </a:moveTo>
                <a:lnTo>
                  <a:pt x="318" y="255"/>
                </a:lnTo>
                <a:cubicBezTo>
                  <a:pt x="127" y="255"/>
                  <a:pt x="127" y="255"/>
                  <a:pt x="127" y="255"/>
                </a:cubicBezTo>
                <a:cubicBezTo>
                  <a:pt x="113" y="255"/>
                  <a:pt x="99" y="241"/>
                  <a:pt x="99" y="226"/>
                </a:cubicBezTo>
                <a:cubicBezTo>
                  <a:pt x="99" y="205"/>
                  <a:pt x="113" y="198"/>
                  <a:pt x="127" y="198"/>
                </a:cubicBezTo>
                <a:cubicBezTo>
                  <a:pt x="318" y="198"/>
                  <a:pt x="318" y="198"/>
                  <a:pt x="318" y="198"/>
                </a:cubicBezTo>
                <a:cubicBezTo>
                  <a:pt x="332" y="198"/>
                  <a:pt x="346" y="205"/>
                  <a:pt x="346" y="226"/>
                </a:cubicBezTo>
                <a:cubicBezTo>
                  <a:pt x="346" y="241"/>
                  <a:pt x="332" y="255"/>
                  <a:pt x="318" y="255"/>
                </a:cubicBezTo>
                <a:close/>
              </a:path>
            </a:pathLst>
          </a:custGeom>
          <a:solidFill>
            <a:schemeClr val="accent1"/>
          </a:solidFill>
          <a:ln>
            <a:noFill/>
          </a:ln>
        </p:spPr>
        <p:txBody>
          <a:bodyPr wrap="none" lIns="91424" tIns="45712" rIns="91424" bIns="45712" anchor="ctr"/>
          <a:lstStyle/>
          <a:p>
            <a:endParaRPr lang="en-US" dirty="0"/>
          </a:p>
        </p:txBody>
      </p:sp>
      <p:sp>
        <p:nvSpPr>
          <p:cNvPr id="354" name="Freeform 110">
            <a:extLst>
              <a:ext uri="{FF2B5EF4-FFF2-40B4-BE49-F238E27FC236}">
                <a16:creationId xmlns:a16="http://schemas.microsoft.com/office/drawing/2014/main" id="{2AACF52F-DAB8-D74E-9C77-6B672ECFDA8D}"/>
              </a:ext>
            </a:extLst>
          </p:cNvPr>
          <p:cNvSpPr>
            <a:spLocks noChangeArrowheads="1"/>
          </p:cNvSpPr>
          <p:nvPr/>
        </p:nvSpPr>
        <p:spPr bwMode="auto">
          <a:xfrm>
            <a:off x="4144225" y="2932450"/>
            <a:ext cx="354220" cy="351744"/>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accent1"/>
          </a:solidFill>
          <a:ln>
            <a:noFill/>
          </a:ln>
        </p:spPr>
        <p:txBody>
          <a:bodyPr wrap="none" lIns="91424" tIns="45712" rIns="91424" bIns="45712" anchor="ctr"/>
          <a:lstStyle/>
          <a:p>
            <a:endParaRPr lang="en-US" dirty="0"/>
          </a:p>
        </p:txBody>
      </p:sp>
      <p:sp>
        <p:nvSpPr>
          <p:cNvPr id="355" name="Freeform 47">
            <a:extLst>
              <a:ext uri="{FF2B5EF4-FFF2-40B4-BE49-F238E27FC236}">
                <a16:creationId xmlns:a16="http://schemas.microsoft.com/office/drawing/2014/main" id="{52D5F59E-EF72-AF40-BE18-2753EDC64B96}"/>
              </a:ext>
            </a:extLst>
          </p:cNvPr>
          <p:cNvSpPr>
            <a:spLocks noChangeArrowheads="1"/>
          </p:cNvSpPr>
          <p:nvPr/>
        </p:nvSpPr>
        <p:spPr bwMode="auto">
          <a:xfrm>
            <a:off x="5999938" y="899899"/>
            <a:ext cx="272082" cy="318367"/>
          </a:xfrm>
          <a:custGeom>
            <a:avLst/>
            <a:gdLst>
              <a:gd name="T0" fmla="*/ 56869383 w 467"/>
              <a:gd name="T1" fmla="*/ 70970385 h 545"/>
              <a:gd name="T2" fmla="*/ 56869383 w 467"/>
              <a:gd name="T3" fmla="*/ 70970385 h 545"/>
              <a:gd name="T4" fmla="*/ 3635389 w 467"/>
              <a:gd name="T5" fmla="*/ 70970385 h 545"/>
              <a:gd name="T6" fmla="*/ 0 w 467"/>
              <a:gd name="T7" fmla="*/ 67186892 h 545"/>
              <a:gd name="T8" fmla="*/ 0 w 467"/>
              <a:gd name="T9" fmla="*/ 3652741 h 545"/>
              <a:gd name="T10" fmla="*/ 3635389 w 467"/>
              <a:gd name="T11" fmla="*/ 0 h 545"/>
              <a:gd name="T12" fmla="*/ 56869383 w 467"/>
              <a:gd name="T13" fmla="*/ 0 h 545"/>
              <a:gd name="T14" fmla="*/ 60505132 w 467"/>
              <a:gd name="T15" fmla="*/ 3652741 h 545"/>
              <a:gd name="T16" fmla="*/ 60505132 w 467"/>
              <a:gd name="T17" fmla="*/ 67186892 h 545"/>
              <a:gd name="T18" fmla="*/ 56869383 w 467"/>
              <a:gd name="T19" fmla="*/ 70970385 h 545"/>
              <a:gd name="T20" fmla="*/ 30252386 w 467"/>
              <a:gd name="T21" fmla="*/ 68100348 h 545"/>
              <a:gd name="T22" fmla="*/ 30252386 w 467"/>
              <a:gd name="T23" fmla="*/ 68100348 h 545"/>
              <a:gd name="T24" fmla="*/ 32979017 w 467"/>
              <a:gd name="T25" fmla="*/ 66273797 h 545"/>
              <a:gd name="T26" fmla="*/ 30252386 w 467"/>
              <a:gd name="T27" fmla="*/ 63534150 h 545"/>
              <a:gd name="T28" fmla="*/ 27525754 w 467"/>
              <a:gd name="T29" fmla="*/ 66273797 h 545"/>
              <a:gd name="T30" fmla="*/ 30252386 w 467"/>
              <a:gd name="T31" fmla="*/ 68100348 h 545"/>
              <a:gd name="T32" fmla="*/ 53233994 w 467"/>
              <a:gd name="T33" fmla="*/ 7305844 h 545"/>
              <a:gd name="T34" fmla="*/ 53233994 w 467"/>
              <a:gd name="T35" fmla="*/ 7305844 h 545"/>
              <a:gd name="T36" fmla="*/ 7271138 w 467"/>
              <a:gd name="T37" fmla="*/ 7305844 h 545"/>
              <a:gd name="T38" fmla="*/ 7271138 w 467"/>
              <a:gd name="T39" fmla="*/ 60794504 h 545"/>
              <a:gd name="T40" fmla="*/ 53233994 w 467"/>
              <a:gd name="T41" fmla="*/ 60794504 h 545"/>
              <a:gd name="T42" fmla="*/ 53233994 w 467"/>
              <a:gd name="T43" fmla="*/ 7305844 h 5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7" h="545">
                <a:moveTo>
                  <a:pt x="438" y="544"/>
                </a:moveTo>
                <a:lnTo>
                  <a:pt x="438" y="544"/>
                </a:lnTo>
                <a:cubicBezTo>
                  <a:pt x="28" y="544"/>
                  <a:pt x="28" y="544"/>
                  <a:pt x="28" y="544"/>
                </a:cubicBezTo>
                <a:cubicBezTo>
                  <a:pt x="7" y="544"/>
                  <a:pt x="0" y="530"/>
                  <a:pt x="0" y="515"/>
                </a:cubicBezTo>
                <a:cubicBezTo>
                  <a:pt x="0" y="28"/>
                  <a:pt x="0" y="28"/>
                  <a:pt x="0" y="28"/>
                </a:cubicBezTo>
                <a:cubicBezTo>
                  <a:pt x="0" y="7"/>
                  <a:pt x="7" y="0"/>
                  <a:pt x="28" y="0"/>
                </a:cubicBezTo>
                <a:cubicBezTo>
                  <a:pt x="438" y="0"/>
                  <a:pt x="438" y="0"/>
                  <a:pt x="438" y="0"/>
                </a:cubicBezTo>
                <a:cubicBezTo>
                  <a:pt x="459" y="0"/>
                  <a:pt x="466" y="7"/>
                  <a:pt x="466" y="28"/>
                </a:cubicBezTo>
                <a:cubicBezTo>
                  <a:pt x="466" y="515"/>
                  <a:pt x="466" y="515"/>
                  <a:pt x="466" y="515"/>
                </a:cubicBezTo>
                <a:cubicBezTo>
                  <a:pt x="466" y="530"/>
                  <a:pt x="459" y="544"/>
                  <a:pt x="438" y="544"/>
                </a:cubicBezTo>
                <a:close/>
                <a:moveTo>
                  <a:pt x="233" y="522"/>
                </a:moveTo>
                <a:lnTo>
                  <a:pt x="233" y="522"/>
                </a:lnTo>
                <a:cubicBezTo>
                  <a:pt x="240" y="522"/>
                  <a:pt x="254" y="515"/>
                  <a:pt x="254" y="508"/>
                </a:cubicBezTo>
                <a:cubicBezTo>
                  <a:pt x="254" y="494"/>
                  <a:pt x="240" y="487"/>
                  <a:pt x="233" y="487"/>
                </a:cubicBezTo>
                <a:cubicBezTo>
                  <a:pt x="226" y="487"/>
                  <a:pt x="212" y="494"/>
                  <a:pt x="212" y="508"/>
                </a:cubicBezTo>
                <a:cubicBezTo>
                  <a:pt x="212" y="515"/>
                  <a:pt x="226" y="522"/>
                  <a:pt x="233" y="522"/>
                </a:cubicBezTo>
                <a:close/>
                <a:moveTo>
                  <a:pt x="410" y="56"/>
                </a:moveTo>
                <a:lnTo>
                  <a:pt x="410" y="56"/>
                </a:lnTo>
                <a:cubicBezTo>
                  <a:pt x="56" y="56"/>
                  <a:pt x="56" y="56"/>
                  <a:pt x="56" y="56"/>
                </a:cubicBezTo>
                <a:cubicBezTo>
                  <a:pt x="56" y="466"/>
                  <a:pt x="56" y="466"/>
                  <a:pt x="56" y="466"/>
                </a:cubicBezTo>
                <a:cubicBezTo>
                  <a:pt x="410" y="466"/>
                  <a:pt x="410" y="466"/>
                  <a:pt x="410" y="466"/>
                </a:cubicBezTo>
                <a:lnTo>
                  <a:pt x="410" y="56"/>
                </a:lnTo>
                <a:close/>
              </a:path>
            </a:pathLst>
          </a:custGeom>
          <a:solidFill>
            <a:schemeClr val="accent1"/>
          </a:solidFill>
          <a:ln>
            <a:noFill/>
          </a:ln>
        </p:spPr>
        <p:txBody>
          <a:bodyPr wrap="none" lIns="91424" tIns="45712" rIns="91424" bIns="45712" anchor="ctr"/>
          <a:lstStyle/>
          <a:p>
            <a:endParaRPr lang="en-US" dirty="0"/>
          </a:p>
        </p:txBody>
      </p:sp>
      <p:sp>
        <p:nvSpPr>
          <p:cNvPr id="356" name="Freeform 55">
            <a:extLst>
              <a:ext uri="{FF2B5EF4-FFF2-40B4-BE49-F238E27FC236}">
                <a16:creationId xmlns:a16="http://schemas.microsoft.com/office/drawing/2014/main" id="{378E9593-8ED5-B44A-8229-9B34D1DEF99F}"/>
              </a:ext>
            </a:extLst>
          </p:cNvPr>
          <p:cNvSpPr>
            <a:spLocks noChangeArrowheads="1"/>
          </p:cNvSpPr>
          <p:nvPr/>
        </p:nvSpPr>
        <p:spPr bwMode="auto">
          <a:xfrm>
            <a:off x="10647712" y="913856"/>
            <a:ext cx="286168" cy="290452"/>
          </a:xfrm>
          <a:custGeom>
            <a:avLst/>
            <a:gdLst>
              <a:gd name="T0" fmla="*/ 73816246 w 601"/>
              <a:gd name="T1" fmla="*/ 78678142 h 609"/>
              <a:gd name="T2" fmla="*/ 73816246 w 601"/>
              <a:gd name="T3" fmla="*/ 78678142 h 609"/>
              <a:gd name="T4" fmla="*/ 3613541 w 601"/>
              <a:gd name="T5" fmla="*/ 78678142 h 609"/>
              <a:gd name="T6" fmla="*/ 0 w 601"/>
              <a:gd name="T7" fmla="*/ 75054951 h 609"/>
              <a:gd name="T8" fmla="*/ 0 w 601"/>
              <a:gd name="T9" fmla="*/ 13716829 h 609"/>
              <a:gd name="T10" fmla="*/ 3613541 w 601"/>
              <a:gd name="T11" fmla="*/ 10093638 h 609"/>
              <a:gd name="T12" fmla="*/ 10840264 w 601"/>
              <a:gd name="T13" fmla="*/ 10093638 h 609"/>
              <a:gd name="T14" fmla="*/ 10840264 w 601"/>
              <a:gd name="T15" fmla="*/ 13716829 h 609"/>
              <a:gd name="T16" fmla="*/ 19099426 w 601"/>
              <a:gd name="T17" fmla="*/ 21998871 h 609"/>
              <a:gd name="T18" fmla="*/ 27229624 w 601"/>
              <a:gd name="T19" fmla="*/ 13716829 h 609"/>
              <a:gd name="T20" fmla="*/ 27229624 w 601"/>
              <a:gd name="T21" fmla="*/ 10093638 h 609"/>
              <a:gd name="T22" fmla="*/ 49167722 w 601"/>
              <a:gd name="T23" fmla="*/ 10093638 h 609"/>
              <a:gd name="T24" fmla="*/ 49167722 w 601"/>
              <a:gd name="T25" fmla="*/ 13716829 h 609"/>
              <a:gd name="T26" fmla="*/ 58330360 w 601"/>
              <a:gd name="T27" fmla="*/ 21998871 h 609"/>
              <a:gd name="T28" fmla="*/ 66460558 w 601"/>
              <a:gd name="T29" fmla="*/ 13716829 h 609"/>
              <a:gd name="T30" fmla="*/ 66460558 w 601"/>
              <a:gd name="T31" fmla="*/ 10093638 h 609"/>
              <a:gd name="T32" fmla="*/ 73816246 w 601"/>
              <a:gd name="T33" fmla="*/ 10093638 h 609"/>
              <a:gd name="T34" fmla="*/ 77429787 w 601"/>
              <a:gd name="T35" fmla="*/ 13716829 h 609"/>
              <a:gd name="T36" fmla="*/ 77429787 w 601"/>
              <a:gd name="T37" fmla="*/ 75054951 h 609"/>
              <a:gd name="T38" fmla="*/ 73816246 w 601"/>
              <a:gd name="T39" fmla="*/ 78678142 h 609"/>
              <a:gd name="T40" fmla="*/ 70203064 w 601"/>
              <a:gd name="T41" fmla="*/ 29245613 h 609"/>
              <a:gd name="T42" fmla="*/ 70203064 w 601"/>
              <a:gd name="T43" fmla="*/ 29245613 h 609"/>
              <a:gd name="T44" fmla="*/ 7226723 w 601"/>
              <a:gd name="T45" fmla="*/ 29245613 h 609"/>
              <a:gd name="T46" fmla="*/ 7226723 w 601"/>
              <a:gd name="T47" fmla="*/ 71302258 h 609"/>
              <a:gd name="T48" fmla="*/ 70203064 w 601"/>
              <a:gd name="T49" fmla="*/ 71302258 h 609"/>
              <a:gd name="T50" fmla="*/ 70203064 w 601"/>
              <a:gd name="T51" fmla="*/ 29245613 h 609"/>
              <a:gd name="T52" fmla="*/ 26326149 w 601"/>
              <a:gd name="T53" fmla="*/ 46585633 h 609"/>
              <a:gd name="T54" fmla="*/ 26326149 w 601"/>
              <a:gd name="T55" fmla="*/ 46585633 h 609"/>
              <a:gd name="T56" fmla="*/ 29165180 w 601"/>
              <a:gd name="T57" fmla="*/ 47491791 h 609"/>
              <a:gd name="T58" fmla="*/ 34585312 w 601"/>
              <a:gd name="T59" fmla="*/ 53961878 h 609"/>
              <a:gd name="T60" fmla="*/ 49167722 w 601"/>
              <a:gd name="T61" fmla="*/ 39339251 h 609"/>
              <a:gd name="T62" fmla="*/ 51877788 w 601"/>
              <a:gd name="T63" fmla="*/ 38433453 h 609"/>
              <a:gd name="T64" fmla="*/ 55620295 w 601"/>
              <a:gd name="T65" fmla="*/ 42056644 h 609"/>
              <a:gd name="T66" fmla="*/ 54716819 w 601"/>
              <a:gd name="T67" fmla="*/ 43868240 h 609"/>
              <a:gd name="T68" fmla="*/ 37295378 w 601"/>
              <a:gd name="T69" fmla="*/ 61338122 h 609"/>
              <a:gd name="T70" fmla="*/ 34585312 w 601"/>
              <a:gd name="T71" fmla="*/ 62243920 h 609"/>
              <a:gd name="T72" fmla="*/ 32778721 w 601"/>
              <a:gd name="T73" fmla="*/ 61338122 h 609"/>
              <a:gd name="T74" fmla="*/ 23616083 w 601"/>
              <a:gd name="T75" fmla="*/ 53056080 h 609"/>
              <a:gd name="T76" fmla="*/ 22712608 w 601"/>
              <a:gd name="T77" fmla="*/ 50338687 h 609"/>
              <a:gd name="T78" fmla="*/ 26326149 w 601"/>
              <a:gd name="T79" fmla="*/ 46585633 h 609"/>
              <a:gd name="T80" fmla="*/ 58330360 w 601"/>
              <a:gd name="T81" fmla="*/ 17340380 h 609"/>
              <a:gd name="T82" fmla="*/ 58330360 w 601"/>
              <a:gd name="T83" fmla="*/ 17340380 h 609"/>
              <a:gd name="T84" fmla="*/ 54716819 w 601"/>
              <a:gd name="T85" fmla="*/ 13716829 h 609"/>
              <a:gd name="T86" fmla="*/ 54716819 w 601"/>
              <a:gd name="T87" fmla="*/ 3623191 h 609"/>
              <a:gd name="T88" fmla="*/ 58330360 w 601"/>
              <a:gd name="T89" fmla="*/ 0 h 609"/>
              <a:gd name="T90" fmla="*/ 61943901 w 601"/>
              <a:gd name="T91" fmla="*/ 3623191 h 609"/>
              <a:gd name="T92" fmla="*/ 61943901 w 601"/>
              <a:gd name="T93" fmla="*/ 13716829 h 609"/>
              <a:gd name="T94" fmla="*/ 58330360 w 601"/>
              <a:gd name="T95" fmla="*/ 17340380 h 609"/>
              <a:gd name="T96" fmla="*/ 19099426 w 601"/>
              <a:gd name="T97" fmla="*/ 17340380 h 609"/>
              <a:gd name="T98" fmla="*/ 19099426 w 601"/>
              <a:gd name="T99" fmla="*/ 17340380 h 609"/>
              <a:gd name="T100" fmla="*/ 15485886 w 601"/>
              <a:gd name="T101" fmla="*/ 13716829 h 609"/>
              <a:gd name="T102" fmla="*/ 15485886 w 601"/>
              <a:gd name="T103" fmla="*/ 3623191 h 609"/>
              <a:gd name="T104" fmla="*/ 19099426 w 601"/>
              <a:gd name="T105" fmla="*/ 0 h 609"/>
              <a:gd name="T106" fmla="*/ 22712608 w 601"/>
              <a:gd name="T107" fmla="*/ 3623191 h 609"/>
              <a:gd name="T108" fmla="*/ 22712608 w 601"/>
              <a:gd name="T109" fmla="*/ 13716829 h 609"/>
              <a:gd name="T110" fmla="*/ 19099426 w 601"/>
              <a:gd name="T111" fmla="*/ 17340380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1" h="609">
                <a:moveTo>
                  <a:pt x="572" y="608"/>
                </a:moveTo>
                <a:lnTo>
                  <a:pt x="572" y="608"/>
                </a:lnTo>
                <a:cubicBezTo>
                  <a:pt x="28" y="608"/>
                  <a:pt x="28" y="608"/>
                  <a:pt x="28" y="608"/>
                </a:cubicBezTo>
                <a:cubicBezTo>
                  <a:pt x="7" y="608"/>
                  <a:pt x="0" y="594"/>
                  <a:pt x="0" y="580"/>
                </a:cubicBezTo>
                <a:cubicBezTo>
                  <a:pt x="0" y="106"/>
                  <a:pt x="0" y="106"/>
                  <a:pt x="0" y="106"/>
                </a:cubicBezTo>
                <a:cubicBezTo>
                  <a:pt x="0" y="92"/>
                  <a:pt x="7" y="78"/>
                  <a:pt x="28" y="78"/>
                </a:cubicBezTo>
                <a:cubicBezTo>
                  <a:pt x="84" y="78"/>
                  <a:pt x="84" y="78"/>
                  <a:pt x="84" y="78"/>
                </a:cubicBezTo>
                <a:cubicBezTo>
                  <a:pt x="84" y="106"/>
                  <a:pt x="84" y="106"/>
                  <a:pt x="84" y="106"/>
                </a:cubicBezTo>
                <a:cubicBezTo>
                  <a:pt x="84" y="141"/>
                  <a:pt x="113" y="170"/>
                  <a:pt x="148" y="170"/>
                </a:cubicBezTo>
                <a:cubicBezTo>
                  <a:pt x="183" y="170"/>
                  <a:pt x="211" y="141"/>
                  <a:pt x="211" y="106"/>
                </a:cubicBezTo>
                <a:cubicBezTo>
                  <a:pt x="211" y="78"/>
                  <a:pt x="211" y="78"/>
                  <a:pt x="211" y="78"/>
                </a:cubicBezTo>
                <a:cubicBezTo>
                  <a:pt x="381" y="78"/>
                  <a:pt x="381" y="78"/>
                  <a:pt x="381" y="78"/>
                </a:cubicBezTo>
                <a:cubicBezTo>
                  <a:pt x="381" y="106"/>
                  <a:pt x="381" y="106"/>
                  <a:pt x="381" y="106"/>
                </a:cubicBezTo>
                <a:cubicBezTo>
                  <a:pt x="381" y="141"/>
                  <a:pt x="417" y="170"/>
                  <a:pt x="452" y="170"/>
                </a:cubicBezTo>
                <a:cubicBezTo>
                  <a:pt x="487" y="170"/>
                  <a:pt x="515" y="141"/>
                  <a:pt x="515" y="106"/>
                </a:cubicBezTo>
                <a:cubicBezTo>
                  <a:pt x="515" y="78"/>
                  <a:pt x="515" y="78"/>
                  <a:pt x="515" y="78"/>
                </a:cubicBezTo>
                <a:cubicBezTo>
                  <a:pt x="572" y="78"/>
                  <a:pt x="572" y="78"/>
                  <a:pt x="572" y="78"/>
                </a:cubicBezTo>
                <a:cubicBezTo>
                  <a:pt x="586" y="78"/>
                  <a:pt x="600" y="92"/>
                  <a:pt x="600" y="106"/>
                </a:cubicBezTo>
                <a:cubicBezTo>
                  <a:pt x="600" y="580"/>
                  <a:pt x="600" y="580"/>
                  <a:pt x="600" y="580"/>
                </a:cubicBezTo>
                <a:cubicBezTo>
                  <a:pt x="600" y="594"/>
                  <a:pt x="586" y="608"/>
                  <a:pt x="572" y="608"/>
                </a:cubicBezTo>
                <a:close/>
                <a:moveTo>
                  <a:pt x="544" y="226"/>
                </a:moveTo>
                <a:lnTo>
                  <a:pt x="544" y="226"/>
                </a:lnTo>
                <a:cubicBezTo>
                  <a:pt x="56" y="226"/>
                  <a:pt x="56" y="226"/>
                  <a:pt x="56" y="226"/>
                </a:cubicBezTo>
                <a:cubicBezTo>
                  <a:pt x="56" y="551"/>
                  <a:pt x="56" y="551"/>
                  <a:pt x="56" y="551"/>
                </a:cubicBezTo>
                <a:cubicBezTo>
                  <a:pt x="544" y="551"/>
                  <a:pt x="544" y="551"/>
                  <a:pt x="544" y="551"/>
                </a:cubicBezTo>
                <a:lnTo>
                  <a:pt x="544" y="226"/>
                </a:lnTo>
                <a:close/>
                <a:moveTo>
                  <a:pt x="204" y="360"/>
                </a:moveTo>
                <a:lnTo>
                  <a:pt x="204" y="360"/>
                </a:lnTo>
                <a:cubicBezTo>
                  <a:pt x="211" y="360"/>
                  <a:pt x="219" y="360"/>
                  <a:pt x="226" y="367"/>
                </a:cubicBezTo>
                <a:cubicBezTo>
                  <a:pt x="268" y="417"/>
                  <a:pt x="268" y="417"/>
                  <a:pt x="268" y="417"/>
                </a:cubicBezTo>
                <a:cubicBezTo>
                  <a:pt x="381" y="304"/>
                  <a:pt x="381" y="304"/>
                  <a:pt x="381" y="304"/>
                </a:cubicBezTo>
                <a:cubicBezTo>
                  <a:pt x="388" y="297"/>
                  <a:pt x="395" y="297"/>
                  <a:pt x="402" y="297"/>
                </a:cubicBezTo>
                <a:cubicBezTo>
                  <a:pt x="417" y="297"/>
                  <a:pt x="431" y="304"/>
                  <a:pt x="431" y="325"/>
                </a:cubicBezTo>
                <a:cubicBezTo>
                  <a:pt x="431" y="332"/>
                  <a:pt x="431" y="339"/>
                  <a:pt x="424" y="339"/>
                </a:cubicBezTo>
                <a:cubicBezTo>
                  <a:pt x="289" y="474"/>
                  <a:pt x="289" y="474"/>
                  <a:pt x="289" y="474"/>
                </a:cubicBezTo>
                <a:cubicBezTo>
                  <a:pt x="282" y="481"/>
                  <a:pt x="275" y="481"/>
                  <a:pt x="268" y="481"/>
                </a:cubicBezTo>
                <a:cubicBezTo>
                  <a:pt x="261" y="481"/>
                  <a:pt x="254" y="481"/>
                  <a:pt x="254" y="474"/>
                </a:cubicBezTo>
                <a:cubicBezTo>
                  <a:pt x="183" y="410"/>
                  <a:pt x="183" y="410"/>
                  <a:pt x="183" y="410"/>
                </a:cubicBezTo>
                <a:cubicBezTo>
                  <a:pt x="176" y="403"/>
                  <a:pt x="176" y="396"/>
                  <a:pt x="176" y="389"/>
                </a:cubicBezTo>
                <a:cubicBezTo>
                  <a:pt x="176" y="375"/>
                  <a:pt x="190" y="360"/>
                  <a:pt x="204" y="360"/>
                </a:cubicBezTo>
                <a:close/>
                <a:moveTo>
                  <a:pt x="452" y="134"/>
                </a:moveTo>
                <a:lnTo>
                  <a:pt x="452" y="134"/>
                </a:lnTo>
                <a:cubicBezTo>
                  <a:pt x="431" y="134"/>
                  <a:pt x="424" y="120"/>
                  <a:pt x="424" y="106"/>
                </a:cubicBezTo>
                <a:cubicBezTo>
                  <a:pt x="424" y="28"/>
                  <a:pt x="424" y="28"/>
                  <a:pt x="424" y="28"/>
                </a:cubicBezTo>
                <a:cubicBezTo>
                  <a:pt x="424" y="14"/>
                  <a:pt x="431" y="0"/>
                  <a:pt x="452" y="0"/>
                </a:cubicBezTo>
                <a:cubicBezTo>
                  <a:pt x="466" y="0"/>
                  <a:pt x="480" y="14"/>
                  <a:pt x="480" y="28"/>
                </a:cubicBezTo>
                <a:cubicBezTo>
                  <a:pt x="480" y="106"/>
                  <a:pt x="480" y="106"/>
                  <a:pt x="480" y="106"/>
                </a:cubicBezTo>
                <a:cubicBezTo>
                  <a:pt x="480" y="120"/>
                  <a:pt x="466" y="134"/>
                  <a:pt x="452" y="134"/>
                </a:cubicBezTo>
                <a:close/>
                <a:moveTo>
                  <a:pt x="148" y="134"/>
                </a:moveTo>
                <a:lnTo>
                  <a:pt x="148" y="134"/>
                </a:lnTo>
                <a:cubicBezTo>
                  <a:pt x="134" y="134"/>
                  <a:pt x="120" y="120"/>
                  <a:pt x="120" y="106"/>
                </a:cubicBezTo>
                <a:cubicBezTo>
                  <a:pt x="120" y="28"/>
                  <a:pt x="120" y="28"/>
                  <a:pt x="120" y="28"/>
                </a:cubicBezTo>
                <a:cubicBezTo>
                  <a:pt x="120" y="14"/>
                  <a:pt x="134" y="0"/>
                  <a:pt x="148" y="0"/>
                </a:cubicBezTo>
                <a:cubicBezTo>
                  <a:pt x="162" y="0"/>
                  <a:pt x="176" y="14"/>
                  <a:pt x="176" y="28"/>
                </a:cubicBezTo>
                <a:cubicBezTo>
                  <a:pt x="176" y="106"/>
                  <a:pt x="176" y="106"/>
                  <a:pt x="176" y="106"/>
                </a:cubicBezTo>
                <a:cubicBezTo>
                  <a:pt x="176" y="120"/>
                  <a:pt x="162" y="134"/>
                  <a:pt x="148" y="134"/>
                </a:cubicBezTo>
                <a:close/>
              </a:path>
            </a:pathLst>
          </a:custGeom>
          <a:solidFill>
            <a:schemeClr val="accent1"/>
          </a:solidFill>
          <a:ln>
            <a:noFill/>
          </a:ln>
        </p:spPr>
        <p:txBody>
          <a:bodyPr wrap="none" lIns="91424" tIns="45712" rIns="91424" bIns="45712" anchor="ctr"/>
          <a:lstStyle/>
          <a:p>
            <a:endParaRPr lang="en-US" dirty="0"/>
          </a:p>
        </p:txBody>
      </p:sp>
      <p:sp>
        <p:nvSpPr>
          <p:cNvPr id="357" name="Freeform 3">
            <a:extLst>
              <a:ext uri="{FF2B5EF4-FFF2-40B4-BE49-F238E27FC236}">
                <a16:creationId xmlns:a16="http://schemas.microsoft.com/office/drawing/2014/main" id="{148FDA88-0382-DE47-AD2A-2F041BE0EB37}"/>
              </a:ext>
            </a:extLst>
          </p:cNvPr>
          <p:cNvSpPr>
            <a:spLocks noChangeArrowheads="1"/>
          </p:cNvSpPr>
          <p:nvPr/>
        </p:nvSpPr>
        <p:spPr bwMode="auto">
          <a:xfrm>
            <a:off x="1784489" y="1632599"/>
            <a:ext cx="351654" cy="210533"/>
          </a:xfrm>
          <a:custGeom>
            <a:avLst/>
            <a:gdLst>
              <a:gd name="T0" fmla="*/ 74657633 w 602"/>
              <a:gd name="T1" fmla="*/ 26655946 h 361"/>
              <a:gd name="T2" fmla="*/ 74657633 w 602"/>
              <a:gd name="T3" fmla="*/ 26655946 h 361"/>
              <a:gd name="T4" fmla="*/ 3654665 w 602"/>
              <a:gd name="T5" fmla="*/ 26655946 h 361"/>
              <a:gd name="T6" fmla="*/ 0 w 602"/>
              <a:gd name="T7" fmla="*/ 22885198 h 361"/>
              <a:gd name="T8" fmla="*/ 3654665 w 602"/>
              <a:gd name="T9" fmla="*/ 19244264 h 361"/>
              <a:gd name="T10" fmla="*/ 74657633 w 602"/>
              <a:gd name="T11" fmla="*/ 19244264 h 361"/>
              <a:gd name="T12" fmla="*/ 78442719 w 602"/>
              <a:gd name="T13" fmla="*/ 22885198 h 361"/>
              <a:gd name="T14" fmla="*/ 74657633 w 602"/>
              <a:gd name="T15" fmla="*/ 26655946 h 361"/>
              <a:gd name="T16" fmla="*/ 74657633 w 602"/>
              <a:gd name="T17" fmla="*/ 7281506 h 361"/>
              <a:gd name="T18" fmla="*/ 74657633 w 602"/>
              <a:gd name="T19" fmla="*/ 7281506 h 361"/>
              <a:gd name="T20" fmla="*/ 3654665 w 602"/>
              <a:gd name="T21" fmla="*/ 7281506 h 361"/>
              <a:gd name="T22" fmla="*/ 0 w 602"/>
              <a:gd name="T23" fmla="*/ 3640933 h 361"/>
              <a:gd name="T24" fmla="*/ 3654665 w 602"/>
              <a:gd name="T25" fmla="*/ 0 h 361"/>
              <a:gd name="T26" fmla="*/ 74657633 w 602"/>
              <a:gd name="T27" fmla="*/ 0 h 361"/>
              <a:gd name="T28" fmla="*/ 78442719 w 602"/>
              <a:gd name="T29" fmla="*/ 3640933 h 361"/>
              <a:gd name="T30" fmla="*/ 74657633 w 602"/>
              <a:gd name="T31" fmla="*/ 7281506 h 361"/>
              <a:gd name="T32" fmla="*/ 3654665 w 602"/>
              <a:gd name="T33" fmla="*/ 39528847 h 361"/>
              <a:gd name="T34" fmla="*/ 3654665 w 602"/>
              <a:gd name="T35" fmla="*/ 39528847 h 361"/>
              <a:gd name="T36" fmla="*/ 74657633 w 602"/>
              <a:gd name="T37" fmla="*/ 39528847 h 361"/>
              <a:gd name="T38" fmla="*/ 78442719 w 602"/>
              <a:gd name="T39" fmla="*/ 43169780 h 361"/>
              <a:gd name="T40" fmla="*/ 74657633 w 602"/>
              <a:gd name="T41" fmla="*/ 46810353 h 361"/>
              <a:gd name="T42" fmla="*/ 3654665 w 602"/>
              <a:gd name="T43" fmla="*/ 46810353 h 361"/>
              <a:gd name="T44" fmla="*/ 0 w 602"/>
              <a:gd name="T45" fmla="*/ 43169780 h 361"/>
              <a:gd name="T46" fmla="*/ 3654665 w 602"/>
              <a:gd name="T47" fmla="*/ 39528847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2" h="361">
                <a:moveTo>
                  <a:pt x="572" y="205"/>
                </a:moveTo>
                <a:lnTo>
                  <a:pt x="572" y="205"/>
                </a:lnTo>
                <a:cubicBezTo>
                  <a:pt x="28" y="205"/>
                  <a:pt x="28" y="205"/>
                  <a:pt x="28" y="205"/>
                </a:cubicBezTo>
                <a:cubicBezTo>
                  <a:pt x="14" y="205"/>
                  <a:pt x="0" y="198"/>
                  <a:pt x="0" y="176"/>
                </a:cubicBezTo>
                <a:cubicBezTo>
                  <a:pt x="0" y="162"/>
                  <a:pt x="14" y="148"/>
                  <a:pt x="28" y="148"/>
                </a:cubicBezTo>
                <a:cubicBezTo>
                  <a:pt x="572" y="148"/>
                  <a:pt x="572" y="148"/>
                  <a:pt x="572" y="148"/>
                </a:cubicBezTo>
                <a:cubicBezTo>
                  <a:pt x="594" y="148"/>
                  <a:pt x="601" y="162"/>
                  <a:pt x="601" y="176"/>
                </a:cubicBezTo>
                <a:cubicBezTo>
                  <a:pt x="601" y="198"/>
                  <a:pt x="594" y="205"/>
                  <a:pt x="572" y="205"/>
                </a:cubicBezTo>
                <a:close/>
                <a:moveTo>
                  <a:pt x="572" y="56"/>
                </a:moveTo>
                <a:lnTo>
                  <a:pt x="572" y="56"/>
                </a:lnTo>
                <a:cubicBezTo>
                  <a:pt x="28" y="56"/>
                  <a:pt x="28" y="56"/>
                  <a:pt x="28" y="56"/>
                </a:cubicBezTo>
                <a:cubicBezTo>
                  <a:pt x="14" y="56"/>
                  <a:pt x="0" y="42"/>
                  <a:pt x="0" y="28"/>
                </a:cubicBezTo>
                <a:cubicBezTo>
                  <a:pt x="0" y="14"/>
                  <a:pt x="14" y="0"/>
                  <a:pt x="28" y="0"/>
                </a:cubicBezTo>
                <a:cubicBezTo>
                  <a:pt x="572" y="0"/>
                  <a:pt x="572" y="0"/>
                  <a:pt x="572" y="0"/>
                </a:cubicBezTo>
                <a:cubicBezTo>
                  <a:pt x="594" y="0"/>
                  <a:pt x="601" y="14"/>
                  <a:pt x="601" y="28"/>
                </a:cubicBezTo>
                <a:cubicBezTo>
                  <a:pt x="601" y="42"/>
                  <a:pt x="594" y="56"/>
                  <a:pt x="572" y="56"/>
                </a:cubicBezTo>
                <a:close/>
                <a:moveTo>
                  <a:pt x="28" y="304"/>
                </a:moveTo>
                <a:lnTo>
                  <a:pt x="28" y="304"/>
                </a:lnTo>
                <a:cubicBezTo>
                  <a:pt x="572" y="304"/>
                  <a:pt x="572" y="304"/>
                  <a:pt x="572" y="304"/>
                </a:cubicBezTo>
                <a:cubicBezTo>
                  <a:pt x="594" y="304"/>
                  <a:pt x="601" y="311"/>
                  <a:pt x="601" y="332"/>
                </a:cubicBezTo>
                <a:cubicBezTo>
                  <a:pt x="601" y="346"/>
                  <a:pt x="594" y="360"/>
                  <a:pt x="572" y="360"/>
                </a:cubicBezTo>
                <a:cubicBezTo>
                  <a:pt x="28" y="360"/>
                  <a:pt x="28" y="360"/>
                  <a:pt x="28" y="360"/>
                </a:cubicBezTo>
                <a:cubicBezTo>
                  <a:pt x="14" y="360"/>
                  <a:pt x="0" y="346"/>
                  <a:pt x="0" y="332"/>
                </a:cubicBezTo>
                <a:cubicBezTo>
                  <a:pt x="0" y="311"/>
                  <a:pt x="14" y="304"/>
                  <a:pt x="28" y="304"/>
                </a:cubicBezTo>
                <a:close/>
              </a:path>
            </a:pathLst>
          </a:custGeom>
          <a:solidFill>
            <a:schemeClr val="accent1"/>
          </a:solidFill>
          <a:ln>
            <a:noFill/>
          </a:ln>
        </p:spPr>
        <p:txBody>
          <a:bodyPr wrap="none" lIns="91424" tIns="45712" rIns="91424" bIns="45712" anchor="ctr"/>
          <a:lstStyle/>
          <a:p>
            <a:endParaRPr lang="en-US" dirty="0"/>
          </a:p>
        </p:txBody>
      </p:sp>
      <p:sp>
        <p:nvSpPr>
          <p:cNvPr id="358" name="Freeform 1">
            <a:extLst>
              <a:ext uri="{FF2B5EF4-FFF2-40B4-BE49-F238E27FC236}">
                <a16:creationId xmlns:a16="http://schemas.microsoft.com/office/drawing/2014/main" id="{69473FDB-EC51-4D44-98B5-9BE0B0EBDB00}"/>
              </a:ext>
            </a:extLst>
          </p:cNvPr>
          <p:cNvSpPr>
            <a:spLocks noChangeArrowheads="1"/>
          </p:cNvSpPr>
          <p:nvPr/>
        </p:nvSpPr>
        <p:spPr bwMode="auto">
          <a:xfrm>
            <a:off x="1656649" y="5697206"/>
            <a:ext cx="276544" cy="221731"/>
          </a:xfrm>
          <a:custGeom>
            <a:avLst/>
            <a:gdLst>
              <a:gd name="T0" fmla="*/ 399 w 444"/>
              <a:gd name="T1" fmla="*/ 36 h 356"/>
              <a:gd name="T2" fmla="*/ 399 w 444"/>
              <a:gd name="T3" fmla="*/ 36 h 356"/>
              <a:gd name="T4" fmla="*/ 248 w 444"/>
              <a:gd name="T5" fmla="*/ 36 h 356"/>
              <a:gd name="T6" fmla="*/ 221 w 444"/>
              <a:gd name="T7" fmla="*/ 62 h 356"/>
              <a:gd name="T8" fmla="*/ 195 w 444"/>
              <a:gd name="T9" fmla="*/ 36 h 356"/>
              <a:gd name="T10" fmla="*/ 45 w 444"/>
              <a:gd name="T11" fmla="*/ 36 h 356"/>
              <a:gd name="T12" fmla="*/ 45 w 444"/>
              <a:gd name="T13" fmla="*/ 186 h 356"/>
              <a:gd name="T14" fmla="*/ 221 w 444"/>
              <a:gd name="T15" fmla="*/ 355 h 356"/>
              <a:gd name="T16" fmla="*/ 399 w 444"/>
              <a:gd name="T17" fmla="*/ 186 h 356"/>
              <a:gd name="T18" fmla="*/ 399 w 444"/>
              <a:gd name="T19" fmla="*/ 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356">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0" name="Freeform 29">
            <a:extLst>
              <a:ext uri="{FF2B5EF4-FFF2-40B4-BE49-F238E27FC236}">
                <a16:creationId xmlns:a16="http://schemas.microsoft.com/office/drawing/2014/main" id="{38C23190-9B86-754A-B7F2-71D6B72EC7EE}"/>
              </a:ext>
            </a:extLst>
          </p:cNvPr>
          <p:cNvSpPr>
            <a:spLocks noChangeArrowheads="1"/>
          </p:cNvSpPr>
          <p:nvPr/>
        </p:nvSpPr>
        <p:spPr bwMode="auto">
          <a:xfrm>
            <a:off x="2999225" y="5665373"/>
            <a:ext cx="276544" cy="285397"/>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1" name="Freeform 119">
            <a:extLst>
              <a:ext uri="{FF2B5EF4-FFF2-40B4-BE49-F238E27FC236}">
                <a16:creationId xmlns:a16="http://schemas.microsoft.com/office/drawing/2014/main" id="{4AECF3AD-F5BD-7442-9939-F5F8930A030D}"/>
              </a:ext>
            </a:extLst>
          </p:cNvPr>
          <p:cNvSpPr>
            <a:spLocks noChangeArrowheads="1"/>
          </p:cNvSpPr>
          <p:nvPr/>
        </p:nvSpPr>
        <p:spPr bwMode="auto">
          <a:xfrm>
            <a:off x="3513864" y="5669763"/>
            <a:ext cx="309467" cy="27661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2" name="Freeform 17">
            <a:extLst>
              <a:ext uri="{FF2B5EF4-FFF2-40B4-BE49-F238E27FC236}">
                <a16:creationId xmlns:a16="http://schemas.microsoft.com/office/drawing/2014/main" id="{3F3A0AE7-904C-924F-9424-F06082E329F1}"/>
              </a:ext>
            </a:extLst>
          </p:cNvPr>
          <p:cNvSpPr>
            <a:spLocks noChangeArrowheads="1"/>
          </p:cNvSpPr>
          <p:nvPr/>
        </p:nvSpPr>
        <p:spPr bwMode="auto">
          <a:xfrm>
            <a:off x="3257008" y="3640791"/>
            <a:ext cx="359639" cy="359730"/>
          </a:xfrm>
          <a:custGeom>
            <a:avLst/>
            <a:gdLst>
              <a:gd name="T0" fmla="*/ 231 w 461"/>
              <a:gd name="T1" fmla="*/ 9 h 461"/>
              <a:gd name="T2" fmla="*/ 231 w 461"/>
              <a:gd name="T3" fmla="*/ 9 h 461"/>
              <a:gd name="T4" fmla="*/ 0 w 461"/>
              <a:gd name="T5" fmla="*/ 239 h 461"/>
              <a:gd name="T6" fmla="*/ 231 w 461"/>
              <a:gd name="T7" fmla="*/ 460 h 461"/>
              <a:gd name="T8" fmla="*/ 460 w 461"/>
              <a:gd name="T9" fmla="*/ 230 h 461"/>
              <a:gd name="T10" fmla="*/ 231 w 461"/>
              <a:gd name="T11" fmla="*/ 9 h 461"/>
              <a:gd name="T12" fmla="*/ 231 w 461"/>
              <a:gd name="T13" fmla="*/ 372 h 461"/>
              <a:gd name="T14" fmla="*/ 231 w 461"/>
              <a:gd name="T15" fmla="*/ 372 h 461"/>
              <a:gd name="T16" fmla="*/ 221 w 461"/>
              <a:gd name="T17" fmla="*/ 372 h 461"/>
              <a:gd name="T18" fmla="*/ 195 w 461"/>
              <a:gd name="T19" fmla="*/ 336 h 461"/>
              <a:gd name="T20" fmla="*/ 231 w 461"/>
              <a:gd name="T21" fmla="*/ 301 h 461"/>
              <a:gd name="T22" fmla="*/ 231 w 461"/>
              <a:gd name="T23" fmla="*/ 301 h 461"/>
              <a:gd name="T24" fmla="*/ 257 w 461"/>
              <a:gd name="T25" fmla="*/ 336 h 461"/>
              <a:gd name="T26" fmla="*/ 231 w 461"/>
              <a:gd name="T27" fmla="*/ 372 h 461"/>
              <a:gd name="T28" fmla="*/ 310 w 461"/>
              <a:gd name="T29" fmla="*/ 213 h 461"/>
              <a:gd name="T30" fmla="*/ 310 w 461"/>
              <a:gd name="T31" fmla="*/ 213 h 461"/>
              <a:gd name="T32" fmla="*/ 284 w 461"/>
              <a:gd name="T33" fmla="*/ 230 h 461"/>
              <a:gd name="T34" fmla="*/ 266 w 461"/>
              <a:gd name="T35" fmla="*/ 248 h 461"/>
              <a:gd name="T36" fmla="*/ 257 w 461"/>
              <a:gd name="T37" fmla="*/ 257 h 461"/>
              <a:gd name="T38" fmla="*/ 248 w 461"/>
              <a:gd name="T39" fmla="*/ 274 h 461"/>
              <a:gd name="T40" fmla="*/ 248 w 461"/>
              <a:gd name="T41" fmla="*/ 274 h 461"/>
              <a:gd name="T42" fmla="*/ 195 w 461"/>
              <a:gd name="T43" fmla="*/ 274 h 461"/>
              <a:gd name="T44" fmla="*/ 195 w 461"/>
              <a:gd name="T45" fmla="*/ 274 h 461"/>
              <a:gd name="T46" fmla="*/ 204 w 461"/>
              <a:gd name="T47" fmla="*/ 230 h 461"/>
              <a:gd name="T48" fmla="*/ 248 w 461"/>
              <a:gd name="T49" fmla="*/ 204 h 461"/>
              <a:gd name="T50" fmla="*/ 257 w 461"/>
              <a:gd name="T51" fmla="*/ 195 h 461"/>
              <a:gd name="T52" fmla="*/ 266 w 461"/>
              <a:gd name="T53" fmla="*/ 176 h 461"/>
              <a:gd name="T54" fmla="*/ 257 w 461"/>
              <a:gd name="T55" fmla="*/ 150 h 461"/>
              <a:gd name="T56" fmla="*/ 231 w 461"/>
              <a:gd name="T57" fmla="*/ 141 h 461"/>
              <a:gd name="T58" fmla="*/ 204 w 461"/>
              <a:gd name="T59" fmla="*/ 150 h 461"/>
              <a:gd name="T60" fmla="*/ 195 w 461"/>
              <a:gd name="T61" fmla="*/ 176 h 461"/>
              <a:gd name="T62" fmla="*/ 195 w 461"/>
              <a:gd name="T63" fmla="*/ 185 h 461"/>
              <a:gd name="T64" fmla="*/ 142 w 461"/>
              <a:gd name="T65" fmla="*/ 185 h 461"/>
              <a:gd name="T66" fmla="*/ 142 w 461"/>
              <a:gd name="T67" fmla="*/ 176 h 461"/>
              <a:gd name="T68" fmla="*/ 177 w 461"/>
              <a:gd name="T69" fmla="*/ 106 h 461"/>
              <a:gd name="T70" fmla="*/ 231 w 461"/>
              <a:gd name="T71" fmla="*/ 97 h 461"/>
              <a:gd name="T72" fmla="*/ 293 w 461"/>
              <a:gd name="T73" fmla="*/ 115 h 461"/>
              <a:gd name="T74" fmla="*/ 319 w 461"/>
              <a:gd name="T75" fmla="*/ 168 h 461"/>
              <a:gd name="T76" fmla="*/ 310 w 461"/>
              <a:gd name="T77" fmla="*/ 21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lnTo>
                  <a:pt x="231" y="301"/>
                </a:ln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lnTo>
                  <a:pt x="248" y="274"/>
                </a:lnTo>
                <a:cubicBezTo>
                  <a:pt x="195" y="274"/>
                  <a:pt x="195" y="274"/>
                  <a:pt x="195" y="274"/>
                </a:cubicBezTo>
                <a:lnTo>
                  <a:pt x="195" y="274"/>
                </a:ln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3" name="Freeform 71">
            <a:extLst>
              <a:ext uri="{FF2B5EF4-FFF2-40B4-BE49-F238E27FC236}">
                <a16:creationId xmlns:a16="http://schemas.microsoft.com/office/drawing/2014/main" id="{6A6A40A8-DF7D-0349-BA0B-54C836B25CEA}"/>
              </a:ext>
            </a:extLst>
          </p:cNvPr>
          <p:cNvSpPr>
            <a:spLocks noChangeArrowheads="1"/>
          </p:cNvSpPr>
          <p:nvPr/>
        </p:nvSpPr>
        <p:spPr bwMode="auto">
          <a:xfrm>
            <a:off x="1190438" y="3717474"/>
            <a:ext cx="276544" cy="206364"/>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4" name="Freeform 12">
            <a:extLst>
              <a:ext uri="{FF2B5EF4-FFF2-40B4-BE49-F238E27FC236}">
                <a16:creationId xmlns:a16="http://schemas.microsoft.com/office/drawing/2014/main" id="{13C9A5E5-0912-FE47-961F-AF64D9C0D967}"/>
              </a:ext>
            </a:extLst>
          </p:cNvPr>
          <p:cNvSpPr>
            <a:spLocks noChangeArrowheads="1"/>
          </p:cNvSpPr>
          <p:nvPr/>
        </p:nvSpPr>
        <p:spPr bwMode="auto">
          <a:xfrm>
            <a:off x="3970574" y="3641854"/>
            <a:ext cx="357513" cy="357604"/>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5" name="Freeform 34">
            <a:extLst>
              <a:ext uri="{FF2B5EF4-FFF2-40B4-BE49-F238E27FC236}">
                <a16:creationId xmlns:a16="http://schemas.microsoft.com/office/drawing/2014/main" id="{7E5B0D27-6E37-B141-AACF-7066EB3E7F6B}"/>
              </a:ext>
            </a:extLst>
          </p:cNvPr>
          <p:cNvSpPr>
            <a:spLocks noChangeArrowheads="1"/>
          </p:cNvSpPr>
          <p:nvPr/>
        </p:nvSpPr>
        <p:spPr bwMode="auto">
          <a:xfrm>
            <a:off x="6164737" y="2231962"/>
            <a:ext cx="202154" cy="356390"/>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6" name="Freeform 63">
            <a:extLst>
              <a:ext uri="{FF2B5EF4-FFF2-40B4-BE49-F238E27FC236}">
                <a16:creationId xmlns:a16="http://schemas.microsoft.com/office/drawing/2014/main" id="{D5620402-0947-0840-8CEF-9C02B1DB8C25}"/>
              </a:ext>
            </a:extLst>
          </p:cNvPr>
          <p:cNvSpPr>
            <a:spLocks noChangeArrowheads="1"/>
          </p:cNvSpPr>
          <p:nvPr/>
        </p:nvSpPr>
        <p:spPr bwMode="auto">
          <a:xfrm>
            <a:off x="1820909" y="3672956"/>
            <a:ext cx="331857" cy="295401"/>
          </a:xfrm>
          <a:custGeom>
            <a:avLst/>
            <a:gdLst>
              <a:gd name="T0" fmla="*/ 345 w 390"/>
              <a:gd name="T1" fmla="*/ 0 h 346"/>
              <a:gd name="T2" fmla="*/ 345 w 390"/>
              <a:gd name="T3" fmla="*/ 0 h 346"/>
              <a:gd name="T4" fmla="*/ 44 w 390"/>
              <a:gd name="T5" fmla="*/ 0 h 346"/>
              <a:gd name="T6" fmla="*/ 0 w 390"/>
              <a:gd name="T7" fmla="*/ 44 h 346"/>
              <a:gd name="T8" fmla="*/ 0 w 390"/>
              <a:gd name="T9" fmla="*/ 221 h 346"/>
              <a:gd name="T10" fmla="*/ 44 w 390"/>
              <a:gd name="T11" fmla="*/ 265 h 346"/>
              <a:gd name="T12" fmla="*/ 142 w 390"/>
              <a:gd name="T13" fmla="*/ 265 h 346"/>
              <a:gd name="T14" fmla="*/ 248 w 390"/>
              <a:gd name="T15" fmla="*/ 345 h 346"/>
              <a:gd name="T16" fmla="*/ 248 w 390"/>
              <a:gd name="T17" fmla="*/ 265 h 346"/>
              <a:gd name="T18" fmla="*/ 345 w 390"/>
              <a:gd name="T19" fmla="*/ 265 h 346"/>
              <a:gd name="T20" fmla="*/ 389 w 390"/>
              <a:gd name="T21" fmla="*/ 221 h 346"/>
              <a:gd name="T22" fmla="*/ 389 w 390"/>
              <a:gd name="T23" fmla="*/ 44 h 346"/>
              <a:gd name="T24" fmla="*/ 345 w 390"/>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346">
                <a:moveTo>
                  <a:pt x="345" y="0"/>
                </a:moveTo>
                <a:lnTo>
                  <a:pt x="345" y="0"/>
                </a:lnTo>
                <a:cubicBezTo>
                  <a:pt x="44" y="0"/>
                  <a:pt x="44" y="0"/>
                  <a:pt x="44" y="0"/>
                </a:cubicBezTo>
                <a:cubicBezTo>
                  <a:pt x="17" y="0"/>
                  <a:pt x="0" y="17"/>
                  <a:pt x="0" y="44"/>
                </a:cubicBezTo>
                <a:cubicBezTo>
                  <a:pt x="0" y="221"/>
                  <a:pt x="0" y="221"/>
                  <a:pt x="0" y="221"/>
                </a:cubicBezTo>
                <a:cubicBezTo>
                  <a:pt x="0" y="247"/>
                  <a:pt x="17" y="265"/>
                  <a:pt x="44" y="265"/>
                </a:cubicBezTo>
                <a:cubicBezTo>
                  <a:pt x="142" y="265"/>
                  <a:pt x="142" y="265"/>
                  <a:pt x="142" y="265"/>
                </a:cubicBezTo>
                <a:cubicBezTo>
                  <a:pt x="248" y="345"/>
                  <a:pt x="248" y="345"/>
                  <a:pt x="248" y="345"/>
                </a:cubicBezTo>
                <a:cubicBezTo>
                  <a:pt x="248" y="265"/>
                  <a:pt x="248" y="265"/>
                  <a:pt x="248" y="265"/>
                </a:cubicBezTo>
                <a:cubicBezTo>
                  <a:pt x="345" y="265"/>
                  <a:pt x="345" y="265"/>
                  <a:pt x="345" y="265"/>
                </a:cubicBezTo>
                <a:cubicBezTo>
                  <a:pt x="372" y="265"/>
                  <a:pt x="389" y="247"/>
                  <a:pt x="389" y="221"/>
                </a:cubicBezTo>
                <a:cubicBezTo>
                  <a:pt x="389" y="44"/>
                  <a:pt x="389" y="44"/>
                  <a:pt x="389" y="44"/>
                </a:cubicBezTo>
                <a:cubicBezTo>
                  <a:pt x="389" y="17"/>
                  <a:pt x="372" y="0"/>
                  <a:pt x="345" y="0"/>
                </a:cubicBezTo>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7" name="Freeform 80">
            <a:extLst>
              <a:ext uri="{FF2B5EF4-FFF2-40B4-BE49-F238E27FC236}">
                <a16:creationId xmlns:a16="http://schemas.microsoft.com/office/drawing/2014/main" id="{0DAAA586-E5BA-5A4C-9106-DA633FFFF5B9}"/>
              </a:ext>
            </a:extLst>
          </p:cNvPr>
          <p:cNvSpPr>
            <a:spLocks noChangeArrowheads="1"/>
          </p:cNvSpPr>
          <p:nvPr/>
        </p:nvSpPr>
        <p:spPr bwMode="auto">
          <a:xfrm>
            <a:off x="5798321" y="1643464"/>
            <a:ext cx="307271" cy="188802"/>
          </a:xfrm>
          <a:custGeom>
            <a:avLst/>
            <a:gdLst>
              <a:gd name="T0" fmla="*/ 462 w 498"/>
              <a:gd name="T1" fmla="*/ 0 h 303"/>
              <a:gd name="T2" fmla="*/ 0 w 498"/>
              <a:gd name="T3" fmla="*/ 36 h 303"/>
              <a:gd name="T4" fmla="*/ 36 w 498"/>
              <a:gd name="T5" fmla="*/ 302 h 303"/>
              <a:gd name="T6" fmla="*/ 497 w 498"/>
              <a:gd name="T7" fmla="*/ 266 h 303"/>
              <a:gd name="T8" fmla="*/ 462 w 498"/>
              <a:gd name="T9" fmla="*/ 0 h 303"/>
              <a:gd name="T10" fmla="*/ 275 w 498"/>
              <a:gd name="T11" fmla="*/ 54 h 303"/>
              <a:gd name="T12" fmla="*/ 319 w 498"/>
              <a:gd name="T13" fmla="*/ 107 h 303"/>
              <a:gd name="T14" fmla="*/ 275 w 498"/>
              <a:gd name="T15" fmla="*/ 54 h 303"/>
              <a:gd name="T16" fmla="*/ 346 w 498"/>
              <a:gd name="T17" fmla="*/ 125 h 303"/>
              <a:gd name="T18" fmla="*/ 302 w 498"/>
              <a:gd name="T19" fmla="*/ 178 h 303"/>
              <a:gd name="T20" fmla="*/ 346 w 498"/>
              <a:gd name="T21" fmla="*/ 125 h 303"/>
              <a:gd name="T22" fmla="*/ 195 w 498"/>
              <a:gd name="T23" fmla="*/ 54 h 303"/>
              <a:gd name="T24" fmla="*/ 249 w 498"/>
              <a:gd name="T25" fmla="*/ 107 h 303"/>
              <a:gd name="T26" fmla="*/ 195 w 498"/>
              <a:gd name="T27" fmla="*/ 54 h 303"/>
              <a:gd name="T28" fmla="*/ 275 w 498"/>
              <a:gd name="T29" fmla="*/ 125 h 303"/>
              <a:gd name="T30" fmla="*/ 222 w 498"/>
              <a:gd name="T31" fmla="*/ 178 h 303"/>
              <a:gd name="T32" fmla="*/ 275 w 498"/>
              <a:gd name="T33" fmla="*/ 125 h 303"/>
              <a:gd name="T34" fmla="*/ 124 w 498"/>
              <a:gd name="T35" fmla="*/ 54 h 303"/>
              <a:gd name="T36" fmla="*/ 178 w 498"/>
              <a:gd name="T37" fmla="*/ 107 h 303"/>
              <a:gd name="T38" fmla="*/ 124 w 498"/>
              <a:gd name="T39" fmla="*/ 54 h 303"/>
              <a:gd name="T40" fmla="*/ 195 w 498"/>
              <a:gd name="T41" fmla="*/ 125 h 303"/>
              <a:gd name="T42" fmla="*/ 151 w 498"/>
              <a:gd name="T43" fmla="*/ 178 h 303"/>
              <a:gd name="T44" fmla="*/ 195 w 498"/>
              <a:gd name="T45" fmla="*/ 125 h 303"/>
              <a:gd name="T46" fmla="*/ 54 w 498"/>
              <a:gd name="T47" fmla="*/ 54 h 303"/>
              <a:gd name="T48" fmla="*/ 98 w 498"/>
              <a:gd name="T49" fmla="*/ 107 h 303"/>
              <a:gd name="T50" fmla="*/ 54 w 498"/>
              <a:gd name="T51" fmla="*/ 54 h 303"/>
              <a:gd name="T52" fmla="*/ 124 w 498"/>
              <a:gd name="T53" fmla="*/ 125 h 303"/>
              <a:gd name="T54" fmla="*/ 71 w 498"/>
              <a:gd name="T55" fmla="*/ 178 h 303"/>
              <a:gd name="T56" fmla="*/ 124 w 498"/>
              <a:gd name="T57" fmla="*/ 125 h 303"/>
              <a:gd name="T58" fmla="*/ 98 w 498"/>
              <a:gd name="T59" fmla="*/ 249 h 303"/>
              <a:gd name="T60" fmla="*/ 54 w 498"/>
              <a:gd name="T61" fmla="*/ 204 h 303"/>
              <a:gd name="T62" fmla="*/ 98 w 498"/>
              <a:gd name="T63" fmla="*/ 249 h 303"/>
              <a:gd name="T64" fmla="*/ 372 w 498"/>
              <a:gd name="T65" fmla="*/ 249 h 303"/>
              <a:gd name="T66" fmla="*/ 124 w 498"/>
              <a:gd name="T67" fmla="*/ 204 h 303"/>
              <a:gd name="T68" fmla="*/ 372 w 498"/>
              <a:gd name="T69" fmla="*/ 249 h 303"/>
              <a:gd name="T70" fmla="*/ 443 w 498"/>
              <a:gd name="T71" fmla="*/ 249 h 303"/>
              <a:gd name="T72" fmla="*/ 399 w 498"/>
              <a:gd name="T73" fmla="*/ 204 h 303"/>
              <a:gd name="T74" fmla="*/ 443 w 498"/>
              <a:gd name="T75" fmla="*/ 249 h 303"/>
              <a:gd name="T76" fmla="*/ 372 w 498"/>
              <a:gd name="T77" fmla="*/ 178 h 303"/>
              <a:gd name="T78" fmla="*/ 425 w 498"/>
              <a:gd name="T79" fmla="*/ 125 h 303"/>
              <a:gd name="T80" fmla="*/ 372 w 498"/>
              <a:gd name="T81" fmla="*/ 178 h 303"/>
              <a:gd name="T82" fmla="*/ 443 w 498"/>
              <a:gd name="T83" fmla="*/ 107 h 303"/>
              <a:gd name="T84" fmla="*/ 346 w 498"/>
              <a:gd name="T85" fmla="*/ 54 h 303"/>
              <a:gd name="T86" fmla="*/ 443 w 498"/>
              <a:gd name="T87" fmla="*/ 10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8" h="303">
                <a:moveTo>
                  <a:pt x="462" y="0"/>
                </a:moveTo>
                <a:lnTo>
                  <a:pt x="462" y="0"/>
                </a:lnTo>
                <a:cubicBezTo>
                  <a:pt x="36" y="0"/>
                  <a:pt x="36" y="0"/>
                  <a:pt x="36" y="0"/>
                </a:cubicBezTo>
                <a:cubicBezTo>
                  <a:pt x="18" y="0"/>
                  <a:pt x="0" y="18"/>
                  <a:pt x="0" y="36"/>
                </a:cubicBezTo>
                <a:cubicBezTo>
                  <a:pt x="0" y="266"/>
                  <a:pt x="0" y="266"/>
                  <a:pt x="0" y="266"/>
                </a:cubicBezTo>
                <a:cubicBezTo>
                  <a:pt x="0" y="284"/>
                  <a:pt x="18" y="302"/>
                  <a:pt x="36" y="302"/>
                </a:cubicBezTo>
                <a:cubicBezTo>
                  <a:pt x="462" y="302"/>
                  <a:pt x="462" y="302"/>
                  <a:pt x="462" y="302"/>
                </a:cubicBezTo>
                <a:cubicBezTo>
                  <a:pt x="479" y="302"/>
                  <a:pt x="497" y="284"/>
                  <a:pt x="497" y="266"/>
                </a:cubicBezTo>
                <a:cubicBezTo>
                  <a:pt x="497" y="36"/>
                  <a:pt x="497" y="36"/>
                  <a:pt x="497" y="36"/>
                </a:cubicBezTo>
                <a:cubicBezTo>
                  <a:pt x="497" y="18"/>
                  <a:pt x="479" y="0"/>
                  <a:pt x="462" y="0"/>
                </a:cubicBezTo>
                <a:close/>
                <a:moveTo>
                  <a:pt x="275" y="54"/>
                </a:moveTo>
                <a:lnTo>
                  <a:pt x="275" y="54"/>
                </a:lnTo>
                <a:cubicBezTo>
                  <a:pt x="319" y="54"/>
                  <a:pt x="319" y="54"/>
                  <a:pt x="319" y="54"/>
                </a:cubicBezTo>
                <a:cubicBezTo>
                  <a:pt x="319" y="107"/>
                  <a:pt x="319" y="107"/>
                  <a:pt x="319" y="107"/>
                </a:cubicBezTo>
                <a:cubicBezTo>
                  <a:pt x="275" y="107"/>
                  <a:pt x="275" y="107"/>
                  <a:pt x="275" y="107"/>
                </a:cubicBezTo>
                <a:lnTo>
                  <a:pt x="275" y="54"/>
                </a:lnTo>
                <a:close/>
                <a:moveTo>
                  <a:pt x="346" y="125"/>
                </a:moveTo>
                <a:lnTo>
                  <a:pt x="346" y="125"/>
                </a:lnTo>
                <a:cubicBezTo>
                  <a:pt x="346" y="178"/>
                  <a:pt x="346" y="178"/>
                  <a:pt x="346" y="178"/>
                </a:cubicBezTo>
                <a:cubicBezTo>
                  <a:pt x="302" y="178"/>
                  <a:pt x="302" y="178"/>
                  <a:pt x="302" y="178"/>
                </a:cubicBezTo>
                <a:cubicBezTo>
                  <a:pt x="302" y="125"/>
                  <a:pt x="302" y="125"/>
                  <a:pt x="302" y="125"/>
                </a:cubicBezTo>
                <a:lnTo>
                  <a:pt x="346" y="125"/>
                </a:lnTo>
                <a:close/>
                <a:moveTo>
                  <a:pt x="195" y="54"/>
                </a:moveTo>
                <a:lnTo>
                  <a:pt x="195" y="54"/>
                </a:lnTo>
                <a:cubicBezTo>
                  <a:pt x="249" y="54"/>
                  <a:pt x="249" y="54"/>
                  <a:pt x="249" y="54"/>
                </a:cubicBezTo>
                <a:cubicBezTo>
                  <a:pt x="249" y="107"/>
                  <a:pt x="249" y="107"/>
                  <a:pt x="249" y="107"/>
                </a:cubicBezTo>
                <a:cubicBezTo>
                  <a:pt x="195" y="107"/>
                  <a:pt x="195" y="107"/>
                  <a:pt x="195" y="107"/>
                </a:cubicBezTo>
                <a:lnTo>
                  <a:pt x="195" y="54"/>
                </a:lnTo>
                <a:close/>
                <a:moveTo>
                  <a:pt x="275" y="125"/>
                </a:moveTo>
                <a:lnTo>
                  <a:pt x="275" y="125"/>
                </a:lnTo>
                <a:cubicBezTo>
                  <a:pt x="275" y="178"/>
                  <a:pt x="275" y="178"/>
                  <a:pt x="275" y="178"/>
                </a:cubicBezTo>
                <a:cubicBezTo>
                  <a:pt x="222" y="178"/>
                  <a:pt x="222" y="178"/>
                  <a:pt x="222" y="178"/>
                </a:cubicBezTo>
                <a:cubicBezTo>
                  <a:pt x="222" y="125"/>
                  <a:pt x="222" y="125"/>
                  <a:pt x="222" y="125"/>
                </a:cubicBezTo>
                <a:lnTo>
                  <a:pt x="275" y="125"/>
                </a:lnTo>
                <a:close/>
                <a:moveTo>
                  <a:pt x="124" y="54"/>
                </a:moveTo>
                <a:lnTo>
                  <a:pt x="124" y="54"/>
                </a:lnTo>
                <a:cubicBezTo>
                  <a:pt x="178" y="54"/>
                  <a:pt x="178" y="54"/>
                  <a:pt x="178" y="54"/>
                </a:cubicBezTo>
                <a:cubicBezTo>
                  <a:pt x="178" y="107"/>
                  <a:pt x="178" y="107"/>
                  <a:pt x="178" y="107"/>
                </a:cubicBezTo>
                <a:cubicBezTo>
                  <a:pt x="124" y="107"/>
                  <a:pt x="124" y="107"/>
                  <a:pt x="124" y="107"/>
                </a:cubicBezTo>
                <a:lnTo>
                  <a:pt x="124" y="54"/>
                </a:lnTo>
                <a:close/>
                <a:moveTo>
                  <a:pt x="195" y="125"/>
                </a:moveTo>
                <a:lnTo>
                  <a:pt x="195" y="125"/>
                </a:lnTo>
                <a:cubicBezTo>
                  <a:pt x="195" y="178"/>
                  <a:pt x="195" y="178"/>
                  <a:pt x="195" y="178"/>
                </a:cubicBezTo>
                <a:cubicBezTo>
                  <a:pt x="151" y="178"/>
                  <a:pt x="151" y="178"/>
                  <a:pt x="151" y="178"/>
                </a:cubicBezTo>
                <a:cubicBezTo>
                  <a:pt x="151" y="125"/>
                  <a:pt x="151" y="125"/>
                  <a:pt x="151" y="125"/>
                </a:cubicBezTo>
                <a:lnTo>
                  <a:pt x="195" y="125"/>
                </a:lnTo>
                <a:close/>
                <a:moveTo>
                  <a:pt x="54" y="54"/>
                </a:moveTo>
                <a:lnTo>
                  <a:pt x="54" y="54"/>
                </a:lnTo>
                <a:cubicBezTo>
                  <a:pt x="98" y="54"/>
                  <a:pt x="98" y="54"/>
                  <a:pt x="98" y="54"/>
                </a:cubicBezTo>
                <a:cubicBezTo>
                  <a:pt x="98" y="107"/>
                  <a:pt x="98" y="107"/>
                  <a:pt x="98" y="107"/>
                </a:cubicBezTo>
                <a:cubicBezTo>
                  <a:pt x="54" y="107"/>
                  <a:pt x="54" y="107"/>
                  <a:pt x="54" y="107"/>
                </a:cubicBezTo>
                <a:lnTo>
                  <a:pt x="54" y="54"/>
                </a:lnTo>
                <a:close/>
                <a:moveTo>
                  <a:pt x="124" y="125"/>
                </a:moveTo>
                <a:lnTo>
                  <a:pt x="124" y="125"/>
                </a:lnTo>
                <a:cubicBezTo>
                  <a:pt x="124" y="178"/>
                  <a:pt x="124" y="178"/>
                  <a:pt x="124" y="178"/>
                </a:cubicBezTo>
                <a:cubicBezTo>
                  <a:pt x="71" y="178"/>
                  <a:pt x="71" y="178"/>
                  <a:pt x="71" y="178"/>
                </a:cubicBezTo>
                <a:cubicBezTo>
                  <a:pt x="71" y="125"/>
                  <a:pt x="71" y="125"/>
                  <a:pt x="71" y="125"/>
                </a:cubicBezTo>
                <a:lnTo>
                  <a:pt x="124" y="125"/>
                </a:lnTo>
                <a:close/>
                <a:moveTo>
                  <a:pt x="98" y="249"/>
                </a:moveTo>
                <a:lnTo>
                  <a:pt x="98" y="249"/>
                </a:lnTo>
                <a:cubicBezTo>
                  <a:pt x="54" y="249"/>
                  <a:pt x="54" y="249"/>
                  <a:pt x="54" y="249"/>
                </a:cubicBezTo>
                <a:cubicBezTo>
                  <a:pt x="54" y="204"/>
                  <a:pt x="54" y="204"/>
                  <a:pt x="54" y="204"/>
                </a:cubicBezTo>
                <a:cubicBezTo>
                  <a:pt x="98" y="204"/>
                  <a:pt x="98" y="204"/>
                  <a:pt x="98" y="204"/>
                </a:cubicBezTo>
                <a:lnTo>
                  <a:pt x="98" y="249"/>
                </a:lnTo>
                <a:close/>
                <a:moveTo>
                  <a:pt x="372" y="249"/>
                </a:moveTo>
                <a:lnTo>
                  <a:pt x="372" y="249"/>
                </a:lnTo>
                <a:cubicBezTo>
                  <a:pt x="124" y="249"/>
                  <a:pt x="124" y="249"/>
                  <a:pt x="124" y="249"/>
                </a:cubicBezTo>
                <a:cubicBezTo>
                  <a:pt x="124" y="204"/>
                  <a:pt x="124" y="204"/>
                  <a:pt x="124" y="204"/>
                </a:cubicBezTo>
                <a:cubicBezTo>
                  <a:pt x="372" y="204"/>
                  <a:pt x="372" y="204"/>
                  <a:pt x="372" y="204"/>
                </a:cubicBezTo>
                <a:lnTo>
                  <a:pt x="372" y="249"/>
                </a:lnTo>
                <a:close/>
                <a:moveTo>
                  <a:pt x="443" y="249"/>
                </a:moveTo>
                <a:lnTo>
                  <a:pt x="443" y="249"/>
                </a:lnTo>
                <a:cubicBezTo>
                  <a:pt x="399" y="249"/>
                  <a:pt x="399" y="249"/>
                  <a:pt x="399" y="249"/>
                </a:cubicBezTo>
                <a:cubicBezTo>
                  <a:pt x="399" y="204"/>
                  <a:pt x="399" y="204"/>
                  <a:pt x="399" y="204"/>
                </a:cubicBezTo>
                <a:cubicBezTo>
                  <a:pt x="443" y="204"/>
                  <a:pt x="443" y="204"/>
                  <a:pt x="443" y="204"/>
                </a:cubicBezTo>
                <a:lnTo>
                  <a:pt x="443" y="249"/>
                </a:lnTo>
                <a:close/>
                <a:moveTo>
                  <a:pt x="372" y="178"/>
                </a:moveTo>
                <a:lnTo>
                  <a:pt x="372" y="178"/>
                </a:lnTo>
                <a:cubicBezTo>
                  <a:pt x="372" y="125"/>
                  <a:pt x="372" y="125"/>
                  <a:pt x="372" y="125"/>
                </a:cubicBezTo>
                <a:cubicBezTo>
                  <a:pt x="425" y="125"/>
                  <a:pt x="425" y="125"/>
                  <a:pt x="425" y="125"/>
                </a:cubicBezTo>
                <a:cubicBezTo>
                  <a:pt x="425" y="178"/>
                  <a:pt x="425" y="178"/>
                  <a:pt x="425" y="178"/>
                </a:cubicBezTo>
                <a:lnTo>
                  <a:pt x="372" y="178"/>
                </a:lnTo>
                <a:close/>
                <a:moveTo>
                  <a:pt x="443" y="107"/>
                </a:moveTo>
                <a:lnTo>
                  <a:pt x="443" y="107"/>
                </a:lnTo>
                <a:cubicBezTo>
                  <a:pt x="346" y="107"/>
                  <a:pt x="346" y="107"/>
                  <a:pt x="346" y="107"/>
                </a:cubicBezTo>
                <a:cubicBezTo>
                  <a:pt x="346" y="54"/>
                  <a:pt x="346" y="54"/>
                  <a:pt x="346" y="54"/>
                </a:cubicBezTo>
                <a:cubicBezTo>
                  <a:pt x="443" y="54"/>
                  <a:pt x="443" y="54"/>
                  <a:pt x="443" y="54"/>
                </a:cubicBezTo>
                <a:lnTo>
                  <a:pt x="443" y="107"/>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8" name="Freeform 114">
            <a:extLst>
              <a:ext uri="{FF2B5EF4-FFF2-40B4-BE49-F238E27FC236}">
                <a16:creationId xmlns:a16="http://schemas.microsoft.com/office/drawing/2014/main" id="{E49C74ED-3A44-0641-80CB-B617CEA68C38}"/>
              </a:ext>
            </a:extLst>
          </p:cNvPr>
          <p:cNvSpPr>
            <a:spLocks noChangeArrowheads="1"/>
          </p:cNvSpPr>
          <p:nvPr/>
        </p:nvSpPr>
        <p:spPr bwMode="auto">
          <a:xfrm>
            <a:off x="4606792" y="5656591"/>
            <a:ext cx="287519" cy="302960"/>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69" name="Freeform 30">
            <a:extLst>
              <a:ext uri="{FF2B5EF4-FFF2-40B4-BE49-F238E27FC236}">
                <a16:creationId xmlns:a16="http://schemas.microsoft.com/office/drawing/2014/main" id="{8BFA7F0E-0204-E04C-AAE4-11994B9CB1D1}"/>
              </a:ext>
            </a:extLst>
          </p:cNvPr>
          <p:cNvSpPr>
            <a:spLocks noChangeArrowheads="1"/>
          </p:cNvSpPr>
          <p:nvPr/>
        </p:nvSpPr>
        <p:spPr bwMode="auto">
          <a:xfrm>
            <a:off x="4061426" y="5662080"/>
            <a:ext cx="307271" cy="291983"/>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0" name="Freeform 75">
            <a:extLst>
              <a:ext uri="{FF2B5EF4-FFF2-40B4-BE49-F238E27FC236}">
                <a16:creationId xmlns:a16="http://schemas.microsoft.com/office/drawing/2014/main" id="{0AF8CE9E-856B-CD4F-8FD1-929E90A8264D}"/>
              </a:ext>
            </a:extLst>
          </p:cNvPr>
          <p:cNvSpPr>
            <a:spLocks noChangeArrowheads="1"/>
          </p:cNvSpPr>
          <p:nvPr/>
        </p:nvSpPr>
        <p:spPr bwMode="auto">
          <a:xfrm>
            <a:off x="10737052" y="2286119"/>
            <a:ext cx="309467" cy="248077"/>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1" name="Freeform 69">
            <a:extLst>
              <a:ext uri="{FF2B5EF4-FFF2-40B4-BE49-F238E27FC236}">
                <a16:creationId xmlns:a16="http://schemas.microsoft.com/office/drawing/2014/main" id="{5E101CA2-628E-8441-AFE5-A3B62A3AD107}"/>
              </a:ext>
            </a:extLst>
          </p:cNvPr>
          <p:cNvSpPr>
            <a:spLocks noChangeArrowheads="1"/>
          </p:cNvSpPr>
          <p:nvPr/>
        </p:nvSpPr>
        <p:spPr bwMode="auto">
          <a:xfrm>
            <a:off x="4682014" y="3687837"/>
            <a:ext cx="298492" cy="265639"/>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2" name="Freeform 70">
            <a:extLst>
              <a:ext uri="{FF2B5EF4-FFF2-40B4-BE49-F238E27FC236}">
                <a16:creationId xmlns:a16="http://schemas.microsoft.com/office/drawing/2014/main" id="{E77BBB6B-91C4-B14C-8898-D9CB6164459A}"/>
              </a:ext>
            </a:extLst>
          </p:cNvPr>
          <p:cNvSpPr>
            <a:spLocks noChangeArrowheads="1"/>
          </p:cNvSpPr>
          <p:nvPr/>
        </p:nvSpPr>
        <p:spPr bwMode="auto">
          <a:xfrm>
            <a:off x="2506693" y="3643500"/>
            <a:ext cx="396388" cy="354312"/>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4" name="Freeform 88">
            <a:extLst>
              <a:ext uri="{FF2B5EF4-FFF2-40B4-BE49-F238E27FC236}">
                <a16:creationId xmlns:a16="http://schemas.microsoft.com/office/drawing/2014/main" id="{CF97D60B-ADB6-FD46-9479-8E433A4DCA0E}"/>
              </a:ext>
            </a:extLst>
          </p:cNvPr>
          <p:cNvSpPr>
            <a:spLocks noChangeArrowheads="1"/>
          </p:cNvSpPr>
          <p:nvPr/>
        </p:nvSpPr>
        <p:spPr bwMode="auto">
          <a:xfrm>
            <a:off x="5334433" y="3643500"/>
            <a:ext cx="349086" cy="354312"/>
          </a:xfrm>
          <a:custGeom>
            <a:avLst/>
            <a:gdLst>
              <a:gd name="T0" fmla="*/ 38327818 w 601"/>
              <a:gd name="T1" fmla="*/ 78678142 h 609"/>
              <a:gd name="T2" fmla="*/ 38327818 w 601"/>
              <a:gd name="T3" fmla="*/ 78678142 h 609"/>
              <a:gd name="T4" fmla="*/ 0 w 601"/>
              <a:gd name="T5" fmla="*/ 39339251 h 609"/>
              <a:gd name="T6" fmla="*/ 38327818 w 601"/>
              <a:gd name="T7" fmla="*/ 0 h 609"/>
              <a:gd name="T8" fmla="*/ 77429787 w 601"/>
              <a:gd name="T9" fmla="*/ 39339251 h 609"/>
              <a:gd name="T10" fmla="*/ 38327818 w 601"/>
              <a:gd name="T11" fmla="*/ 78678142 h 609"/>
              <a:gd name="T12" fmla="*/ 38327818 w 601"/>
              <a:gd name="T13" fmla="*/ 7376244 h 609"/>
              <a:gd name="T14" fmla="*/ 38327818 w 601"/>
              <a:gd name="T15" fmla="*/ 7376244 h 609"/>
              <a:gd name="T16" fmla="*/ 7226723 w 601"/>
              <a:gd name="T17" fmla="*/ 39339251 h 609"/>
              <a:gd name="T18" fmla="*/ 15485886 w 601"/>
              <a:gd name="T19" fmla="*/ 60431965 h 609"/>
              <a:gd name="T20" fmla="*/ 23616083 w 601"/>
              <a:gd name="T21" fmla="*/ 57714571 h 609"/>
              <a:gd name="T22" fmla="*/ 31875246 w 601"/>
              <a:gd name="T23" fmla="*/ 54091380 h 609"/>
              <a:gd name="T24" fmla="*/ 31875246 w 601"/>
              <a:gd name="T25" fmla="*/ 48526731 h 609"/>
              <a:gd name="T26" fmla="*/ 28261705 w 601"/>
              <a:gd name="T27" fmla="*/ 41280349 h 609"/>
              <a:gd name="T28" fmla="*/ 26455114 w 601"/>
              <a:gd name="T29" fmla="*/ 38433453 h 609"/>
              <a:gd name="T30" fmla="*/ 27358589 w 601"/>
              <a:gd name="T31" fmla="*/ 32998307 h 609"/>
              <a:gd name="T32" fmla="*/ 27358589 w 601"/>
              <a:gd name="T33" fmla="*/ 26527860 h 609"/>
              <a:gd name="T34" fmla="*/ 38327818 w 601"/>
              <a:gd name="T35" fmla="*/ 17469523 h 609"/>
              <a:gd name="T36" fmla="*/ 50200163 w 601"/>
              <a:gd name="T37" fmla="*/ 26527860 h 609"/>
              <a:gd name="T38" fmla="*/ 49167722 w 601"/>
              <a:gd name="T39" fmla="*/ 32998307 h 609"/>
              <a:gd name="T40" fmla="*/ 50200163 w 601"/>
              <a:gd name="T41" fmla="*/ 38433453 h 609"/>
              <a:gd name="T42" fmla="*/ 48264607 w 601"/>
              <a:gd name="T43" fmla="*/ 41280349 h 609"/>
              <a:gd name="T44" fmla="*/ 45554541 w 601"/>
              <a:gd name="T45" fmla="*/ 48526731 h 609"/>
              <a:gd name="T46" fmla="*/ 45554541 w 601"/>
              <a:gd name="T47" fmla="*/ 54091380 h 609"/>
              <a:gd name="T48" fmla="*/ 52910229 w 601"/>
              <a:gd name="T49" fmla="*/ 57714571 h 609"/>
              <a:gd name="T50" fmla="*/ 61943901 w 601"/>
              <a:gd name="T51" fmla="*/ 60431965 h 609"/>
              <a:gd name="T52" fmla="*/ 70203064 w 601"/>
              <a:gd name="T53" fmla="*/ 39339251 h 609"/>
              <a:gd name="T54" fmla="*/ 38327818 w 601"/>
              <a:gd name="T55" fmla="*/ 7376244 h 6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1" h="609">
                <a:moveTo>
                  <a:pt x="297" y="608"/>
                </a:moveTo>
                <a:lnTo>
                  <a:pt x="297" y="608"/>
                </a:lnTo>
                <a:cubicBezTo>
                  <a:pt x="134" y="608"/>
                  <a:pt x="0" y="474"/>
                  <a:pt x="0" y="304"/>
                </a:cubicBezTo>
                <a:cubicBezTo>
                  <a:pt x="0" y="135"/>
                  <a:pt x="134" y="0"/>
                  <a:pt x="297" y="0"/>
                </a:cubicBezTo>
                <a:cubicBezTo>
                  <a:pt x="466" y="0"/>
                  <a:pt x="600" y="135"/>
                  <a:pt x="600" y="304"/>
                </a:cubicBezTo>
                <a:cubicBezTo>
                  <a:pt x="600" y="474"/>
                  <a:pt x="466" y="608"/>
                  <a:pt x="297" y="608"/>
                </a:cubicBezTo>
                <a:close/>
                <a:moveTo>
                  <a:pt x="297" y="57"/>
                </a:moveTo>
                <a:lnTo>
                  <a:pt x="297" y="57"/>
                </a:lnTo>
                <a:cubicBezTo>
                  <a:pt x="162" y="57"/>
                  <a:pt x="56" y="170"/>
                  <a:pt x="56" y="304"/>
                </a:cubicBezTo>
                <a:cubicBezTo>
                  <a:pt x="56" y="368"/>
                  <a:pt x="78" y="425"/>
                  <a:pt x="120" y="467"/>
                </a:cubicBezTo>
                <a:cubicBezTo>
                  <a:pt x="155" y="453"/>
                  <a:pt x="141" y="467"/>
                  <a:pt x="183" y="446"/>
                </a:cubicBezTo>
                <a:cubicBezTo>
                  <a:pt x="233" y="425"/>
                  <a:pt x="247" y="418"/>
                  <a:pt x="247" y="418"/>
                </a:cubicBezTo>
                <a:cubicBezTo>
                  <a:pt x="247" y="375"/>
                  <a:pt x="247" y="375"/>
                  <a:pt x="247" y="375"/>
                </a:cubicBezTo>
                <a:cubicBezTo>
                  <a:pt x="247" y="375"/>
                  <a:pt x="226" y="361"/>
                  <a:pt x="219" y="319"/>
                </a:cubicBezTo>
                <a:cubicBezTo>
                  <a:pt x="212" y="326"/>
                  <a:pt x="205" y="304"/>
                  <a:pt x="205" y="297"/>
                </a:cubicBezTo>
                <a:cubicBezTo>
                  <a:pt x="205" y="283"/>
                  <a:pt x="198" y="255"/>
                  <a:pt x="212" y="255"/>
                </a:cubicBezTo>
                <a:cubicBezTo>
                  <a:pt x="212" y="234"/>
                  <a:pt x="212" y="220"/>
                  <a:pt x="212" y="205"/>
                </a:cubicBezTo>
                <a:cubicBezTo>
                  <a:pt x="212" y="177"/>
                  <a:pt x="247" y="135"/>
                  <a:pt x="297" y="135"/>
                </a:cubicBezTo>
                <a:cubicBezTo>
                  <a:pt x="360" y="135"/>
                  <a:pt x="381" y="177"/>
                  <a:pt x="389" y="205"/>
                </a:cubicBezTo>
                <a:cubicBezTo>
                  <a:pt x="389" y="220"/>
                  <a:pt x="389" y="234"/>
                  <a:pt x="381" y="255"/>
                </a:cubicBezTo>
                <a:cubicBezTo>
                  <a:pt x="396" y="255"/>
                  <a:pt x="389" y="283"/>
                  <a:pt x="389" y="297"/>
                </a:cubicBezTo>
                <a:cubicBezTo>
                  <a:pt x="389" y="304"/>
                  <a:pt x="389" y="326"/>
                  <a:pt x="374" y="319"/>
                </a:cubicBezTo>
                <a:cubicBezTo>
                  <a:pt x="367" y="361"/>
                  <a:pt x="353" y="375"/>
                  <a:pt x="353" y="375"/>
                </a:cubicBezTo>
                <a:cubicBezTo>
                  <a:pt x="353" y="418"/>
                  <a:pt x="353" y="418"/>
                  <a:pt x="353" y="418"/>
                </a:cubicBezTo>
                <a:cubicBezTo>
                  <a:pt x="353" y="418"/>
                  <a:pt x="367" y="425"/>
                  <a:pt x="410" y="446"/>
                </a:cubicBezTo>
                <a:cubicBezTo>
                  <a:pt x="459" y="467"/>
                  <a:pt x="445" y="453"/>
                  <a:pt x="480" y="467"/>
                </a:cubicBezTo>
                <a:cubicBezTo>
                  <a:pt x="523" y="425"/>
                  <a:pt x="544" y="368"/>
                  <a:pt x="544" y="304"/>
                </a:cubicBezTo>
                <a:cubicBezTo>
                  <a:pt x="544" y="170"/>
                  <a:pt x="431" y="57"/>
                  <a:pt x="297" y="57"/>
                </a:cubicBezTo>
                <a:close/>
              </a:path>
            </a:pathLst>
          </a:custGeom>
          <a:solidFill>
            <a:schemeClr val="accent1"/>
          </a:solidFill>
          <a:ln>
            <a:noFill/>
          </a:ln>
        </p:spPr>
        <p:txBody>
          <a:bodyPr wrap="none" lIns="91424" tIns="45712" rIns="91424" bIns="45712" anchor="ctr"/>
          <a:lstStyle/>
          <a:p>
            <a:endParaRPr lang="en-US" dirty="0"/>
          </a:p>
        </p:txBody>
      </p:sp>
      <p:sp>
        <p:nvSpPr>
          <p:cNvPr id="375" name="Freeform 118">
            <a:extLst>
              <a:ext uri="{FF2B5EF4-FFF2-40B4-BE49-F238E27FC236}">
                <a16:creationId xmlns:a16="http://schemas.microsoft.com/office/drawing/2014/main" id="{EB2BE1BC-6098-C34C-90A4-34C205E6CAF5}"/>
              </a:ext>
            </a:extLst>
          </p:cNvPr>
          <p:cNvSpPr>
            <a:spLocks noChangeArrowheads="1"/>
          </p:cNvSpPr>
          <p:nvPr/>
        </p:nvSpPr>
        <p:spPr bwMode="auto">
          <a:xfrm>
            <a:off x="6678892" y="3690552"/>
            <a:ext cx="243357" cy="260208"/>
          </a:xfrm>
          <a:custGeom>
            <a:avLst/>
            <a:gdLst>
              <a:gd name="T0" fmla="*/ 257 w 409"/>
              <a:gd name="T1" fmla="*/ 408 h 436"/>
              <a:gd name="T2" fmla="*/ 257 w 409"/>
              <a:gd name="T3" fmla="*/ 408 h 436"/>
              <a:gd name="T4" fmla="*/ 275 w 409"/>
              <a:gd name="T5" fmla="*/ 426 h 436"/>
              <a:gd name="T6" fmla="*/ 372 w 409"/>
              <a:gd name="T7" fmla="*/ 435 h 436"/>
              <a:gd name="T8" fmla="*/ 391 w 409"/>
              <a:gd name="T9" fmla="*/ 417 h 436"/>
              <a:gd name="T10" fmla="*/ 391 w 409"/>
              <a:gd name="T11" fmla="*/ 337 h 436"/>
              <a:gd name="T12" fmla="*/ 266 w 409"/>
              <a:gd name="T13" fmla="*/ 328 h 436"/>
              <a:gd name="T14" fmla="*/ 257 w 409"/>
              <a:gd name="T15" fmla="*/ 408 h 436"/>
              <a:gd name="T16" fmla="*/ 18 w 409"/>
              <a:gd name="T17" fmla="*/ 337 h 436"/>
              <a:gd name="T18" fmla="*/ 18 w 409"/>
              <a:gd name="T19" fmla="*/ 337 h 436"/>
              <a:gd name="T20" fmla="*/ 18 w 409"/>
              <a:gd name="T21" fmla="*/ 417 h 436"/>
              <a:gd name="T22" fmla="*/ 35 w 409"/>
              <a:gd name="T23" fmla="*/ 435 h 436"/>
              <a:gd name="T24" fmla="*/ 133 w 409"/>
              <a:gd name="T25" fmla="*/ 426 h 436"/>
              <a:gd name="T26" fmla="*/ 151 w 409"/>
              <a:gd name="T27" fmla="*/ 408 h 436"/>
              <a:gd name="T28" fmla="*/ 142 w 409"/>
              <a:gd name="T29" fmla="*/ 328 h 436"/>
              <a:gd name="T30" fmla="*/ 18 w 409"/>
              <a:gd name="T31" fmla="*/ 337 h 436"/>
              <a:gd name="T32" fmla="*/ 0 w 409"/>
              <a:gd name="T33" fmla="*/ 205 h 436"/>
              <a:gd name="T34" fmla="*/ 0 w 409"/>
              <a:gd name="T35" fmla="*/ 205 h 436"/>
              <a:gd name="T36" fmla="*/ 9 w 409"/>
              <a:gd name="T37" fmla="*/ 293 h 436"/>
              <a:gd name="T38" fmla="*/ 133 w 409"/>
              <a:gd name="T39" fmla="*/ 275 h 436"/>
              <a:gd name="T40" fmla="*/ 133 w 409"/>
              <a:gd name="T41" fmla="*/ 196 h 436"/>
              <a:gd name="T42" fmla="*/ 133 w 409"/>
              <a:gd name="T43" fmla="*/ 187 h 436"/>
              <a:gd name="T44" fmla="*/ 204 w 409"/>
              <a:gd name="T45" fmla="*/ 116 h 436"/>
              <a:gd name="T46" fmla="*/ 275 w 409"/>
              <a:gd name="T47" fmla="*/ 187 h 436"/>
              <a:gd name="T48" fmla="*/ 275 w 409"/>
              <a:gd name="T49" fmla="*/ 196 h 436"/>
              <a:gd name="T50" fmla="*/ 266 w 409"/>
              <a:gd name="T51" fmla="*/ 275 h 436"/>
              <a:gd name="T52" fmla="*/ 399 w 409"/>
              <a:gd name="T53" fmla="*/ 293 h 436"/>
              <a:gd name="T54" fmla="*/ 408 w 409"/>
              <a:gd name="T55" fmla="*/ 205 h 436"/>
              <a:gd name="T56" fmla="*/ 408 w 409"/>
              <a:gd name="T57" fmla="*/ 187 h 436"/>
              <a:gd name="T58" fmla="*/ 204 w 409"/>
              <a:gd name="T59" fmla="*/ 0 h 436"/>
              <a:gd name="T60" fmla="*/ 0 w 409"/>
              <a:gd name="T61" fmla="*/ 187 h 436"/>
              <a:gd name="T62" fmla="*/ 0 w 409"/>
              <a:gd name="T63" fmla="*/ 20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436">
                <a:moveTo>
                  <a:pt x="257" y="408"/>
                </a:moveTo>
                <a:lnTo>
                  <a:pt x="257" y="408"/>
                </a:lnTo>
                <a:cubicBezTo>
                  <a:pt x="257" y="417"/>
                  <a:pt x="266" y="426"/>
                  <a:pt x="275" y="426"/>
                </a:cubicBezTo>
                <a:cubicBezTo>
                  <a:pt x="372" y="435"/>
                  <a:pt x="372" y="435"/>
                  <a:pt x="372" y="435"/>
                </a:cubicBezTo>
                <a:cubicBezTo>
                  <a:pt x="382" y="435"/>
                  <a:pt x="382" y="426"/>
                  <a:pt x="391" y="417"/>
                </a:cubicBezTo>
                <a:cubicBezTo>
                  <a:pt x="391" y="337"/>
                  <a:pt x="391" y="337"/>
                  <a:pt x="391" y="337"/>
                </a:cubicBezTo>
                <a:cubicBezTo>
                  <a:pt x="266" y="328"/>
                  <a:pt x="266" y="328"/>
                  <a:pt x="266" y="328"/>
                </a:cubicBezTo>
                <a:lnTo>
                  <a:pt x="257" y="408"/>
                </a:lnTo>
                <a:close/>
                <a:moveTo>
                  <a:pt x="18" y="337"/>
                </a:moveTo>
                <a:lnTo>
                  <a:pt x="18" y="337"/>
                </a:lnTo>
                <a:cubicBezTo>
                  <a:pt x="18" y="417"/>
                  <a:pt x="18" y="417"/>
                  <a:pt x="18" y="417"/>
                </a:cubicBezTo>
                <a:cubicBezTo>
                  <a:pt x="18" y="426"/>
                  <a:pt x="27" y="435"/>
                  <a:pt x="35" y="435"/>
                </a:cubicBezTo>
                <a:cubicBezTo>
                  <a:pt x="133" y="426"/>
                  <a:pt x="133" y="426"/>
                  <a:pt x="133" y="426"/>
                </a:cubicBezTo>
                <a:cubicBezTo>
                  <a:pt x="142" y="426"/>
                  <a:pt x="151" y="417"/>
                  <a:pt x="151" y="408"/>
                </a:cubicBezTo>
                <a:cubicBezTo>
                  <a:pt x="142" y="328"/>
                  <a:pt x="142" y="328"/>
                  <a:pt x="142" y="328"/>
                </a:cubicBezTo>
                <a:lnTo>
                  <a:pt x="18" y="337"/>
                </a:lnTo>
                <a:close/>
                <a:moveTo>
                  <a:pt x="0" y="205"/>
                </a:moveTo>
                <a:lnTo>
                  <a:pt x="0" y="205"/>
                </a:lnTo>
                <a:cubicBezTo>
                  <a:pt x="9" y="293"/>
                  <a:pt x="9" y="293"/>
                  <a:pt x="9" y="293"/>
                </a:cubicBezTo>
                <a:cubicBezTo>
                  <a:pt x="133" y="275"/>
                  <a:pt x="133" y="275"/>
                  <a:pt x="133" y="275"/>
                </a:cubicBezTo>
                <a:cubicBezTo>
                  <a:pt x="133" y="196"/>
                  <a:pt x="133" y="196"/>
                  <a:pt x="133" y="196"/>
                </a:cubicBezTo>
                <a:lnTo>
                  <a:pt x="133" y="187"/>
                </a:lnTo>
                <a:cubicBezTo>
                  <a:pt x="133" y="152"/>
                  <a:pt x="160" y="116"/>
                  <a:pt x="204" y="116"/>
                </a:cubicBezTo>
                <a:cubicBezTo>
                  <a:pt x="248" y="116"/>
                  <a:pt x="275" y="152"/>
                  <a:pt x="275" y="187"/>
                </a:cubicBezTo>
                <a:lnTo>
                  <a:pt x="275" y="196"/>
                </a:lnTo>
                <a:cubicBezTo>
                  <a:pt x="266" y="275"/>
                  <a:pt x="266" y="275"/>
                  <a:pt x="266" y="275"/>
                </a:cubicBezTo>
                <a:cubicBezTo>
                  <a:pt x="399" y="293"/>
                  <a:pt x="399" y="293"/>
                  <a:pt x="399" y="293"/>
                </a:cubicBezTo>
                <a:cubicBezTo>
                  <a:pt x="408" y="205"/>
                  <a:pt x="408" y="205"/>
                  <a:pt x="408" y="205"/>
                </a:cubicBezTo>
                <a:cubicBezTo>
                  <a:pt x="408" y="196"/>
                  <a:pt x="408" y="196"/>
                  <a:pt x="408" y="187"/>
                </a:cubicBezTo>
                <a:cubicBezTo>
                  <a:pt x="408" y="80"/>
                  <a:pt x="319" y="0"/>
                  <a:pt x="204" y="0"/>
                </a:cubicBezTo>
                <a:cubicBezTo>
                  <a:pt x="88" y="0"/>
                  <a:pt x="0" y="80"/>
                  <a:pt x="0" y="187"/>
                </a:cubicBezTo>
                <a:cubicBezTo>
                  <a:pt x="0" y="196"/>
                  <a:pt x="0" y="196"/>
                  <a:pt x="0" y="205"/>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6" name="Freeform 161">
            <a:extLst>
              <a:ext uri="{FF2B5EF4-FFF2-40B4-BE49-F238E27FC236}">
                <a16:creationId xmlns:a16="http://schemas.microsoft.com/office/drawing/2014/main" id="{176B33EE-DF16-6C45-81BC-A96D3B5B01E2}"/>
              </a:ext>
            </a:extLst>
          </p:cNvPr>
          <p:cNvSpPr>
            <a:spLocks noChangeArrowheads="1"/>
          </p:cNvSpPr>
          <p:nvPr/>
        </p:nvSpPr>
        <p:spPr bwMode="auto">
          <a:xfrm>
            <a:off x="11324313" y="4323953"/>
            <a:ext cx="370060" cy="321165"/>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7" name="Freeform 90">
            <a:extLst>
              <a:ext uri="{FF2B5EF4-FFF2-40B4-BE49-F238E27FC236}">
                <a16:creationId xmlns:a16="http://schemas.microsoft.com/office/drawing/2014/main" id="{A6D47ACA-53A1-904A-A2A0-32C1E65918C2}"/>
              </a:ext>
            </a:extLst>
          </p:cNvPr>
          <p:cNvSpPr>
            <a:spLocks noChangeArrowheads="1"/>
          </p:cNvSpPr>
          <p:nvPr/>
        </p:nvSpPr>
        <p:spPr bwMode="auto">
          <a:xfrm>
            <a:off x="7276176" y="3744916"/>
            <a:ext cx="307271" cy="151481"/>
          </a:xfrm>
          <a:custGeom>
            <a:avLst/>
            <a:gdLst>
              <a:gd name="T0" fmla="*/ 444 w 498"/>
              <a:gd name="T1" fmla="*/ 0 h 248"/>
              <a:gd name="T2" fmla="*/ 444 w 498"/>
              <a:gd name="T3" fmla="*/ 0 h 248"/>
              <a:gd name="T4" fmla="*/ 53 w 498"/>
              <a:gd name="T5" fmla="*/ 0 h 248"/>
              <a:gd name="T6" fmla="*/ 0 w 498"/>
              <a:gd name="T7" fmla="*/ 53 h 248"/>
              <a:gd name="T8" fmla="*/ 0 w 498"/>
              <a:gd name="T9" fmla="*/ 203 h 248"/>
              <a:gd name="T10" fmla="*/ 53 w 498"/>
              <a:gd name="T11" fmla="*/ 247 h 248"/>
              <a:gd name="T12" fmla="*/ 444 w 498"/>
              <a:gd name="T13" fmla="*/ 247 h 248"/>
              <a:gd name="T14" fmla="*/ 497 w 498"/>
              <a:gd name="T15" fmla="*/ 203 h 248"/>
              <a:gd name="T16" fmla="*/ 497 w 498"/>
              <a:gd name="T17" fmla="*/ 53 h 248"/>
              <a:gd name="T18" fmla="*/ 444 w 498"/>
              <a:gd name="T19" fmla="*/ 0 h 248"/>
              <a:gd name="T20" fmla="*/ 444 w 498"/>
              <a:gd name="T21" fmla="*/ 203 h 248"/>
              <a:gd name="T22" fmla="*/ 444 w 498"/>
              <a:gd name="T23" fmla="*/ 203 h 248"/>
              <a:gd name="T24" fmla="*/ 53 w 498"/>
              <a:gd name="T25" fmla="*/ 203 h 248"/>
              <a:gd name="T26" fmla="*/ 53 w 498"/>
              <a:gd name="T27" fmla="*/ 53 h 248"/>
              <a:gd name="T28" fmla="*/ 444 w 498"/>
              <a:gd name="T29" fmla="*/ 53 h 248"/>
              <a:gd name="T30" fmla="*/ 444 w 498"/>
              <a:gd name="T31" fmla="*/ 203 h 248"/>
              <a:gd name="T32" fmla="*/ 426 w 498"/>
              <a:gd name="T33" fmla="*/ 79 h 248"/>
              <a:gd name="T34" fmla="*/ 426 w 498"/>
              <a:gd name="T35" fmla="*/ 79 h 248"/>
              <a:gd name="T36" fmla="*/ 319 w 498"/>
              <a:gd name="T37" fmla="*/ 79 h 248"/>
              <a:gd name="T38" fmla="*/ 319 w 498"/>
              <a:gd name="T39" fmla="*/ 177 h 248"/>
              <a:gd name="T40" fmla="*/ 426 w 498"/>
              <a:gd name="T41" fmla="*/ 177 h 248"/>
              <a:gd name="T42" fmla="*/ 426 w 498"/>
              <a:gd name="T43" fmla="*/ 79 h 248"/>
              <a:gd name="T44" fmla="*/ 178 w 498"/>
              <a:gd name="T45" fmla="*/ 79 h 248"/>
              <a:gd name="T46" fmla="*/ 178 w 498"/>
              <a:gd name="T47" fmla="*/ 79 h 248"/>
              <a:gd name="T48" fmla="*/ 72 w 498"/>
              <a:gd name="T49" fmla="*/ 79 h 248"/>
              <a:gd name="T50" fmla="*/ 72 w 498"/>
              <a:gd name="T51" fmla="*/ 177 h 248"/>
              <a:gd name="T52" fmla="*/ 178 w 498"/>
              <a:gd name="T53" fmla="*/ 177 h 248"/>
              <a:gd name="T54" fmla="*/ 178 w 498"/>
              <a:gd name="T55" fmla="*/ 79 h 248"/>
              <a:gd name="T56" fmla="*/ 301 w 498"/>
              <a:gd name="T57" fmla="*/ 79 h 248"/>
              <a:gd name="T58" fmla="*/ 301 w 498"/>
              <a:gd name="T59" fmla="*/ 79 h 248"/>
              <a:gd name="T60" fmla="*/ 195 w 498"/>
              <a:gd name="T61" fmla="*/ 79 h 248"/>
              <a:gd name="T62" fmla="*/ 195 w 498"/>
              <a:gd name="T63" fmla="*/ 177 h 248"/>
              <a:gd name="T64" fmla="*/ 301 w 498"/>
              <a:gd name="T65" fmla="*/ 177 h 248"/>
              <a:gd name="T66" fmla="*/ 301 w 498"/>
              <a:gd name="T67"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248">
                <a:moveTo>
                  <a:pt x="444" y="0"/>
                </a:moveTo>
                <a:lnTo>
                  <a:pt x="444" y="0"/>
                </a:lnTo>
                <a:cubicBezTo>
                  <a:pt x="53" y="0"/>
                  <a:pt x="53" y="0"/>
                  <a:pt x="53" y="0"/>
                </a:cubicBezTo>
                <a:cubicBezTo>
                  <a:pt x="18" y="0"/>
                  <a:pt x="0" y="26"/>
                  <a:pt x="0" y="53"/>
                </a:cubicBezTo>
                <a:cubicBezTo>
                  <a:pt x="0" y="203"/>
                  <a:pt x="0" y="203"/>
                  <a:pt x="0" y="203"/>
                </a:cubicBezTo>
                <a:cubicBezTo>
                  <a:pt x="0" y="230"/>
                  <a:pt x="18" y="247"/>
                  <a:pt x="53" y="247"/>
                </a:cubicBezTo>
                <a:cubicBezTo>
                  <a:pt x="444" y="247"/>
                  <a:pt x="444" y="247"/>
                  <a:pt x="444" y="247"/>
                </a:cubicBezTo>
                <a:cubicBezTo>
                  <a:pt x="470" y="247"/>
                  <a:pt x="497" y="230"/>
                  <a:pt x="497" y="203"/>
                </a:cubicBezTo>
                <a:cubicBezTo>
                  <a:pt x="497" y="53"/>
                  <a:pt x="497" y="53"/>
                  <a:pt x="497" y="53"/>
                </a:cubicBezTo>
                <a:cubicBezTo>
                  <a:pt x="497" y="26"/>
                  <a:pt x="470" y="0"/>
                  <a:pt x="444" y="0"/>
                </a:cubicBezTo>
                <a:close/>
                <a:moveTo>
                  <a:pt x="444" y="203"/>
                </a:moveTo>
                <a:lnTo>
                  <a:pt x="444" y="203"/>
                </a:lnTo>
                <a:cubicBezTo>
                  <a:pt x="53" y="203"/>
                  <a:pt x="53" y="203"/>
                  <a:pt x="53" y="203"/>
                </a:cubicBezTo>
                <a:cubicBezTo>
                  <a:pt x="53" y="53"/>
                  <a:pt x="53" y="53"/>
                  <a:pt x="53" y="53"/>
                </a:cubicBezTo>
                <a:cubicBezTo>
                  <a:pt x="444" y="53"/>
                  <a:pt x="444" y="53"/>
                  <a:pt x="444" y="53"/>
                </a:cubicBezTo>
                <a:lnTo>
                  <a:pt x="444" y="203"/>
                </a:lnTo>
                <a:close/>
                <a:moveTo>
                  <a:pt x="426" y="79"/>
                </a:moveTo>
                <a:lnTo>
                  <a:pt x="426" y="79"/>
                </a:lnTo>
                <a:cubicBezTo>
                  <a:pt x="319" y="79"/>
                  <a:pt x="319" y="79"/>
                  <a:pt x="319" y="79"/>
                </a:cubicBezTo>
                <a:cubicBezTo>
                  <a:pt x="319" y="177"/>
                  <a:pt x="319" y="177"/>
                  <a:pt x="319" y="177"/>
                </a:cubicBezTo>
                <a:cubicBezTo>
                  <a:pt x="426" y="177"/>
                  <a:pt x="426" y="177"/>
                  <a:pt x="426" y="177"/>
                </a:cubicBezTo>
                <a:lnTo>
                  <a:pt x="426" y="79"/>
                </a:lnTo>
                <a:close/>
                <a:moveTo>
                  <a:pt x="178" y="79"/>
                </a:moveTo>
                <a:lnTo>
                  <a:pt x="178" y="79"/>
                </a:lnTo>
                <a:cubicBezTo>
                  <a:pt x="72" y="79"/>
                  <a:pt x="72" y="79"/>
                  <a:pt x="72" y="79"/>
                </a:cubicBezTo>
                <a:cubicBezTo>
                  <a:pt x="72" y="177"/>
                  <a:pt x="72" y="177"/>
                  <a:pt x="72" y="177"/>
                </a:cubicBezTo>
                <a:cubicBezTo>
                  <a:pt x="178" y="177"/>
                  <a:pt x="178" y="177"/>
                  <a:pt x="178" y="177"/>
                </a:cubicBezTo>
                <a:lnTo>
                  <a:pt x="178"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8" name="Freeform 91">
            <a:extLst>
              <a:ext uri="{FF2B5EF4-FFF2-40B4-BE49-F238E27FC236}">
                <a16:creationId xmlns:a16="http://schemas.microsoft.com/office/drawing/2014/main" id="{832EC514-EF13-D44A-854F-E709A1410243}"/>
              </a:ext>
            </a:extLst>
          </p:cNvPr>
          <p:cNvSpPr>
            <a:spLocks noChangeArrowheads="1"/>
          </p:cNvSpPr>
          <p:nvPr/>
        </p:nvSpPr>
        <p:spPr bwMode="auto">
          <a:xfrm>
            <a:off x="7937374" y="3744916"/>
            <a:ext cx="309465" cy="151481"/>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 name="T44" fmla="*/ 301 w 497"/>
              <a:gd name="T45" fmla="*/ 79 h 248"/>
              <a:gd name="T46" fmla="*/ 301 w 497"/>
              <a:gd name="T47" fmla="*/ 79 h 248"/>
              <a:gd name="T48" fmla="*/ 195 w 497"/>
              <a:gd name="T49" fmla="*/ 79 h 248"/>
              <a:gd name="T50" fmla="*/ 195 w 497"/>
              <a:gd name="T51" fmla="*/ 177 h 248"/>
              <a:gd name="T52" fmla="*/ 301 w 497"/>
              <a:gd name="T53" fmla="*/ 177 h 248"/>
              <a:gd name="T54" fmla="*/ 301 w 497"/>
              <a:gd name="T55"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69" y="247"/>
                  <a:pt x="496" y="230"/>
                  <a:pt x="496" y="203"/>
                </a:cubicBezTo>
                <a:cubicBezTo>
                  <a:pt x="496" y="53"/>
                  <a:pt x="496" y="53"/>
                  <a:pt x="496" y="53"/>
                </a:cubicBezTo>
                <a:cubicBezTo>
                  <a:pt x="496" y="26"/>
                  <a:pt x="469"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79" name="Freeform 92">
            <a:extLst>
              <a:ext uri="{FF2B5EF4-FFF2-40B4-BE49-F238E27FC236}">
                <a16:creationId xmlns:a16="http://schemas.microsoft.com/office/drawing/2014/main" id="{BC93FFBE-E033-904E-97DE-A42028D5B5B3}"/>
              </a:ext>
            </a:extLst>
          </p:cNvPr>
          <p:cNvSpPr>
            <a:spLocks noChangeArrowheads="1"/>
          </p:cNvSpPr>
          <p:nvPr/>
        </p:nvSpPr>
        <p:spPr bwMode="auto">
          <a:xfrm>
            <a:off x="8600766" y="3744916"/>
            <a:ext cx="309465" cy="151481"/>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70" y="247"/>
                  <a:pt x="496" y="230"/>
                  <a:pt x="496" y="203"/>
                </a:cubicBezTo>
                <a:cubicBezTo>
                  <a:pt x="496" y="53"/>
                  <a:pt x="496" y="53"/>
                  <a:pt x="496" y="53"/>
                </a:cubicBezTo>
                <a:cubicBezTo>
                  <a:pt x="496" y="26"/>
                  <a:pt x="470"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0" name="Freeform 93">
            <a:extLst>
              <a:ext uri="{FF2B5EF4-FFF2-40B4-BE49-F238E27FC236}">
                <a16:creationId xmlns:a16="http://schemas.microsoft.com/office/drawing/2014/main" id="{479EBA3C-1512-A142-8F86-224204882426}"/>
              </a:ext>
            </a:extLst>
          </p:cNvPr>
          <p:cNvSpPr>
            <a:spLocks noChangeArrowheads="1"/>
          </p:cNvSpPr>
          <p:nvPr/>
        </p:nvSpPr>
        <p:spPr bwMode="auto">
          <a:xfrm>
            <a:off x="9264158" y="3744916"/>
            <a:ext cx="309467" cy="151481"/>
          </a:xfrm>
          <a:custGeom>
            <a:avLst/>
            <a:gdLst>
              <a:gd name="T0" fmla="*/ 442 w 497"/>
              <a:gd name="T1" fmla="*/ 0 h 248"/>
              <a:gd name="T2" fmla="*/ 442 w 497"/>
              <a:gd name="T3" fmla="*/ 0 h 248"/>
              <a:gd name="T4" fmla="*/ 53 w 497"/>
              <a:gd name="T5" fmla="*/ 0 h 248"/>
              <a:gd name="T6" fmla="*/ 0 w 497"/>
              <a:gd name="T7" fmla="*/ 53 h 248"/>
              <a:gd name="T8" fmla="*/ 0 w 497"/>
              <a:gd name="T9" fmla="*/ 203 h 248"/>
              <a:gd name="T10" fmla="*/ 53 w 497"/>
              <a:gd name="T11" fmla="*/ 247 h 248"/>
              <a:gd name="T12" fmla="*/ 442 w 497"/>
              <a:gd name="T13" fmla="*/ 247 h 248"/>
              <a:gd name="T14" fmla="*/ 496 w 497"/>
              <a:gd name="T15" fmla="*/ 203 h 248"/>
              <a:gd name="T16" fmla="*/ 496 w 497"/>
              <a:gd name="T17" fmla="*/ 53 h 248"/>
              <a:gd name="T18" fmla="*/ 442 w 497"/>
              <a:gd name="T19" fmla="*/ 0 h 248"/>
              <a:gd name="T20" fmla="*/ 442 w 497"/>
              <a:gd name="T21" fmla="*/ 203 h 248"/>
              <a:gd name="T22" fmla="*/ 442 w 497"/>
              <a:gd name="T23" fmla="*/ 203 h 248"/>
              <a:gd name="T24" fmla="*/ 53 w 497"/>
              <a:gd name="T25" fmla="*/ 203 h 248"/>
              <a:gd name="T26" fmla="*/ 53 w 497"/>
              <a:gd name="T27" fmla="*/ 53 h 248"/>
              <a:gd name="T28" fmla="*/ 442 w 497"/>
              <a:gd name="T29" fmla="*/ 53 h 248"/>
              <a:gd name="T30" fmla="*/ 442 w 497"/>
              <a:gd name="T31" fmla="*/ 20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248">
                <a:moveTo>
                  <a:pt x="442" y="0"/>
                </a:moveTo>
                <a:lnTo>
                  <a:pt x="442" y="0"/>
                </a:lnTo>
                <a:cubicBezTo>
                  <a:pt x="53" y="0"/>
                  <a:pt x="53" y="0"/>
                  <a:pt x="53" y="0"/>
                </a:cubicBezTo>
                <a:cubicBezTo>
                  <a:pt x="17" y="0"/>
                  <a:pt x="0" y="26"/>
                  <a:pt x="0" y="53"/>
                </a:cubicBezTo>
                <a:cubicBezTo>
                  <a:pt x="0" y="203"/>
                  <a:pt x="0" y="203"/>
                  <a:pt x="0" y="203"/>
                </a:cubicBezTo>
                <a:cubicBezTo>
                  <a:pt x="0" y="230"/>
                  <a:pt x="17" y="247"/>
                  <a:pt x="53" y="247"/>
                </a:cubicBezTo>
                <a:cubicBezTo>
                  <a:pt x="442" y="247"/>
                  <a:pt x="442" y="247"/>
                  <a:pt x="442" y="247"/>
                </a:cubicBezTo>
                <a:cubicBezTo>
                  <a:pt x="470" y="247"/>
                  <a:pt x="496" y="230"/>
                  <a:pt x="496" y="203"/>
                </a:cubicBezTo>
                <a:cubicBezTo>
                  <a:pt x="496" y="53"/>
                  <a:pt x="496" y="53"/>
                  <a:pt x="496" y="53"/>
                </a:cubicBezTo>
                <a:cubicBezTo>
                  <a:pt x="496" y="26"/>
                  <a:pt x="470" y="0"/>
                  <a:pt x="442" y="0"/>
                </a:cubicBezTo>
                <a:close/>
                <a:moveTo>
                  <a:pt x="442" y="203"/>
                </a:moveTo>
                <a:lnTo>
                  <a:pt x="442" y="203"/>
                </a:lnTo>
                <a:cubicBezTo>
                  <a:pt x="53" y="203"/>
                  <a:pt x="53" y="203"/>
                  <a:pt x="53" y="203"/>
                </a:cubicBezTo>
                <a:cubicBezTo>
                  <a:pt x="53" y="53"/>
                  <a:pt x="53" y="53"/>
                  <a:pt x="53" y="53"/>
                </a:cubicBezTo>
                <a:cubicBezTo>
                  <a:pt x="442" y="53"/>
                  <a:pt x="442" y="53"/>
                  <a:pt x="442" y="53"/>
                </a:cubicBezTo>
                <a:lnTo>
                  <a:pt x="442" y="203"/>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1" name="Freeform 22">
            <a:extLst>
              <a:ext uri="{FF2B5EF4-FFF2-40B4-BE49-F238E27FC236}">
                <a16:creationId xmlns:a16="http://schemas.microsoft.com/office/drawing/2014/main" id="{14C44B90-7DD8-744A-8897-C939D2DD049B}"/>
              </a:ext>
            </a:extLst>
          </p:cNvPr>
          <p:cNvSpPr>
            <a:spLocks noChangeArrowheads="1"/>
          </p:cNvSpPr>
          <p:nvPr/>
        </p:nvSpPr>
        <p:spPr bwMode="auto">
          <a:xfrm>
            <a:off x="6037446" y="3676860"/>
            <a:ext cx="287519" cy="287592"/>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2" name="Freeform 67">
            <a:extLst>
              <a:ext uri="{FF2B5EF4-FFF2-40B4-BE49-F238E27FC236}">
                <a16:creationId xmlns:a16="http://schemas.microsoft.com/office/drawing/2014/main" id="{E73EF9A7-E82A-5E47-AE7B-95BE6003C8BD}"/>
              </a:ext>
            </a:extLst>
          </p:cNvPr>
          <p:cNvSpPr>
            <a:spLocks noChangeArrowheads="1"/>
          </p:cNvSpPr>
          <p:nvPr/>
        </p:nvSpPr>
        <p:spPr bwMode="auto">
          <a:xfrm>
            <a:off x="10602526" y="4962683"/>
            <a:ext cx="329508" cy="383251"/>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4" name="Freeform 24">
            <a:extLst>
              <a:ext uri="{FF2B5EF4-FFF2-40B4-BE49-F238E27FC236}">
                <a16:creationId xmlns:a16="http://schemas.microsoft.com/office/drawing/2014/main" id="{703403A7-7B98-0B43-9C96-CB444D95B0D9}"/>
              </a:ext>
            </a:extLst>
          </p:cNvPr>
          <p:cNvSpPr>
            <a:spLocks noChangeArrowheads="1"/>
          </p:cNvSpPr>
          <p:nvPr/>
        </p:nvSpPr>
        <p:spPr bwMode="auto">
          <a:xfrm>
            <a:off x="11356566" y="5031368"/>
            <a:ext cx="309467" cy="245881"/>
          </a:xfrm>
          <a:custGeom>
            <a:avLst/>
            <a:gdLst>
              <a:gd name="T0" fmla="*/ 248 w 497"/>
              <a:gd name="T1" fmla="*/ 150 h 399"/>
              <a:gd name="T2" fmla="*/ 248 w 497"/>
              <a:gd name="T3" fmla="*/ 150 h 399"/>
              <a:gd name="T4" fmla="*/ 177 w 497"/>
              <a:gd name="T5" fmla="*/ 221 h 399"/>
              <a:gd name="T6" fmla="*/ 248 w 497"/>
              <a:gd name="T7" fmla="*/ 292 h 399"/>
              <a:gd name="T8" fmla="*/ 319 w 497"/>
              <a:gd name="T9" fmla="*/ 221 h 399"/>
              <a:gd name="T10" fmla="*/ 248 w 497"/>
              <a:gd name="T11" fmla="*/ 150 h 399"/>
              <a:gd name="T12" fmla="*/ 442 w 497"/>
              <a:gd name="T13" fmla="*/ 70 h 399"/>
              <a:gd name="T14" fmla="*/ 442 w 497"/>
              <a:gd name="T15" fmla="*/ 70 h 399"/>
              <a:gd name="T16" fmla="*/ 389 w 497"/>
              <a:gd name="T17" fmla="*/ 70 h 399"/>
              <a:gd name="T18" fmla="*/ 363 w 497"/>
              <a:gd name="T19" fmla="*/ 61 h 399"/>
              <a:gd name="T20" fmla="*/ 354 w 497"/>
              <a:gd name="T21" fmla="*/ 8 h 399"/>
              <a:gd name="T22" fmla="*/ 327 w 497"/>
              <a:gd name="T23" fmla="*/ 0 h 399"/>
              <a:gd name="T24" fmla="*/ 159 w 497"/>
              <a:gd name="T25" fmla="*/ 0 h 399"/>
              <a:gd name="T26" fmla="*/ 142 w 497"/>
              <a:gd name="T27" fmla="*/ 8 h 399"/>
              <a:gd name="T28" fmla="*/ 123 w 497"/>
              <a:gd name="T29" fmla="*/ 61 h 399"/>
              <a:gd name="T30" fmla="*/ 106 w 497"/>
              <a:gd name="T31" fmla="*/ 70 h 399"/>
              <a:gd name="T32" fmla="*/ 53 w 497"/>
              <a:gd name="T33" fmla="*/ 70 h 399"/>
              <a:gd name="T34" fmla="*/ 0 w 497"/>
              <a:gd name="T35" fmla="*/ 123 h 399"/>
              <a:gd name="T36" fmla="*/ 0 w 497"/>
              <a:gd name="T37" fmla="*/ 345 h 399"/>
              <a:gd name="T38" fmla="*/ 53 w 497"/>
              <a:gd name="T39" fmla="*/ 398 h 399"/>
              <a:gd name="T40" fmla="*/ 442 w 497"/>
              <a:gd name="T41" fmla="*/ 398 h 399"/>
              <a:gd name="T42" fmla="*/ 496 w 497"/>
              <a:gd name="T43" fmla="*/ 345 h 399"/>
              <a:gd name="T44" fmla="*/ 496 w 497"/>
              <a:gd name="T45" fmla="*/ 123 h 399"/>
              <a:gd name="T46" fmla="*/ 442 w 497"/>
              <a:gd name="T47" fmla="*/ 70 h 399"/>
              <a:gd name="T48" fmla="*/ 248 w 497"/>
              <a:gd name="T49" fmla="*/ 345 h 399"/>
              <a:gd name="T50" fmla="*/ 248 w 497"/>
              <a:gd name="T51" fmla="*/ 345 h 399"/>
              <a:gd name="T52" fmla="*/ 123 w 497"/>
              <a:gd name="T53" fmla="*/ 221 h 399"/>
              <a:gd name="T54" fmla="*/ 248 w 497"/>
              <a:gd name="T55" fmla="*/ 97 h 399"/>
              <a:gd name="T56" fmla="*/ 372 w 497"/>
              <a:gd name="T57" fmla="*/ 221 h 399"/>
              <a:gd name="T58" fmla="*/ 248 w 497"/>
              <a:gd name="T59" fmla="*/ 345 h 399"/>
              <a:gd name="T60" fmla="*/ 425 w 497"/>
              <a:gd name="T61" fmla="*/ 159 h 399"/>
              <a:gd name="T62" fmla="*/ 425 w 497"/>
              <a:gd name="T63" fmla="*/ 159 h 399"/>
              <a:gd name="T64" fmla="*/ 407 w 497"/>
              <a:gd name="T65" fmla="*/ 141 h 399"/>
              <a:gd name="T66" fmla="*/ 425 w 497"/>
              <a:gd name="T67" fmla="*/ 123 h 399"/>
              <a:gd name="T68" fmla="*/ 442 w 497"/>
              <a:gd name="T69" fmla="*/ 141 h 399"/>
              <a:gd name="T70" fmla="*/ 425 w 497"/>
              <a:gd name="T71" fmla="*/ 15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accent1"/>
          </a:solidFill>
          <a:ln>
            <a:noFill/>
          </a:ln>
          <a:effectLst/>
        </p:spPr>
        <p:txBody>
          <a:bodyPr wrap="none" lIns="91408" tIns="45704" rIns="91408" bIns="45704" anchor="ctr"/>
          <a:lstStyle/>
          <a:p>
            <a:pPr>
              <a:defRPr/>
            </a:pPr>
            <a:endParaRPr lang="en-US" dirty="0">
              <a:solidFill>
                <a:srgbClr val="C00000"/>
              </a:solidFill>
              <a:latin typeface="+mn-lt"/>
              <a:ea typeface="+mn-ea"/>
              <a:cs typeface="+mn-cs"/>
            </a:endParaRPr>
          </a:p>
        </p:txBody>
      </p:sp>
      <p:sp>
        <p:nvSpPr>
          <p:cNvPr id="385" name="Freeform 4">
            <a:extLst>
              <a:ext uri="{FF2B5EF4-FFF2-40B4-BE49-F238E27FC236}">
                <a16:creationId xmlns:a16="http://schemas.microsoft.com/office/drawing/2014/main" id="{962681E5-A56D-3E45-AAA7-CC32E02B3AE6}"/>
              </a:ext>
            </a:extLst>
          </p:cNvPr>
          <p:cNvSpPr>
            <a:spLocks noChangeArrowheads="1"/>
          </p:cNvSpPr>
          <p:nvPr/>
        </p:nvSpPr>
        <p:spPr bwMode="auto">
          <a:xfrm>
            <a:off x="9927552" y="3787279"/>
            <a:ext cx="277216" cy="66755"/>
          </a:xfrm>
          <a:custGeom>
            <a:avLst/>
            <a:gdLst>
              <a:gd name="T0" fmla="*/ 54327993 w 475"/>
              <a:gd name="T1" fmla="*/ 14813018 h 114"/>
              <a:gd name="T2" fmla="*/ 54327993 w 475"/>
              <a:gd name="T3" fmla="*/ 14813018 h 114"/>
              <a:gd name="T4" fmla="*/ 47032164 w 475"/>
              <a:gd name="T5" fmla="*/ 7340795 h 114"/>
              <a:gd name="T6" fmla="*/ 54327993 w 475"/>
              <a:gd name="T7" fmla="*/ 0 h 114"/>
              <a:gd name="T8" fmla="*/ 61754124 w 475"/>
              <a:gd name="T9" fmla="*/ 7340795 h 114"/>
              <a:gd name="T10" fmla="*/ 54327993 w 475"/>
              <a:gd name="T11" fmla="*/ 14813018 h 114"/>
              <a:gd name="T12" fmla="*/ 30486337 w 475"/>
              <a:gd name="T13" fmla="*/ 14813018 h 114"/>
              <a:gd name="T14" fmla="*/ 30486337 w 475"/>
              <a:gd name="T15" fmla="*/ 14813018 h 114"/>
              <a:gd name="T16" fmla="*/ 23060205 w 475"/>
              <a:gd name="T17" fmla="*/ 7340795 h 114"/>
              <a:gd name="T18" fmla="*/ 30486337 w 475"/>
              <a:gd name="T19" fmla="*/ 0 h 114"/>
              <a:gd name="T20" fmla="*/ 37782166 w 475"/>
              <a:gd name="T21" fmla="*/ 7340795 h 114"/>
              <a:gd name="T22" fmla="*/ 30486337 w 475"/>
              <a:gd name="T23" fmla="*/ 14813018 h 114"/>
              <a:gd name="T24" fmla="*/ 7426131 w 475"/>
              <a:gd name="T25" fmla="*/ 14813018 h 114"/>
              <a:gd name="T26" fmla="*/ 7426131 w 475"/>
              <a:gd name="T27" fmla="*/ 14813018 h 114"/>
              <a:gd name="T28" fmla="*/ 0 w 475"/>
              <a:gd name="T29" fmla="*/ 7340795 h 114"/>
              <a:gd name="T30" fmla="*/ 7426131 w 475"/>
              <a:gd name="T31" fmla="*/ 0 h 114"/>
              <a:gd name="T32" fmla="*/ 14721960 w 475"/>
              <a:gd name="T33" fmla="*/ 7340795 h 114"/>
              <a:gd name="T34" fmla="*/ 7426131 w 475"/>
              <a:gd name="T35" fmla="*/ 14813018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5" h="114">
                <a:moveTo>
                  <a:pt x="417" y="113"/>
                </a:moveTo>
                <a:lnTo>
                  <a:pt x="417" y="113"/>
                </a:lnTo>
                <a:cubicBezTo>
                  <a:pt x="382" y="113"/>
                  <a:pt x="361" y="92"/>
                  <a:pt x="361" y="56"/>
                </a:cubicBezTo>
                <a:cubicBezTo>
                  <a:pt x="361" y="28"/>
                  <a:pt x="382" y="0"/>
                  <a:pt x="417" y="0"/>
                </a:cubicBezTo>
                <a:cubicBezTo>
                  <a:pt x="446" y="0"/>
                  <a:pt x="474" y="28"/>
                  <a:pt x="474" y="56"/>
                </a:cubicBezTo>
                <a:cubicBezTo>
                  <a:pt x="474" y="92"/>
                  <a:pt x="446" y="113"/>
                  <a:pt x="417" y="113"/>
                </a:cubicBezTo>
                <a:close/>
                <a:moveTo>
                  <a:pt x="234" y="113"/>
                </a:moveTo>
                <a:lnTo>
                  <a:pt x="234" y="113"/>
                </a:lnTo>
                <a:cubicBezTo>
                  <a:pt x="205" y="113"/>
                  <a:pt x="177" y="92"/>
                  <a:pt x="177" y="56"/>
                </a:cubicBezTo>
                <a:cubicBezTo>
                  <a:pt x="177" y="28"/>
                  <a:pt x="205" y="0"/>
                  <a:pt x="234" y="0"/>
                </a:cubicBezTo>
                <a:cubicBezTo>
                  <a:pt x="269" y="0"/>
                  <a:pt x="290" y="28"/>
                  <a:pt x="290" y="56"/>
                </a:cubicBezTo>
                <a:cubicBezTo>
                  <a:pt x="290" y="92"/>
                  <a:pt x="269" y="113"/>
                  <a:pt x="234" y="113"/>
                </a:cubicBezTo>
                <a:close/>
                <a:moveTo>
                  <a:pt x="57" y="113"/>
                </a:moveTo>
                <a:lnTo>
                  <a:pt x="57" y="113"/>
                </a:lnTo>
                <a:cubicBezTo>
                  <a:pt x="29" y="113"/>
                  <a:pt x="0" y="92"/>
                  <a:pt x="0" y="56"/>
                </a:cubicBezTo>
                <a:cubicBezTo>
                  <a:pt x="0" y="28"/>
                  <a:pt x="29" y="0"/>
                  <a:pt x="57" y="0"/>
                </a:cubicBezTo>
                <a:cubicBezTo>
                  <a:pt x="85" y="0"/>
                  <a:pt x="113" y="28"/>
                  <a:pt x="113" y="56"/>
                </a:cubicBezTo>
                <a:cubicBezTo>
                  <a:pt x="113" y="92"/>
                  <a:pt x="85" y="113"/>
                  <a:pt x="57" y="113"/>
                </a:cubicBezTo>
                <a:close/>
              </a:path>
            </a:pathLst>
          </a:custGeom>
          <a:solidFill>
            <a:schemeClr val="accent1"/>
          </a:solidFill>
          <a:ln>
            <a:noFill/>
          </a:ln>
        </p:spPr>
        <p:txBody>
          <a:bodyPr wrap="none" lIns="91424" tIns="45712" rIns="91424" bIns="45712" anchor="ctr"/>
          <a:lstStyle/>
          <a:p>
            <a:endParaRPr lang="en-US" dirty="0"/>
          </a:p>
        </p:txBody>
      </p:sp>
      <p:sp>
        <p:nvSpPr>
          <p:cNvPr id="386" name="Freeform 61">
            <a:extLst>
              <a:ext uri="{FF2B5EF4-FFF2-40B4-BE49-F238E27FC236}">
                <a16:creationId xmlns:a16="http://schemas.microsoft.com/office/drawing/2014/main" id="{ADC31049-0984-5044-A149-14F1F3B4CFDA}"/>
              </a:ext>
            </a:extLst>
          </p:cNvPr>
          <p:cNvSpPr>
            <a:spLocks noChangeArrowheads="1"/>
          </p:cNvSpPr>
          <p:nvPr/>
        </p:nvSpPr>
        <p:spPr bwMode="auto">
          <a:xfrm>
            <a:off x="11379802" y="3644783"/>
            <a:ext cx="243848" cy="351746"/>
          </a:xfrm>
          <a:custGeom>
            <a:avLst/>
            <a:gdLst>
              <a:gd name="T0" fmla="*/ 54282578 w 418"/>
              <a:gd name="T1" fmla="*/ 36023527 h 602"/>
              <a:gd name="T2" fmla="*/ 54282578 w 418"/>
              <a:gd name="T3" fmla="*/ 36023527 h 602"/>
              <a:gd name="T4" fmla="*/ 30330731 w 418"/>
              <a:gd name="T5" fmla="*/ 62649550 h 602"/>
              <a:gd name="T6" fmla="*/ 30330731 w 418"/>
              <a:gd name="T7" fmla="*/ 71002968 h 602"/>
              <a:gd name="T8" fmla="*/ 43217666 w 418"/>
              <a:gd name="T9" fmla="*/ 71002968 h 602"/>
              <a:gd name="T10" fmla="*/ 46862795 w 418"/>
              <a:gd name="T11" fmla="*/ 74657633 h 602"/>
              <a:gd name="T12" fmla="*/ 43217666 w 418"/>
              <a:gd name="T13" fmla="*/ 78442719 h 602"/>
              <a:gd name="T14" fmla="*/ 26685603 w 418"/>
              <a:gd name="T15" fmla="*/ 78442719 h 602"/>
              <a:gd name="T16" fmla="*/ 11064912 w 418"/>
              <a:gd name="T17" fmla="*/ 78442719 h 602"/>
              <a:gd name="T18" fmla="*/ 7289896 w 418"/>
              <a:gd name="T19" fmla="*/ 74657633 h 602"/>
              <a:gd name="T20" fmla="*/ 11064912 w 418"/>
              <a:gd name="T21" fmla="*/ 71002968 h 602"/>
              <a:gd name="T22" fmla="*/ 23040835 w 418"/>
              <a:gd name="T23" fmla="*/ 71002968 h 602"/>
              <a:gd name="T24" fmla="*/ 23040835 w 418"/>
              <a:gd name="T25" fmla="*/ 62649550 h 602"/>
              <a:gd name="T26" fmla="*/ 0 w 418"/>
              <a:gd name="T27" fmla="*/ 36023527 h 602"/>
              <a:gd name="T28" fmla="*/ 0 w 418"/>
              <a:gd name="T29" fmla="*/ 36023527 h 602"/>
              <a:gd name="T30" fmla="*/ 0 w 418"/>
              <a:gd name="T31" fmla="*/ 36023527 h 602"/>
              <a:gd name="T32" fmla="*/ 3644768 w 418"/>
              <a:gd name="T33" fmla="*/ 32238441 h 602"/>
              <a:gd name="T34" fmla="*/ 7289896 w 418"/>
              <a:gd name="T35" fmla="*/ 36023527 h 602"/>
              <a:gd name="T36" fmla="*/ 7289896 w 418"/>
              <a:gd name="T37" fmla="*/ 36023527 h 602"/>
              <a:gd name="T38" fmla="*/ 26685603 w 418"/>
              <a:gd name="T39" fmla="*/ 55340580 h 602"/>
              <a:gd name="T40" fmla="*/ 46862795 w 418"/>
              <a:gd name="T41" fmla="*/ 36023527 h 602"/>
              <a:gd name="T42" fmla="*/ 46862795 w 418"/>
              <a:gd name="T43" fmla="*/ 36023527 h 602"/>
              <a:gd name="T44" fmla="*/ 50637810 w 418"/>
              <a:gd name="T45" fmla="*/ 32238441 h 602"/>
              <a:gd name="T46" fmla="*/ 54282578 w 418"/>
              <a:gd name="T47" fmla="*/ 36023527 h 602"/>
              <a:gd name="T48" fmla="*/ 26685603 w 418"/>
              <a:gd name="T49" fmla="*/ 48814495 h 602"/>
              <a:gd name="T50" fmla="*/ 26685603 w 418"/>
              <a:gd name="T51" fmla="*/ 48814495 h 602"/>
              <a:gd name="T52" fmla="*/ 26685603 w 418"/>
              <a:gd name="T53" fmla="*/ 48814495 h 602"/>
              <a:gd name="T54" fmla="*/ 11975923 w 418"/>
              <a:gd name="T55" fmla="*/ 34065774 h 602"/>
              <a:gd name="T56" fmla="*/ 11975923 w 418"/>
              <a:gd name="T57" fmla="*/ 14748721 h 602"/>
              <a:gd name="T58" fmla="*/ 26685603 w 418"/>
              <a:gd name="T59" fmla="*/ 0 h 602"/>
              <a:gd name="T60" fmla="*/ 26685603 w 418"/>
              <a:gd name="T61" fmla="*/ 0 h 602"/>
              <a:gd name="T62" fmla="*/ 41395282 w 418"/>
              <a:gd name="T63" fmla="*/ 14748721 h 602"/>
              <a:gd name="T64" fmla="*/ 41395282 w 418"/>
              <a:gd name="T65" fmla="*/ 34065774 h 602"/>
              <a:gd name="T66" fmla="*/ 26685603 w 418"/>
              <a:gd name="T67" fmla="*/ 48814495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18" h="602">
                <a:moveTo>
                  <a:pt x="417" y="276"/>
                </a:moveTo>
                <a:lnTo>
                  <a:pt x="417" y="276"/>
                </a:lnTo>
                <a:cubicBezTo>
                  <a:pt x="417" y="382"/>
                  <a:pt x="339" y="466"/>
                  <a:pt x="233" y="480"/>
                </a:cubicBezTo>
                <a:cubicBezTo>
                  <a:pt x="233" y="544"/>
                  <a:pt x="233" y="544"/>
                  <a:pt x="233" y="544"/>
                </a:cubicBezTo>
                <a:cubicBezTo>
                  <a:pt x="332" y="544"/>
                  <a:pt x="332" y="544"/>
                  <a:pt x="332" y="544"/>
                </a:cubicBezTo>
                <a:cubicBezTo>
                  <a:pt x="346" y="544"/>
                  <a:pt x="360" y="558"/>
                  <a:pt x="360" y="572"/>
                </a:cubicBezTo>
                <a:cubicBezTo>
                  <a:pt x="360" y="594"/>
                  <a:pt x="346" y="601"/>
                  <a:pt x="332" y="601"/>
                </a:cubicBezTo>
                <a:cubicBezTo>
                  <a:pt x="205" y="601"/>
                  <a:pt x="205" y="601"/>
                  <a:pt x="205" y="601"/>
                </a:cubicBezTo>
                <a:cubicBezTo>
                  <a:pt x="85" y="601"/>
                  <a:pt x="85" y="601"/>
                  <a:pt x="85" y="601"/>
                </a:cubicBezTo>
                <a:cubicBezTo>
                  <a:pt x="71" y="601"/>
                  <a:pt x="56" y="594"/>
                  <a:pt x="56" y="572"/>
                </a:cubicBezTo>
                <a:cubicBezTo>
                  <a:pt x="56" y="558"/>
                  <a:pt x="71" y="544"/>
                  <a:pt x="85" y="544"/>
                </a:cubicBezTo>
                <a:cubicBezTo>
                  <a:pt x="177" y="544"/>
                  <a:pt x="177" y="544"/>
                  <a:pt x="177" y="544"/>
                </a:cubicBezTo>
                <a:cubicBezTo>
                  <a:pt x="177" y="480"/>
                  <a:pt x="177" y="480"/>
                  <a:pt x="177" y="480"/>
                </a:cubicBezTo>
                <a:cubicBezTo>
                  <a:pt x="78" y="466"/>
                  <a:pt x="0" y="382"/>
                  <a:pt x="0" y="276"/>
                </a:cubicBezTo>
                <a:cubicBezTo>
                  <a:pt x="0" y="254"/>
                  <a:pt x="14" y="247"/>
                  <a:pt x="28" y="247"/>
                </a:cubicBezTo>
                <a:cubicBezTo>
                  <a:pt x="42" y="247"/>
                  <a:pt x="56" y="254"/>
                  <a:pt x="56" y="276"/>
                </a:cubicBezTo>
                <a:cubicBezTo>
                  <a:pt x="56" y="353"/>
                  <a:pt x="127" y="424"/>
                  <a:pt x="205" y="424"/>
                </a:cubicBezTo>
                <a:cubicBezTo>
                  <a:pt x="290" y="424"/>
                  <a:pt x="360" y="353"/>
                  <a:pt x="360" y="276"/>
                </a:cubicBezTo>
                <a:cubicBezTo>
                  <a:pt x="360" y="254"/>
                  <a:pt x="367" y="247"/>
                  <a:pt x="389" y="247"/>
                </a:cubicBezTo>
                <a:cubicBezTo>
                  <a:pt x="403" y="247"/>
                  <a:pt x="417" y="254"/>
                  <a:pt x="417" y="276"/>
                </a:cubicBezTo>
                <a:close/>
                <a:moveTo>
                  <a:pt x="205" y="374"/>
                </a:moveTo>
                <a:lnTo>
                  <a:pt x="205" y="374"/>
                </a:lnTo>
                <a:cubicBezTo>
                  <a:pt x="141" y="374"/>
                  <a:pt x="92" y="325"/>
                  <a:pt x="92" y="261"/>
                </a:cubicBezTo>
                <a:cubicBezTo>
                  <a:pt x="92" y="113"/>
                  <a:pt x="92" y="113"/>
                  <a:pt x="92" y="113"/>
                </a:cubicBezTo>
                <a:cubicBezTo>
                  <a:pt x="92" y="49"/>
                  <a:pt x="141" y="0"/>
                  <a:pt x="205" y="0"/>
                </a:cubicBezTo>
                <a:cubicBezTo>
                  <a:pt x="269" y="0"/>
                  <a:pt x="318" y="49"/>
                  <a:pt x="318" y="113"/>
                </a:cubicBezTo>
                <a:cubicBezTo>
                  <a:pt x="318" y="261"/>
                  <a:pt x="318" y="261"/>
                  <a:pt x="318" y="261"/>
                </a:cubicBezTo>
                <a:cubicBezTo>
                  <a:pt x="318" y="325"/>
                  <a:pt x="269" y="374"/>
                  <a:pt x="205" y="374"/>
                </a:cubicBezTo>
                <a:close/>
              </a:path>
            </a:pathLst>
          </a:custGeom>
          <a:solidFill>
            <a:schemeClr val="accent1"/>
          </a:solidFill>
          <a:ln>
            <a:noFill/>
          </a:ln>
        </p:spPr>
        <p:txBody>
          <a:bodyPr wrap="none" lIns="91424" tIns="45712" rIns="91424" bIns="45712" anchor="ctr"/>
          <a:lstStyle/>
          <a:p>
            <a:endParaRPr lang="en-US" dirty="0"/>
          </a:p>
        </p:txBody>
      </p:sp>
      <p:sp>
        <p:nvSpPr>
          <p:cNvPr id="387" name="Freeform 62">
            <a:extLst>
              <a:ext uri="{FF2B5EF4-FFF2-40B4-BE49-F238E27FC236}">
                <a16:creationId xmlns:a16="http://schemas.microsoft.com/office/drawing/2014/main" id="{A2022C89-1231-0E48-ADD0-C09C558A9B1F}"/>
              </a:ext>
            </a:extLst>
          </p:cNvPr>
          <p:cNvSpPr>
            <a:spLocks noChangeArrowheads="1"/>
          </p:cNvSpPr>
          <p:nvPr/>
        </p:nvSpPr>
        <p:spPr bwMode="auto">
          <a:xfrm>
            <a:off x="10558695" y="3644783"/>
            <a:ext cx="305452" cy="351746"/>
          </a:xfrm>
          <a:custGeom>
            <a:avLst/>
            <a:gdLst>
              <a:gd name="T0" fmla="*/ 67067360 w 524"/>
              <a:gd name="T1" fmla="*/ 20230719 h 602"/>
              <a:gd name="T2" fmla="*/ 2859292 w 524"/>
              <a:gd name="T3" fmla="*/ 61735884 h 602"/>
              <a:gd name="T4" fmla="*/ 2859292 w 524"/>
              <a:gd name="T5" fmla="*/ 61735884 h 602"/>
              <a:gd name="T6" fmla="*/ 1819549 w 524"/>
              <a:gd name="T7" fmla="*/ 62649550 h 602"/>
              <a:gd name="T8" fmla="*/ 909955 w 524"/>
              <a:gd name="T9" fmla="*/ 58995246 h 602"/>
              <a:gd name="T10" fmla="*/ 65247810 w 524"/>
              <a:gd name="T11" fmla="*/ 16576054 h 602"/>
              <a:gd name="T12" fmla="*/ 65247810 w 524"/>
              <a:gd name="T13" fmla="*/ 16576054 h 602"/>
              <a:gd name="T14" fmla="*/ 66157405 w 524"/>
              <a:gd name="T15" fmla="*/ 16576054 h 602"/>
              <a:gd name="T16" fmla="*/ 67067360 w 524"/>
              <a:gd name="T17" fmla="*/ 20230719 h 602"/>
              <a:gd name="T18" fmla="*/ 19366467 w 524"/>
              <a:gd name="T19" fmla="*/ 34065774 h 602"/>
              <a:gd name="T20" fmla="*/ 34053731 w 524"/>
              <a:gd name="T21" fmla="*/ 0 h 602"/>
              <a:gd name="T22" fmla="*/ 48740636 w 524"/>
              <a:gd name="T23" fmla="*/ 23102139 h 602"/>
              <a:gd name="T24" fmla="*/ 19366467 w 524"/>
              <a:gd name="T25" fmla="*/ 34065774 h 602"/>
              <a:gd name="T26" fmla="*/ 7408706 w 524"/>
              <a:gd name="T27" fmla="*/ 36023527 h 602"/>
              <a:gd name="T28" fmla="*/ 7408706 w 524"/>
              <a:gd name="T29" fmla="*/ 36023527 h 602"/>
              <a:gd name="T30" fmla="*/ 14687265 w 524"/>
              <a:gd name="T31" fmla="*/ 36023527 h 602"/>
              <a:gd name="T32" fmla="*/ 16506814 w 524"/>
              <a:gd name="T33" fmla="*/ 44246163 h 602"/>
              <a:gd name="T34" fmla="*/ 7408706 w 524"/>
              <a:gd name="T35" fmla="*/ 36023527 h 602"/>
              <a:gd name="T36" fmla="*/ 30414272 w 524"/>
              <a:gd name="T37" fmla="*/ 48814495 h 602"/>
              <a:gd name="T38" fmla="*/ 34053731 w 524"/>
              <a:gd name="T39" fmla="*/ 48814495 h 602"/>
              <a:gd name="T40" fmla="*/ 18456512 w 524"/>
              <a:gd name="T41" fmla="*/ 71002968 h 602"/>
              <a:gd name="T42" fmla="*/ 30414272 w 524"/>
              <a:gd name="T43" fmla="*/ 71002968 h 602"/>
              <a:gd name="T44" fmla="*/ 17546557 w 524"/>
              <a:gd name="T45" fmla="*/ 57167913 h 602"/>
              <a:gd name="T46" fmla="*/ 34053731 w 524"/>
              <a:gd name="T47" fmla="*/ 55340580 h 602"/>
              <a:gd name="T48" fmla="*/ 34053731 w 524"/>
              <a:gd name="T49" fmla="*/ 55340580 h 602"/>
              <a:gd name="T50" fmla="*/ 36782875 w 524"/>
              <a:gd name="T51" fmla="*/ 55340580 h 602"/>
              <a:gd name="T52" fmla="*/ 53290050 w 524"/>
              <a:gd name="T53" fmla="*/ 36023527 h 602"/>
              <a:gd name="T54" fmla="*/ 60698396 w 524"/>
              <a:gd name="T55" fmla="*/ 36023527 h 602"/>
              <a:gd name="T56" fmla="*/ 60698396 w 524"/>
              <a:gd name="T57" fmla="*/ 36023527 h 602"/>
              <a:gd name="T58" fmla="*/ 37692830 w 524"/>
              <a:gd name="T59" fmla="*/ 71002968 h 602"/>
              <a:gd name="T60" fmla="*/ 53290050 w 524"/>
              <a:gd name="T61" fmla="*/ 74657633 h 602"/>
              <a:gd name="T62" fmla="*/ 37692830 w 524"/>
              <a:gd name="T63" fmla="*/ 78442719 h 602"/>
              <a:gd name="T64" fmla="*/ 18456512 w 524"/>
              <a:gd name="T65" fmla="*/ 78442719 h 602"/>
              <a:gd name="T66" fmla="*/ 18456512 w 524"/>
              <a:gd name="T67" fmla="*/ 71002968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24" h="602">
                <a:moveTo>
                  <a:pt x="516" y="155"/>
                </a:moveTo>
                <a:lnTo>
                  <a:pt x="516" y="155"/>
                </a:lnTo>
                <a:cubicBezTo>
                  <a:pt x="22" y="473"/>
                  <a:pt x="22" y="473"/>
                  <a:pt x="22" y="473"/>
                </a:cubicBezTo>
                <a:cubicBezTo>
                  <a:pt x="22" y="473"/>
                  <a:pt x="22" y="480"/>
                  <a:pt x="14" y="480"/>
                </a:cubicBezTo>
                <a:cubicBezTo>
                  <a:pt x="7" y="480"/>
                  <a:pt x="0" y="473"/>
                  <a:pt x="0" y="466"/>
                </a:cubicBezTo>
                <a:cubicBezTo>
                  <a:pt x="0" y="459"/>
                  <a:pt x="7" y="452"/>
                  <a:pt x="7" y="452"/>
                </a:cubicBezTo>
                <a:cubicBezTo>
                  <a:pt x="502" y="127"/>
                  <a:pt x="502" y="127"/>
                  <a:pt x="502" y="127"/>
                </a:cubicBezTo>
                <a:cubicBezTo>
                  <a:pt x="502" y="127"/>
                  <a:pt x="502" y="127"/>
                  <a:pt x="509" y="127"/>
                </a:cubicBezTo>
                <a:cubicBezTo>
                  <a:pt x="516" y="127"/>
                  <a:pt x="523" y="134"/>
                  <a:pt x="523" y="141"/>
                </a:cubicBezTo>
                <a:cubicBezTo>
                  <a:pt x="523" y="148"/>
                  <a:pt x="516" y="148"/>
                  <a:pt x="516" y="155"/>
                </a:cubicBezTo>
                <a:close/>
                <a:moveTo>
                  <a:pt x="149" y="261"/>
                </a:moveTo>
                <a:lnTo>
                  <a:pt x="149" y="261"/>
                </a:lnTo>
                <a:cubicBezTo>
                  <a:pt x="149" y="113"/>
                  <a:pt x="149" y="113"/>
                  <a:pt x="149" y="113"/>
                </a:cubicBezTo>
                <a:cubicBezTo>
                  <a:pt x="149" y="49"/>
                  <a:pt x="198" y="0"/>
                  <a:pt x="262" y="0"/>
                </a:cubicBezTo>
                <a:cubicBezTo>
                  <a:pt x="325" y="0"/>
                  <a:pt x="375" y="49"/>
                  <a:pt x="375" y="113"/>
                </a:cubicBezTo>
                <a:cubicBezTo>
                  <a:pt x="375" y="177"/>
                  <a:pt x="375" y="177"/>
                  <a:pt x="375" y="177"/>
                </a:cubicBezTo>
                <a:cubicBezTo>
                  <a:pt x="163" y="318"/>
                  <a:pt x="163" y="318"/>
                  <a:pt x="163" y="318"/>
                </a:cubicBezTo>
                <a:cubicBezTo>
                  <a:pt x="156" y="304"/>
                  <a:pt x="149" y="283"/>
                  <a:pt x="149" y="261"/>
                </a:cubicBezTo>
                <a:close/>
                <a:moveTo>
                  <a:pt x="57" y="276"/>
                </a:moveTo>
                <a:lnTo>
                  <a:pt x="57" y="276"/>
                </a:lnTo>
                <a:cubicBezTo>
                  <a:pt x="57" y="254"/>
                  <a:pt x="64" y="247"/>
                  <a:pt x="85" y="247"/>
                </a:cubicBezTo>
                <a:cubicBezTo>
                  <a:pt x="99" y="247"/>
                  <a:pt x="113" y="254"/>
                  <a:pt x="113" y="276"/>
                </a:cubicBezTo>
                <a:cubicBezTo>
                  <a:pt x="113" y="297"/>
                  <a:pt x="113" y="318"/>
                  <a:pt x="127" y="339"/>
                </a:cubicBezTo>
                <a:cubicBezTo>
                  <a:pt x="78" y="374"/>
                  <a:pt x="78" y="374"/>
                  <a:pt x="78" y="374"/>
                </a:cubicBezTo>
                <a:cubicBezTo>
                  <a:pt x="64" y="339"/>
                  <a:pt x="57" y="311"/>
                  <a:pt x="57" y="276"/>
                </a:cubicBezTo>
                <a:close/>
                <a:moveTo>
                  <a:pt x="234" y="374"/>
                </a:moveTo>
                <a:lnTo>
                  <a:pt x="234" y="374"/>
                </a:lnTo>
                <a:cubicBezTo>
                  <a:pt x="375" y="283"/>
                  <a:pt x="375" y="283"/>
                  <a:pt x="375" y="283"/>
                </a:cubicBezTo>
                <a:cubicBezTo>
                  <a:pt x="368" y="332"/>
                  <a:pt x="318" y="374"/>
                  <a:pt x="262" y="374"/>
                </a:cubicBezTo>
                <a:cubicBezTo>
                  <a:pt x="255" y="374"/>
                  <a:pt x="241" y="374"/>
                  <a:pt x="234" y="374"/>
                </a:cubicBezTo>
                <a:close/>
                <a:moveTo>
                  <a:pt x="142" y="544"/>
                </a:moveTo>
                <a:lnTo>
                  <a:pt x="142" y="544"/>
                </a:lnTo>
                <a:cubicBezTo>
                  <a:pt x="234" y="544"/>
                  <a:pt x="234" y="544"/>
                  <a:pt x="234" y="544"/>
                </a:cubicBezTo>
                <a:cubicBezTo>
                  <a:pt x="234" y="480"/>
                  <a:pt x="234" y="480"/>
                  <a:pt x="234" y="480"/>
                </a:cubicBezTo>
                <a:cubicBezTo>
                  <a:pt x="198" y="473"/>
                  <a:pt x="163" y="459"/>
                  <a:pt x="135" y="438"/>
                </a:cubicBezTo>
                <a:cubicBezTo>
                  <a:pt x="184" y="403"/>
                  <a:pt x="184" y="403"/>
                  <a:pt x="184" y="403"/>
                </a:cubicBezTo>
                <a:cubicBezTo>
                  <a:pt x="205" y="417"/>
                  <a:pt x="234" y="424"/>
                  <a:pt x="262" y="424"/>
                </a:cubicBezTo>
                <a:cubicBezTo>
                  <a:pt x="269" y="424"/>
                  <a:pt x="269" y="424"/>
                  <a:pt x="276" y="424"/>
                </a:cubicBezTo>
                <a:lnTo>
                  <a:pt x="283" y="424"/>
                </a:lnTo>
                <a:cubicBezTo>
                  <a:pt x="354" y="410"/>
                  <a:pt x="410" y="346"/>
                  <a:pt x="410" y="276"/>
                </a:cubicBezTo>
                <a:cubicBezTo>
                  <a:pt x="410" y="254"/>
                  <a:pt x="424" y="247"/>
                  <a:pt x="438" y="247"/>
                </a:cubicBezTo>
                <a:cubicBezTo>
                  <a:pt x="460" y="247"/>
                  <a:pt x="467" y="254"/>
                  <a:pt x="467" y="276"/>
                </a:cubicBezTo>
                <a:cubicBezTo>
                  <a:pt x="467" y="382"/>
                  <a:pt x="389" y="466"/>
                  <a:pt x="290" y="480"/>
                </a:cubicBezTo>
                <a:cubicBezTo>
                  <a:pt x="290" y="544"/>
                  <a:pt x="290" y="544"/>
                  <a:pt x="290" y="544"/>
                </a:cubicBezTo>
                <a:cubicBezTo>
                  <a:pt x="382" y="544"/>
                  <a:pt x="382" y="544"/>
                  <a:pt x="382" y="544"/>
                </a:cubicBezTo>
                <a:cubicBezTo>
                  <a:pt x="403" y="544"/>
                  <a:pt x="410" y="558"/>
                  <a:pt x="410" y="572"/>
                </a:cubicBezTo>
                <a:cubicBezTo>
                  <a:pt x="410" y="594"/>
                  <a:pt x="403" y="601"/>
                  <a:pt x="382" y="601"/>
                </a:cubicBezTo>
                <a:cubicBezTo>
                  <a:pt x="290" y="601"/>
                  <a:pt x="290" y="601"/>
                  <a:pt x="290" y="601"/>
                </a:cubicBezTo>
                <a:cubicBezTo>
                  <a:pt x="142" y="601"/>
                  <a:pt x="142" y="601"/>
                  <a:pt x="142" y="601"/>
                </a:cubicBezTo>
                <a:cubicBezTo>
                  <a:pt x="120" y="601"/>
                  <a:pt x="113" y="594"/>
                  <a:pt x="113" y="572"/>
                </a:cubicBezTo>
                <a:cubicBezTo>
                  <a:pt x="113" y="558"/>
                  <a:pt x="120" y="544"/>
                  <a:pt x="142" y="544"/>
                </a:cubicBezTo>
                <a:close/>
              </a:path>
            </a:pathLst>
          </a:custGeom>
          <a:solidFill>
            <a:schemeClr val="accent1"/>
          </a:solidFill>
          <a:ln>
            <a:noFill/>
          </a:ln>
        </p:spPr>
        <p:txBody>
          <a:bodyPr wrap="none" lIns="91424" tIns="45712" rIns="91424" bIns="45712" anchor="ctr"/>
          <a:lstStyle/>
          <a:p>
            <a:endParaRPr lang="en-US" dirty="0"/>
          </a:p>
        </p:txBody>
      </p:sp>
      <p:pic>
        <p:nvPicPr>
          <p:cNvPr id="4" name="Graphic 3">
            <a:extLst>
              <a:ext uri="{FF2B5EF4-FFF2-40B4-BE49-F238E27FC236}">
                <a16:creationId xmlns:a16="http://schemas.microsoft.com/office/drawing/2014/main" id="{B515F320-08F0-5E4B-8056-50D97631EA75}"/>
              </a:ext>
            </a:extLst>
          </p:cNvPr>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2171288" y="5561404"/>
            <a:ext cx="589842" cy="522734"/>
          </a:xfrm>
          <a:prstGeom prst="rect">
            <a:avLst/>
          </a:prstGeom>
        </p:spPr>
      </p:pic>
      <p:pic>
        <p:nvPicPr>
          <p:cNvPr id="6" name="Graphic 5">
            <a:extLst>
              <a:ext uri="{FF2B5EF4-FFF2-40B4-BE49-F238E27FC236}">
                <a16:creationId xmlns:a16="http://schemas.microsoft.com/office/drawing/2014/main" id="{E7E92040-0CC2-5644-92D0-CB2F2E19A08B}"/>
              </a:ext>
            </a:extLst>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132406" y="5606021"/>
            <a:ext cx="439688" cy="439688"/>
          </a:xfrm>
          <a:prstGeom prst="rect">
            <a:avLst/>
          </a:prstGeom>
        </p:spPr>
      </p:pic>
      <p:pic>
        <p:nvPicPr>
          <p:cNvPr id="8" name="Graphic 7">
            <a:extLst>
              <a:ext uri="{FF2B5EF4-FFF2-40B4-BE49-F238E27FC236}">
                <a16:creationId xmlns:a16="http://schemas.microsoft.com/office/drawing/2014/main" id="{77C44BB6-DE79-1D4F-91E0-CE830B0C1936}"/>
              </a:ext>
            </a:extLst>
          </p:cNvPr>
          <p:cNvPicPr>
            <a:picLocks noChangeAspect="1"/>
          </p:cNvPicPr>
          <p:nvPr/>
        </p:nvPicPr>
        <p:blipFill rotWithShape="1">
          <a:blip r:embed="rId123">
            <a:extLst>
              <a:ext uri="{96DAC541-7B7A-43D3-8B79-37D633B846F1}">
                <asvg:svgBlip xmlns:asvg="http://schemas.microsoft.com/office/drawing/2016/SVG/main" r:embed="rId124"/>
              </a:ext>
            </a:extLst>
          </a:blip>
          <a:srcRect l="-18232" t="-18232" r="-18232" b="-18232"/>
          <a:stretch/>
        </p:blipFill>
        <p:spPr>
          <a:xfrm>
            <a:off x="5708098" y="5523094"/>
            <a:ext cx="599354" cy="599354"/>
          </a:xfrm>
          <a:prstGeom prst="rect">
            <a:avLst/>
          </a:prstGeom>
        </p:spPr>
      </p:pic>
      <p:pic>
        <p:nvPicPr>
          <p:cNvPr id="12" name="Graphic 11">
            <a:extLst>
              <a:ext uri="{FF2B5EF4-FFF2-40B4-BE49-F238E27FC236}">
                <a16:creationId xmlns:a16="http://schemas.microsoft.com/office/drawing/2014/main" id="{D6CF6A96-4005-064A-97A4-0DAD2F5E6B17}"/>
              </a:ext>
            </a:extLst>
          </p:cNvPr>
          <p:cNvPicPr>
            <a:picLocks noChangeAspect="1"/>
          </p:cNvPicPr>
          <p:nvPr/>
        </p:nvPicPr>
        <p:blipFill rotWithShape="1">
          <a:blip r:embed="rId125">
            <a:extLst>
              <a:ext uri="{96DAC541-7B7A-43D3-8B79-37D633B846F1}">
                <asvg:svgBlip xmlns:asvg="http://schemas.microsoft.com/office/drawing/2016/SVG/main" r:embed="rId126"/>
              </a:ext>
            </a:extLst>
          </a:blip>
          <a:srcRect l="-6129" t="-6129" r="-6129" b="-6129"/>
          <a:stretch/>
        </p:blipFill>
        <p:spPr>
          <a:xfrm>
            <a:off x="6391070" y="5574368"/>
            <a:ext cx="493040" cy="493040"/>
          </a:xfrm>
          <a:prstGeom prst="rect">
            <a:avLst/>
          </a:prstGeom>
        </p:spPr>
      </p:pic>
      <p:pic>
        <p:nvPicPr>
          <p:cNvPr id="14" name="Graphic 13">
            <a:extLst>
              <a:ext uri="{FF2B5EF4-FFF2-40B4-BE49-F238E27FC236}">
                <a16:creationId xmlns:a16="http://schemas.microsoft.com/office/drawing/2014/main" id="{31A0ACAF-52EC-0B49-A699-0DD6183F06E7}"/>
              </a:ext>
            </a:extLst>
          </p:cNvPr>
          <p:cNvPicPr>
            <a:picLocks noChangeAspect="1"/>
          </p:cNvPicPr>
          <p:nvPr/>
        </p:nvPicPr>
        <p:blipFill rotWithShape="1">
          <a:blip r:embed="rId127">
            <a:extLst>
              <a:ext uri="{96DAC541-7B7A-43D3-8B79-37D633B846F1}">
                <asvg:svgBlip xmlns:asvg="http://schemas.microsoft.com/office/drawing/2016/SVG/main" r:embed="rId128"/>
              </a:ext>
            </a:extLst>
          </a:blip>
          <a:srcRect l="-29160" t="-29160" r="-29160" b="-29160"/>
          <a:stretch/>
        </p:blipFill>
        <p:spPr>
          <a:xfrm>
            <a:off x="6965468" y="5481413"/>
            <a:ext cx="695339" cy="695339"/>
          </a:xfrm>
          <a:prstGeom prst="rect">
            <a:avLst/>
          </a:prstGeom>
        </p:spPr>
      </p:pic>
      <p:pic>
        <p:nvPicPr>
          <p:cNvPr id="16" name="Graphic 15">
            <a:extLst>
              <a:ext uri="{FF2B5EF4-FFF2-40B4-BE49-F238E27FC236}">
                <a16:creationId xmlns:a16="http://schemas.microsoft.com/office/drawing/2014/main" id="{8B52DD8B-9101-B243-9C8D-E1D9DA1F7951}"/>
              </a:ext>
            </a:extLst>
          </p:cNvPr>
          <p:cNvPicPr>
            <a:picLocks noChangeAspect="1"/>
          </p:cNvPicPr>
          <p:nvPr/>
        </p:nvPicPr>
        <p:blipFill rotWithShape="1">
          <a:blip r:embed="rId129">
            <a:extLst>
              <a:ext uri="{96DAC541-7B7A-43D3-8B79-37D633B846F1}">
                <asvg:svgBlip xmlns:asvg="http://schemas.microsoft.com/office/drawing/2016/SVG/main" r:embed="rId130"/>
              </a:ext>
            </a:extLst>
          </a:blip>
          <a:srcRect l="-23863" t="-23863" r="-23863" b="-23863"/>
          <a:stretch/>
        </p:blipFill>
        <p:spPr>
          <a:xfrm>
            <a:off x="7652893" y="5506956"/>
            <a:ext cx="648810" cy="648810"/>
          </a:xfrm>
          <a:prstGeom prst="rect">
            <a:avLst/>
          </a:prstGeom>
        </p:spPr>
      </p:pic>
      <p:grpSp>
        <p:nvGrpSpPr>
          <p:cNvPr id="7" name="Kuva 4">
            <a:extLst>
              <a:ext uri="{FF2B5EF4-FFF2-40B4-BE49-F238E27FC236}">
                <a16:creationId xmlns:a16="http://schemas.microsoft.com/office/drawing/2014/main" id="{E26CE437-6C71-6D43-A49C-4E7DD7119BC5}"/>
              </a:ext>
            </a:extLst>
          </p:cNvPr>
          <p:cNvGrpSpPr/>
          <p:nvPr/>
        </p:nvGrpSpPr>
        <p:grpSpPr>
          <a:xfrm>
            <a:off x="530575" y="846841"/>
            <a:ext cx="329814" cy="424482"/>
            <a:chOff x="643209" y="546744"/>
            <a:chExt cx="329814" cy="424482"/>
          </a:xfrm>
        </p:grpSpPr>
        <p:sp>
          <p:nvSpPr>
            <p:cNvPr id="9" name="Puolivapaa piirto 8">
              <a:extLst>
                <a:ext uri="{FF2B5EF4-FFF2-40B4-BE49-F238E27FC236}">
                  <a16:creationId xmlns:a16="http://schemas.microsoft.com/office/drawing/2014/main" id="{7CAB503A-83F8-954F-9A16-D5F2F97C1950}"/>
                </a:ext>
              </a:extLst>
            </p:cNvPr>
            <p:cNvSpPr/>
            <p:nvPr/>
          </p:nvSpPr>
          <p:spPr>
            <a:xfrm>
              <a:off x="643300" y="546835"/>
              <a:ext cx="150122" cy="150623"/>
            </a:xfrm>
            <a:custGeom>
              <a:avLst/>
              <a:gdLst>
                <a:gd name="connsiteX0" fmla="*/ 0 w 150122"/>
                <a:gd name="connsiteY0" fmla="*/ 75311 h 150622"/>
                <a:gd name="connsiteX1" fmla="*/ 75061 w 150122"/>
                <a:gd name="connsiteY1" fmla="*/ 150623 h 150622"/>
                <a:gd name="connsiteX2" fmla="*/ 150122 w 150122"/>
                <a:gd name="connsiteY2" fmla="*/ 75311 h 150622"/>
                <a:gd name="connsiteX3" fmla="*/ 75061 w 150122"/>
                <a:gd name="connsiteY3" fmla="*/ 0 h 150622"/>
                <a:gd name="connsiteX4" fmla="*/ 0 w 150122"/>
                <a:gd name="connsiteY4" fmla="*/ 75311 h 150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22" h="150622">
                  <a:moveTo>
                    <a:pt x="0" y="75311"/>
                  </a:moveTo>
                  <a:cubicBezTo>
                    <a:pt x="0" y="116904"/>
                    <a:pt x="33607" y="150623"/>
                    <a:pt x="75061" y="150623"/>
                  </a:cubicBezTo>
                  <a:cubicBezTo>
                    <a:pt x="116515" y="150623"/>
                    <a:pt x="150122" y="116904"/>
                    <a:pt x="150122" y="75311"/>
                  </a:cubicBezTo>
                  <a:cubicBezTo>
                    <a:pt x="150122" y="33719"/>
                    <a:pt x="116515" y="0"/>
                    <a:pt x="75061" y="0"/>
                  </a:cubicBezTo>
                  <a:cubicBezTo>
                    <a:pt x="33607" y="0"/>
                    <a:pt x="0" y="33719"/>
                    <a:pt x="0" y="75311"/>
                  </a:cubicBezTo>
                </a:path>
              </a:pathLst>
            </a:custGeom>
            <a:solidFill>
              <a:schemeClr val="accent1"/>
            </a:solidFill>
            <a:ln w="2233" cap="flat">
              <a:noFill/>
              <a:prstDash val="solid"/>
              <a:miter/>
            </a:ln>
          </p:spPr>
          <p:txBody>
            <a:bodyPr rtlCol="0" anchor="ctr"/>
            <a:lstStyle/>
            <a:p>
              <a:endParaRPr lang="fi-FI"/>
            </a:p>
          </p:txBody>
        </p:sp>
        <p:sp>
          <p:nvSpPr>
            <p:cNvPr id="10" name="Puolivapaa piirto 9">
              <a:extLst>
                <a:ext uri="{FF2B5EF4-FFF2-40B4-BE49-F238E27FC236}">
                  <a16:creationId xmlns:a16="http://schemas.microsoft.com/office/drawing/2014/main" id="{88874222-FB1D-2A4D-BEFA-757A7860D33E}"/>
                </a:ext>
              </a:extLst>
            </p:cNvPr>
            <p:cNvSpPr/>
            <p:nvPr/>
          </p:nvSpPr>
          <p:spPr>
            <a:xfrm>
              <a:off x="643209" y="676987"/>
              <a:ext cx="329814" cy="294399"/>
            </a:xfrm>
            <a:custGeom>
              <a:avLst/>
              <a:gdLst>
                <a:gd name="connsiteX0" fmla="*/ 262668 w 329814"/>
                <a:gd name="connsiteY0" fmla="*/ 126112 h 294398"/>
                <a:gd name="connsiteX1" fmla="*/ 267036 w 329814"/>
                <a:gd name="connsiteY1" fmla="*/ 126249 h 294398"/>
                <a:gd name="connsiteX2" fmla="*/ 329950 w 329814"/>
                <a:gd name="connsiteY2" fmla="*/ 63125 h 294398"/>
                <a:gd name="connsiteX3" fmla="*/ 267036 w 329814"/>
                <a:gd name="connsiteY3" fmla="*/ 0 h 294398"/>
                <a:gd name="connsiteX4" fmla="*/ 204962 w 329814"/>
                <a:gd name="connsiteY4" fmla="*/ 52832 h 294398"/>
                <a:gd name="connsiteX5" fmla="*/ 178418 w 329814"/>
                <a:gd name="connsiteY5" fmla="*/ 119425 h 294398"/>
                <a:gd name="connsiteX6" fmla="*/ 85865 w 329814"/>
                <a:gd name="connsiteY6" fmla="*/ 127938 h 294398"/>
                <a:gd name="connsiteX7" fmla="*/ 0 w 329814"/>
                <a:gd name="connsiteY7" fmla="*/ 211625 h 294398"/>
                <a:gd name="connsiteX8" fmla="*/ 83896 w 329814"/>
                <a:gd name="connsiteY8" fmla="*/ 294958 h 294398"/>
                <a:gd name="connsiteX9" fmla="*/ 166135 w 329814"/>
                <a:gd name="connsiteY9" fmla="*/ 222899 h 294398"/>
                <a:gd name="connsiteX10" fmla="*/ 194317 w 329814"/>
                <a:gd name="connsiteY10" fmla="*/ 139189 h 294398"/>
                <a:gd name="connsiteX11" fmla="*/ 262555 w 329814"/>
                <a:gd name="connsiteY11" fmla="*/ 126112 h 29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814" h="294398">
                  <a:moveTo>
                    <a:pt x="262668" y="126112"/>
                  </a:moveTo>
                  <a:lnTo>
                    <a:pt x="267036" y="126249"/>
                  </a:lnTo>
                  <a:cubicBezTo>
                    <a:pt x="301782" y="126249"/>
                    <a:pt x="329950" y="97987"/>
                    <a:pt x="329950" y="63125"/>
                  </a:cubicBezTo>
                  <a:cubicBezTo>
                    <a:pt x="329950" y="28262"/>
                    <a:pt x="301782" y="0"/>
                    <a:pt x="267036" y="0"/>
                  </a:cubicBezTo>
                  <a:cubicBezTo>
                    <a:pt x="236247" y="0"/>
                    <a:pt x="209982" y="22356"/>
                    <a:pt x="204962" y="52832"/>
                  </a:cubicBezTo>
                  <a:cubicBezTo>
                    <a:pt x="197479" y="82067"/>
                    <a:pt x="193840" y="108129"/>
                    <a:pt x="178418" y="119425"/>
                  </a:cubicBezTo>
                  <a:cubicBezTo>
                    <a:pt x="148848" y="141106"/>
                    <a:pt x="101696" y="127025"/>
                    <a:pt x="85865" y="127938"/>
                  </a:cubicBezTo>
                  <a:cubicBezTo>
                    <a:pt x="37371" y="127938"/>
                    <a:pt x="0" y="165365"/>
                    <a:pt x="0" y="211625"/>
                  </a:cubicBezTo>
                  <a:cubicBezTo>
                    <a:pt x="232" y="257882"/>
                    <a:pt x="37792" y="295191"/>
                    <a:pt x="83896" y="294958"/>
                  </a:cubicBezTo>
                  <a:cubicBezTo>
                    <a:pt x="125336" y="294748"/>
                    <a:pt x="160349" y="264069"/>
                    <a:pt x="166135" y="222899"/>
                  </a:cubicBezTo>
                  <a:cubicBezTo>
                    <a:pt x="169320" y="208612"/>
                    <a:pt x="165203" y="159911"/>
                    <a:pt x="194317" y="139189"/>
                  </a:cubicBezTo>
                  <a:cubicBezTo>
                    <a:pt x="209125" y="128645"/>
                    <a:pt x="251796" y="126112"/>
                    <a:pt x="262555" y="126112"/>
                  </a:cubicBezTo>
                </a:path>
              </a:pathLst>
            </a:custGeom>
            <a:solidFill>
              <a:schemeClr val="accent1"/>
            </a:solidFill>
            <a:ln w="2233" cap="flat">
              <a:noFill/>
              <a:prstDash val="solid"/>
              <a:miter/>
            </a:ln>
          </p:spPr>
          <p:txBody>
            <a:bodyPr rtlCol="0" anchor="ctr"/>
            <a:lstStyle/>
            <a:p>
              <a:endParaRPr lang="fi-FI"/>
            </a:p>
          </p:txBody>
        </p:sp>
      </p:grpSp>
    </p:spTree>
    <p:extLst>
      <p:ext uri="{BB962C8B-B14F-4D97-AF65-F5344CB8AC3E}">
        <p14:creationId xmlns:p14="http://schemas.microsoft.com/office/powerpoint/2010/main" val="1642706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50A65F8C-0292-BE4A-9819-D14BC5264616}"/>
              </a:ext>
            </a:extLst>
          </p:cNvPr>
          <p:cNvSpPr>
            <a:spLocks noGrp="1"/>
          </p:cNvSpPr>
          <p:nvPr>
            <p:ph type="title"/>
          </p:nvPr>
        </p:nvSpPr>
        <p:spPr/>
        <p:txBody>
          <a:bodyPr>
            <a:normAutofit/>
          </a:bodyPr>
          <a:lstStyle/>
          <a:p>
            <a:r>
              <a:rPr lang="fi-FI" dirty="0"/>
              <a:t>Taulukkomalli</a:t>
            </a:r>
          </a:p>
        </p:txBody>
      </p:sp>
      <p:graphicFrame>
        <p:nvGraphicFramePr>
          <p:cNvPr id="10" name="Google Shape;187;p24">
            <a:extLst>
              <a:ext uri="{FF2B5EF4-FFF2-40B4-BE49-F238E27FC236}">
                <a16:creationId xmlns:a16="http://schemas.microsoft.com/office/drawing/2014/main" id="{6E4A045C-8988-0743-8854-0C8DA2A9F42D}"/>
              </a:ext>
            </a:extLst>
          </p:cNvPr>
          <p:cNvGraphicFramePr/>
          <p:nvPr>
            <p:extLst>
              <p:ext uri="{D42A27DB-BD31-4B8C-83A1-F6EECF244321}">
                <p14:modId xmlns:p14="http://schemas.microsoft.com/office/powerpoint/2010/main" val="3564375591"/>
              </p:ext>
            </p:extLst>
          </p:nvPr>
        </p:nvGraphicFramePr>
        <p:xfrm>
          <a:off x="954740" y="2484440"/>
          <a:ext cx="10399060" cy="2760728"/>
        </p:xfrm>
        <a:graphic>
          <a:graphicData uri="http://schemas.openxmlformats.org/drawingml/2006/table">
            <a:tbl>
              <a:tblPr>
                <a:noFill/>
              </a:tblPr>
              <a:tblGrid>
                <a:gridCol w="2599765">
                  <a:extLst>
                    <a:ext uri="{9D8B030D-6E8A-4147-A177-3AD203B41FA5}">
                      <a16:colId xmlns:a16="http://schemas.microsoft.com/office/drawing/2014/main" val="20000"/>
                    </a:ext>
                  </a:extLst>
                </a:gridCol>
                <a:gridCol w="2599765">
                  <a:extLst>
                    <a:ext uri="{9D8B030D-6E8A-4147-A177-3AD203B41FA5}">
                      <a16:colId xmlns:a16="http://schemas.microsoft.com/office/drawing/2014/main" val="20001"/>
                    </a:ext>
                  </a:extLst>
                </a:gridCol>
                <a:gridCol w="2599765">
                  <a:extLst>
                    <a:ext uri="{9D8B030D-6E8A-4147-A177-3AD203B41FA5}">
                      <a16:colId xmlns:a16="http://schemas.microsoft.com/office/drawing/2014/main" val="20002"/>
                    </a:ext>
                  </a:extLst>
                </a:gridCol>
                <a:gridCol w="2599765">
                  <a:extLst>
                    <a:ext uri="{9D8B030D-6E8A-4147-A177-3AD203B41FA5}">
                      <a16:colId xmlns:a16="http://schemas.microsoft.com/office/drawing/2014/main" val="20003"/>
                    </a:ext>
                  </a:extLst>
                </a:gridCol>
              </a:tblGrid>
              <a:tr h="690182">
                <a:tc>
                  <a:txBody>
                    <a:bodyPr/>
                    <a:lstStyle/>
                    <a:p>
                      <a:pPr marL="0" lvl="0" indent="0" algn="l" rtl="0">
                        <a:spcBef>
                          <a:spcPts val="0"/>
                        </a:spcBef>
                        <a:spcAft>
                          <a:spcPts val="0"/>
                        </a:spcAft>
                        <a:buNone/>
                      </a:pPr>
                      <a:endParaRPr sz="2600" dirty="0">
                        <a:latin typeface="+mn-lt"/>
                        <a:ea typeface="Work Sans Light"/>
                        <a:cs typeface="Work Sans Light"/>
                        <a:sym typeface="Work Sans Light"/>
                      </a:endParaRPr>
                    </a:p>
                  </a:txBody>
                  <a:tcPr marL="131335" marR="131335" marT="98510" marB="98510" anchor="ctr">
                    <a:lnT w="762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600" dirty="0">
                          <a:latin typeface="+mn-lt"/>
                          <a:ea typeface="Work Sans Light"/>
                          <a:cs typeface="Work Sans Light"/>
                          <a:sym typeface="Work Sans Light"/>
                        </a:rPr>
                        <a:t>A</a:t>
                      </a:r>
                      <a:endParaRPr sz="1600" dirty="0">
                        <a:latin typeface="+mn-lt"/>
                        <a:ea typeface="Work Sans Light"/>
                        <a:cs typeface="Work Sans Light"/>
                        <a:sym typeface="Work Sans Light"/>
                      </a:endParaRPr>
                    </a:p>
                  </a:txBody>
                  <a:tcPr marL="131335" marR="131335" marT="98510" marB="98510" anchor="ctr">
                    <a:lnT w="762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600" dirty="0">
                          <a:latin typeface="+mn-lt"/>
                          <a:ea typeface="Work Sans Light"/>
                          <a:cs typeface="Work Sans Light"/>
                          <a:sym typeface="Work Sans Light"/>
                        </a:rPr>
                        <a:t>B</a:t>
                      </a:r>
                      <a:endParaRPr sz="1600" dirty="0">
                        <a:latin typeface="+mn-lt"/>
                        <a:ea typeface="Work Sans Light"/>
                        <a:cs typeface="Work Sans Light"/>
                        <a:sym typeface="Work Sans Light"/>
                      </a:endParaRPr>
                    </a:p>
                  </a:txBody>
                  <a:tcPr marL="131335" marR="131335" marT="98510" marB="98510" anchor="ctr">
                    <a:lnT w="762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600" dirty="0">
                          <a:latin typeface="+mn-lt"/>
                          <a:ea typeface="Work Sans Light"/>
                          <a:cs typeface="Work Sans Light"/>
                          <a:sym typeface="Work Sans Light"/>
                        </a:rPr>
                        <a:t>C</a:t>
                      </a:r>
                      <a:endParaRPr sz="1600" dirty="0">
                        <a:latin typeface="+mn-lt"/>
                        <a:ea typeface="Work Sans Light"/>
                        <a:cs typeface="Work Sans Light"/>
                        <a:sym typeface="Work Sans Light"/>
                      </a:endParaRPr>
                    </a:p>
                  </a:txBody>
                  <a:tcPr marL="131335" marR="131335" marT="98510" marB="98510" anchor="ctr">
                    <a:lnT w="76200"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r h="690182">
                <a:tc>
                  <a:txBody>
                    <a:bodyPr/>
                    <a:lstStyle/>
                    <a:p>
                      <a:pPr marL="0" lvl="0" indent="0" algn="l" rtl="0">
                        <a:spcBef>
                          <a:spcPts val="0"/>
                        </a:spcBef>
                        <a:spcAft>
                          <a:spcPts val="0"/>
                        </a:spcAft>
                        <a:buNone/>
                      </a:pPr>
                      <a:r>
                        <a:rPr lang="en" sz="1600" dirty="0">
                          <a:latin typeface="+mn-lt"/>
                          <a:ea typeface="Work Sans Light"/>
                          <a:cs typeface="Work Sans Light"/>
                          <a:sym typeface="Work Sans Light"/>
                        </a:rPr>
                        <a:t>Pink</a:t>
                      </a:r>
                      <a:endParaRPr sz="1600" dirty="0">
                        <a:latin typeface="+mn-lt"/>
                        <a:ea typeface="Work Sans Light"/>
                        <a:cs typeface="Work Sans Light"/>
                        <a:sym typeface="Work Sans Light"/>
                      </a:endParaRPr>
                    </a:p>
                  </a:txBody>
                  <a:tcPr marL="131335" marR="131335" marT="98510" marB="98510" anchor="ctr"/>
                </a:tc>
                <a:tc>
                  <a:txBody>
                    <a:bodyPr/>
                    <a:lstStyle/>
                    <a:p>
                      <a:pPr marL="0" lvl="0" indent="0" algn="ctr" rtl="0">
                        <a:spcBef>
                          <a:spcPts val="0"/>
                        </a:spcBef>
                        <a:spcAft>
                          <a:spcPts val="0"/>
                        </a:spcAft>
                        <a:buNone/>
                      </a:pPr>
                      <a:r>
                        <a:rPr lang="en" sz="2600" b="1" dirty="0">
                          <a:latin typeface="+mn-lt"/>
                          <a:ea typeface="Work Sans"/>
                          <a:cs typeface="Work Sans"/>
                          <a:sym typeface="Work Sans"/>
                        </a:rPr>
                        <a:t>10</a:t>
                      </a:r>
                      <a:endParaRPr sz="2600" b="1" dirty="0">
                        <a:latin typeface="+mn-lt"/>
                        <a:ea typeface="Work Sans"/>
                        <a:cs typeface="Work Sans"/>
                        <a:sym typeface="Work Sans"/>
                      </a:endParaRPr>
                    </a:p>
                  </a:txBody>
                  <a:tcPr marL="131335" marR="131335" marT="98510" marB="98510" anchor="ctr">
                    <a:solidFill>
                      <a:schemeClr val="accent3">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20</a:t>
                      </a:r>
                      <a:endParaRPr sz="2600" b="1" dirty="0">
                        <a:latin typeface="+mn-lt"/>
                        <a:ea typeface="Work Sans"/>
                        <a:cs typeface="Work Sans"/>
                        <a:sym typeface="Work Sans"/>
                      </a:endParaRPr>
                    </a:p>
                  </a:txBody>
                  <a:tcPr marL="131335" marR="131335" marT="98510" marB="98510" anchor="ctr">
                    <a:solidFill>
                      <a:schemeClr val="accent3">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7</a:t>
                      </a:r>
                      <a:endParaRPr sz="2600" b="1" dirty="0">
                        <a:latin typeface="+mn-lt"/>
                        <a:ea typeface="Work Sans"/>
                        <a:cs typeface="Work Sans"/>
                        <a:sym typeface="Work Sans"/>
                      </a:endParaRPr>
                    </a:p>
                  </a:txBody>
                  <a:tcPr marL="131335" marR="131335" marT="98510" marB="98510" anchor="ctr">
                    <a:solidFill>
                      <a:schemeClr val="accent3">
                        <a:alpha val="50000"/>
                      </a:schemeClr>
                    </a:solidFill>
                  </a:tcPr>
                </a:tc>
                <a:extLst>
                  <a:ext uri="{0D108BD9-81ED-4DB2-BD59-A6C34878D82A}">
                    <a16:rowId xmlns:a16="http://schemas.microsoft.com/office/drawing/2014/main" val="10001"/>
                  </a:ext>
                </a:extLst>
              </a:tr>
              <a:tr h="690182">
                <a:tc>
                  <a:txBody>
                    <a:bodyPr/>
                    <a:lstStyle/>
                    <a:p>
                      <a:pPr marL="0" lvl="0" indent="0" algn="l" rtl="0">
                        <a:spcBef>
                          <a:spcPts val="0"/>
                        </a:spcBef>
                        <a:spcAft>
                          <a:spcPts val="0"/>
                        </a:spcAft>
                        <a:buNone/>
                      </a:pPr>
                      <a:r>
                        <a:rPr lang="en" sz="1600" dirty="0">
                          <a:latin typeface="+mn-lt"/>
                          <a:ea typeface="Work Sans Light"/>
                          <a:cs typeface="Work Sans Light"/>
                          <a:sym typeface="Work Sans Light"/>
                        </a:rPr>
                        <a:t>Blue</a:t>
                      </a:r>
                      <a:endParaRPr sz="1600" dirty="0">
                        <a:latin typeface="+mn-lt"/>
                        <a:ea typeface="Work Sans Light"/>
                        <a:cs typeface="Work Sans Light"/>
                        <a:sym typeface="Work Sans Light"/>
                      </a:endParaRPr>
                    </a:p>
                  </a:txBody>
                  <a:tcPr marL="131335" marR="131335" marT="98510" marB="98510" anchor="ctr"/>
                </a:tc>
                <a:tc>
                  <a:txBody>
                    <a:bodyPr/>
                    <a:lstStyle/>
                    <a:p>
                      <a:pPr marL="0" lvl="0" indent="0" algn="ctr" rtl="0">
                        <a:spcBef>
                          <a:spcPts val="0"/>
                        </a:spcBef>
                        <a:spcAft>
                          <a:spcPts val="0"/>
                        </a:spcAft>
                        <a:buNone/>
                      </a:pPr>
                      <a:r>
                        <a:rPr lang="en" sz="2600" b="1" dirty="0">
                          <a:latin typeface="+mn-lt"/>
                          <a:ea typeface="Work Sans"/>
                          <a:cs typeface="Work Sans"/>
                          <a:sym typeface="Work Sans"/>
                        </a:rPr>
                        <a:t>30</a:t>
                      </a:r>
                      <a:endParaRPr sz="2600" b="1" dirty="0">
                        <a:latin typeface="+mn-lt"/>
                        <a:ea typeface="Work Sans"/>
                        <a:cs typeface="Work Sans"/>
                        <a:sym typeface="Work Sans"/>
                      </a:endParaRPr>
                    </a:p>
                  </a:txBody>
                  <a:tcPr marL="131335" marR="131335" marT="98510" marB="98510" anchor="ctr">
                    <a:solidFill>
                      <a:schemeClr val="accent1">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15</a:t>
                      </a:r>
                      <a:endParaRPr sz="2600" b="1" dirty="0">
                        <a:latin typeface="+mn-lt"/>
                        <a:ea typeface="Work Sans"/>
                        <a:cs typeface="Work Sans"/>
                        <a:sym typeface="Work Sans"/>
                      </a:endParaRPr>
                    </a:p>
                  </a:txBody>
                  <a:tcPr marL="131335" marR="131335" marT="98510" marB="98510" anchor="ctr">
                    <a:solidFill>
                      <a:schemeClr val="accent1">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10</a:t>
                      </a:r>
                      <a:endParaRPr sz="2600" b="1" dirty="0">
                        <a:latin typeface="+mn-lt"/>
                        <a:ea typeface="Work Sans"/>
                        <a:cs typeface="Work Sans"/>
                        <a:sym typeface="Work Sans"/>
                      </a:endParaRPr>
                    </a:p>
                  </a:txBody>
                  <a:tcPr marL="131335" marR="131335" marT="98510" marB="98510" anchor="ctr">
                    <a:solidFill>
                      <a:schemeClr val="accent1">
                        <a:alpha val="50000"/>
                      </a:schemeClr>
                    </a:solidFill>
                  </a:tcPr>
                </a:tc>
                <a:extLst>
                  <a:ext uri="{0D108BD9-81ED-4DB2-BD59-A6C34878D82A}">
                    <a16:rowId xmlns:a16="http://schemas.microsoft.com/office/drawing/2014/main" val="10002"/>
                  </a:ext>
                </a:extLst>
              </a:tr>
              <a:tr h="690182">
                <a:tc>
                  <a:txBody>
                    <a:bodyPr/>
                    <a:lstStyle/>
                    <a:p>
                      <a:pPr marL="0" lvl="0" indent="0" algn="l" rtl="0">
                        <a:spcBef>
                          <a:spcPts val="0"/>
                        </a:spcBef>
                        <a:spcAft>
                          <a:spcPts val="0"/>
                        </a:spcAft>
                        <a:buNone/>
                      </a:pPr>
                      <a:r>
                        <a:rPr lang="en" sz="1600" dirty="0">
                          <a:latin typeface="+mn-lt"/>
                          <a:ea typeface="Work Sans Light"/>
                          <a:cs typeface="Work Sans Light"/>
                          <a:sym typeface="Work Sans Light"/>
                        </a:rPr>
                        <a:t>Orange</a:t>
                      </a:r>
                      <a:endParaRPr sz="1600" dirty="0">
                        <a:latin typeface="+mn-lt"/>
                        <a:ea typeface="Work Sans Light"/>
                        <a:cs typeface="Work Sans Light"/>
                        <a:sym typeface="Work Sans Light"/>
                      </a:endParaRPr>
                    </a:p>
                  </a:txBody>
                  <a:tcPr marL="131335" marR="131335" marT="98510" marB="98510" anchor="ctr">
                    <a:lnB w="762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600" b="1" dirty="0">
                          <a:latin typeface="+mn-lt"/>
                          <a:ea typeface="Work Sans"/>
                          <a:cs typeface="Work Sans"/>
                          <a:sym typeface="Work Sans"/>
                        </a:rPr>
                        <a:t>5</a:t>
                      </a:r>
                      <a:endParaRPr sz="2600" b="1" dirty="0">
                        <a:latin typeface="+mn-lt"/>
                        <a:ea typeface="Work Sans"/>
                        <a:cs typeface="Work Sans"/>
                        <a:sym typeface="Work Sans"/>
                      </a:endParaRPr>
                    </a:p>
                  </a:txBody>
                  <a:tcPr marL="131335" marR="131335" marT="98510" marB="98510" anchor="ctr">
                    <a:lnB w="76200" cap="flat" cmpd="sng">
                      <a:solidFill>
                        <a:srgbClr val="000000"/>
                      </a:solidFill>
                      <a:prstDash val="solid"/>
                      <a:round/>
                      <a:headEnd type="none" w="sm" len="sm"/>
                      <a:tailEnd type="none" w="sm" len="sm"/>
                    </a:lnB>
                    <a:solidFill>
                      <a:schemeClr val="accent4">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24</a:t>
                      </a:r>
                      <a:endParaRPr sz="2600" b="1" dirty="0">
                        <a:latin typeface="+mn-lt"/>
                        <a:ea typeface="Work Sans"/>
                        <a:cs typeface="Work Sans"/>
                        <a:sym typeface="Work Sans"/>
                      </a:endParaRPr>
                    </a:p>
                  </a:txBody>
                  <a:tcPr marL="131335" marR="131335" marT="98510" marB="98510" anchor="ctr">
                    <a:lnB w="76200" cap="flat" cmpd="sng">
                      <a:solidFill>
                        <a:srgbClr val="000000"/>
                      </a:solidFill>
                      <a:prstDash val="solid"/>
                      <a:round/>
                      <a:headEnd type="none" w="sm" len="sm"/>
                      <a:tailEnd type="none" w="sm" len="sm"/>
                    </a:lnB>
                    <a:solidFill>
                      <a:schemeClr val="accent4">
                        <a:alpha val="50000"/>
                      </a:schemeClr>
                    </a:solidFill>
                  </a:tcPr>
                </a:tc>
                <a:tc>
                  <a:txBody>
                    <a:bodyPr/>
                    <a:lstStyle/>
                    <a:p>
                      <a:pPr marL="0" lvl="0" indent="0" algn="ctr" rtl="0">
                        <a:spcBef>
                          <a:spcPts val="0"/>
                        </a:spcBef>
                        <a:spcAft>
                          <a:spcPts val="0"/>
                        </a:spcAft>
                        <a:buNone/>
                      </a:pPr>
                      <a:r>
                        <a:rPr lang="en" sz="2600" b="1" dirty="0">
                          <a:latin typeface="+mn-lt"/>
                          <a:ea typeface="Work Sans"/>
                          <a:cs typeface="Work Sans"/>
                          <a:sym typeface="Work Sans"/>
                        </a:rPr>
                        <a:t>16</a:t>
                      </a:r>
                      <a:endParaRPr sz="2600" b="1" dirty="0">
                        <a:latin typeface="+mn-lt"/>
                        <a:ea typeface="Work Sans"/>
                        <a:cs typeface="Work Sans"/>
                        <a:sym typeface="Work Sans"/>
                      </a:endParaRPr>
                    </a:p>
                  </a:txBody>
                  <a:tcPr marL="131335" marR="131335" marT="98510" marB="98510" anchor="ctr">
                    <a:lnB w="76200" cap="flat" cmpd="sng">
                      <a:solidFill>
                        <a:srgbClr val="000000"/>
                      </a:solidFill>
                      <a:prstDash val="solid"/>
                      <a:round/>
                      <a:headEnd type="none" w="sm" len="sm"/>
                      <a:tailEnd type="none" w="sm" len="sm"/>
                    </a:lnB>
                    <a:solidFill>
                      <a:schemeClr val="accent4">
                        <a:alpha val="5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9186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FADEE9A-1C75-4348-8F81-76D488921E9E}"/>
              </a:ext>
            </a:extLst>
          </p:cNvPr>
          <p:cNvSpPr>
            <a:spLocks noGrp="1"/>
          </p:cNvSpPr>
          <p:nvPr>
            <p:ph type="title"/>
          </p:nvPr>
        </p:nvSpPr>
        <p:spPr/>
        <p:txBody>
          <a:bodyPr/>
          <a:lstStyle/>
          <a:p>
            <a:r>
              <a:rPr lang="fi-FI" dirty="0"/>
              <a:t>Otsikko</a:t>
            </a:r>
          </a:p>
        </p:txBody>
      </p:sp>
      <p:graphicFrame>
        <p:nvGraphicFramePr>
          <p:cNvPr id="14" name="Sisällön paikkamerkki 13">
            <a:extLst>
              <a:ext uri="{FF2B5EF4-FFF2-40B4-BE49-F238E27FC236}">
                <a16:creationId xmlns:a16="http://schemas.microsoft.com/office/drawing/2014/main" id="{CF86B7F3-A443-8645-8962-B3C3D8A39137}"/>
              </a:ext>
            </a:extLst>
          </p:cNvPr>
          <p:cNvGraphicFramePr>
            <a:graphicFrameLocks noGrp="1"/>
          </p:cNvGraphicFramePr>
          <p:nvPr>
            <p:ph idx="1"/>
            <p:extLst>
              <p:ext uri="{D42A27DB-BD31-4B8C-83A1-F6EECF244321}">
                <p14:modId xmlns:p14="http://schemas.microsoft.com/office/powerpoint/2010/main" val="2343362212"/>
              </p:ext>
            </p:extLst>
          </p:nvPr>
        </p:nvGraphicFramePr>
        <p:xfrm>
          <a:off x="838200" y="1825625"/>
          <a:ext cx="10515600" cy="4117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1628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B8654A3-5FAC-5646-AA6D-F1E3F8C85898}"/>
              </a:ext>
            </a:extLst>
          </p:cNvPr>
          <p:cNvSpPr>
            <a:spLocks noGrp="1"/>
          </p:cNvSpPr>
          <p:nvPr>
            <p:ph type="title"/>
          </p:nvPr>
        </p:nvSpPr>
        <p:spPr/>
        <p:txBody>
          <a:bodyPr/>
          <a:lstStyle/>
          <a:p>
            <a:r>
              <a:rPr lang="fi-FI" dirty="0"/>
              <a:t>Piirakkamalli</a:t>
            </a:r>
          </a:p>
        </p:txBody>
      </p:sp>
      <p:graphicFrame>
        <p:nvGraphicFramePr>
          <p:cNvPr id="6" name="Sisällön paikkamerkki 5">
            <a:extLst>
              <a:ext uri="{FF2B5EF4-FFF2-40B4-BE49-F238E27FC236}">
                <a16:creationId xmlns:a16="http://schemas.microsoft.com/office/drawing/2014/main" id="{2D30EE1A-4C3C-EF4D-B62B-70C028CB10F1}"/>
              </a:ext>
            </a:extLst>
          </p:cNvPr>
          <p:cNvGraphicFramePr>
            <a:graphicFrameLocks noGrp="1"/>
          </p:cNvGraphicFramePr>
          <p:nvPr>
            <p:ph idx="1"/>
            <p:extLst>
              <p:ext uri="{D42A27DB-BD31-4B8C-83A1-F6EECF244321}">
                <p14:modId xmlns:p14="http://schemas.microsoft.com/office/powerpoint/2010/main" val="3456839829"/>
              </p:ext>
            </p:extLst>
          </p:nvPr>
        </p:nvGraphicFramePr>
        <p:xfrm>
          <a:off x="838200" y="1825625"/>
          <a:ext cx="10515600" cy="4117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266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BE801-1354-4E60-AF50-48D9B73607CE}"/>
              </a:ext>
            </a:extLst>
          </p:cNvPr>
          <p:cNvPicPr>
            <a:picLocks noChangeAspect="1"/>
          </p:cNvPicPr>
          <p:nvPr/>
        </p:nvPicPr>
        <p:blipFill rotWithShape="1">
          <a:blip r:embed="rId2"/>
          <a:srcRect t="14546" r="74091" b="7564"/>
          <a:stretch/>
        </p:blipFill>
        <p:spPr>
          <a:xfrm>
            <a:off x="838200" y="1859194"/>
            <a:ext cx="7441276" cy="6990882"/>
          </a:xfrm>
          <a:prstGeom prst="rect">
            <a:avLst/>
          </a:prstGeom>
        </p:spPr>
      </p:pic>
      <p:sp>
        <p:nvSpPr>
          <p:cNvPr id="3" name="Title 2">
            <a:extLst>
              <a:ext uri="{FF2B5EF4-FFF2-40B4-BE49-F238E27FC236}">
                <a16:creationId xmlns:a16="http://schemas.microsoft.com/office/drawing/2014/main" id="{BD81CE66-FDA6-4410-83F2-9397D6ABE4FA}"/>
              </a:ext>
            </a:extLst>
          </p:cNvPr>
          <p:cNvSpPr>
            <a:spLocks noGrp="1"/>
          </p:cNvSpPr>
          <p:nvPr>
            <p:ph type="title"/>
          </p:nvPr>
        </p:nvSpPr>
        <p:spPr/>
        <p:txBody>
          <a:bodyPr/>
          <a:lstStyle/>
          <a:p>
            <a:r>
              <a:rPr lang="en-US" dirty="0" err="1"/>
              <a:t>Asettelumallin</a:t>
            </a:r>
            <a:r>
              <a:rPr lang="en-US" dirty="0"/>
              <a:t> </a:t>
            </a:r>
            <a:r>
              <a:rPr lang="en-US" dirty="0" err="1"/>
              <a:t>valitseminen</a:t>
            </a:r>
            <a:endParaRPr lang="fi-FI" dirty="0"/>
          </a:p>
        </p:txBody>
      </p:sp>
    </p:spTree>
    <p:extLst>
      <p:ext uri="{BB962C8B-B14F-4D97-AF65-F5344CB8AC3E}">
        <p14:creationId xmlns:p14="http://schemas.microsoft.com/office/powerpoint/2010/main" val="4172706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tsikko 22">
            <a:extLst>
              <a:ext uri="{FF2B5EF4-FFF2-40B4-BE49-F238E27FC236}">
                <a16:creationId xmlns:a16="http://schemas.microsoft.com/office/drawing/2014/main" id="{787A4EE2-129A-0740-9B99-D181101C7E2A}"/>
              </a:ext>
            </a:extLst>
          </p:cNvPr>
          <p:cNvSpPr>
            <a:spLocks noGrp="1"/>
          </p:cNvSpPr>
          <p:nvPr>
            <p:ph type="title"/>
          </p:nvPr>
        </p:nvSpPr>
        <p:spPr>
          <a:xfrm>
            <a:off x="230188" y="366557"/>
            <a:ext cx="4912830" cy="1150395"/>
          </a:xfrm>
        </p:spPr>
        <p:txBody>
          <a:bodyPr>
            <a:noAutofit/>
          </a:bodyPr>
          <a:lstStyle/>
          <a:p>
            <a:r>
              <a:rPr lang="fi-FI" dirty="0"/>
              <a:t>Ohje: Ei näin!</a:t>
            </a:r>
          </a:p>
        </p:txBody>
      </p:sp>
      <p:sp>
        <p:nvSpPr>
          <p:cNvPr id="24" name="Tekstin paikkamerkki 23">
            <a:extLst>
              <a:ext uri="{FF2B5EF4-FFF2-40B4-BE49-F238E27FC236}">
                <a16:creationId xmlns:a16="http://schemas.microsoft.com/office/drawing/2014/main" id="{739613DC-E4DB-8346-A565-F8D21CF84CC6}"/>
              </a:ext>
            </a:extLst>
          </p:cNvPr>
          <p:cNvSpPr>
            <a:spLocks noGrp="1"/>
          </p:cNvSpPr>
          <p:nvPr>
            <p:ph type="body" sz="quarter" idx="16"/>
          </p:nvPr>
        </p:nvSpPr>
        <p:spPr>
          <a:xfrm>
            <a:off x="839789" y="1883508"/>
            <a:ext cx="9054488" cy="4868984"/>
          </a:xfrm>
        </p:spPr>
        <p:txBody>
          <a:bodyPr>
            <a:noAutofit/>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endParaRPr lang="fi-FI" dirty="0"/>
          </a:p>
          <a:p>
            <a:r>
              <a:rPr lang="fi-FI" dirty="0" err="1"/>
              <a:t>amet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pPr marL="0" indent="0">
              <a:buNone/>
            </a:pP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marL="457200" lvl="1" indent="0">
              <a:buNone/>
            </a:pPr>
            <a:r>
              <a:rPr lang="fi-FI" dirty="0"/>
              <a:t> </a:t>
            </a:r>
            <a:r>
              <a:rPr lang="fi-FI" dirty="0" err="1"/>
              <a:t>consectetur</a:t>
            </a:r>
            <a:r>
              <a:rPr lang="fi-FI" dirty="0"/>
              <a:t> </a:t>
            </a:r>
            <a:r>
              <a:rPr lang="fi-FI" dirty="0" err="1"/>
              <a:t>adipiscing</a:t>
            </a:r>
            <a:r>
              <a:rPr lang="fi-FI" dirty="0"/>
              <a:t> elit</a:t>
            </a:r>
          </a:p>
          <a:p>
            <a:pPr marL="914400" lvl="2" indent="0">
              <a:buNone/>
            </a:pPr>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marL="1371600" lvl="3" indent="0">
              <a:buNone/>
            </a:pPr>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p:txBody>
      </p:sp>
      <p:pic>
        <p:nvPicPr>
          <p:cNvPr id="5" name="Kuvan paikkamerkki 4" descr="Kuva, joka sisältää kohteen sisä, rakennus, mies, ikkuna&#10;&#10;Kuvaus luotu automaattisesti">
            <a:extLst>
              <a:ext uri="{FF2B5EF4-FFF2-40B4-BE49-F238E27FC236}">
                <a16:creationId xmlns:a16="http://schemas.microsoft.com/office/drawing/2014/main" id="{D7553338-6869-E349-AB1D-C928C2BD3B2D}"/>
              </a:ext>
            </a:extLst>
          </p:cNvPr>
          <p:cNvPicPr>
            <a:picLocks noGrp="1" noChangeAspect="1"/>
          </p:cNvPicPr>
          <p:nvPr>
            <p:ph type="pic" sz="quarter" idx="15"/>
          </p:nvPr>
        </p:nvPicPr>
        <p:blipFill>
          <a:blip r:embed="rId3"/>
          <a:srcRect l="11051" r="11051"/>
          <a:stretch>
            <a:fillRect/>
          </a:stretch>
        </p:blipFill>
        <p:spPr>
          <a:xfrm>
            <a:off x="7183214" y="0"/>
            <a:ext cx="4430447" cy="5868987"/>
          </a:xfrm>
        </p:spPr>
      </p:pic>
      <p:pic>
        <p:nvPicPr>
          <p:cNvPr id="6" name="Picture 6">
            <a:extLst>
              <a:ext uri="{FF2B5EF4-FFF2-40B4-BE49-F238E27FC236}">
                <a16:creationId xmlns:a16="http://schemas.microsoft.com/office/drawing/2014/main" id="{DBA9AAA6-812B-5942-949B-F5E9150F98E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89284" y="5992228"/>
            <a:ext cx="1224377" cy="514794"/>
          </a:xfrm>
          <a:prstGeom prst="rect">
            <a:avLst/>
          </a:prstGeom>
        </p:spPr>
      </p:pic>
      <p:sp>
        <p:nvSpPr>
          <p:cNvPr id="2" name="&quot;Not Allowed&quot; Symbol 1">
            <a:extLst>
              <a:ext uri="{FF2B5EF4-FFF2-40B4-BE49-F238E27FC236}">
                <a16:creationId xmlns:a16="http://schemas.microsoft.com/office/drawing/2014/main" id="{9562A2DB-9B8E-4D25-971D-E118EA16CD1D}"/>
              </a:ext>
            </a:extLst>
          </p:cNvPr>
          <p:cNvSpPr/>
          <p:nvPr/>
        </p:nvSpPr>
        <p:spPr>
          <a:xfrm>
            <a:off x="3554359" y="416991"/>
            <a:ext cx="6115903" cy="6115903"/>
          </a:xfrm>
          <a:prstGeom prst="noSmoking">
            <a:avLst/>
          </a:prstGeom>
          <a:solidFill>
            <a:srgbClr val="FA0303">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Tree>
    <p:extLst>
      <p:ext uri="{BB962C8B-B14F-4D97-AF65-F5344CB8AC3E}">
        <p14:creationId xmlns:p14="http://schemas.microsoft.com/office/powerpoint/2010/main" val="3661860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tsikko 22">
            <a:extLst>
              <a:ext uri="{FF2B5EF4-FFF2-40B4-BE49-F238E27FC236}">
                <a16:creationId xmlns:a16="http://schemas.microsoft.com/office/drawing/2014/main" id="{787A4EE2-129A-0740-9B99-D181101C7E2A}"/>
              </a:ext>
            </a:extLst>
          </p:cNvPr>
          <p:cNvSpPr>
            <a:spLocks noGrp="1"/>
          </p:cNvSpPr>
          <p:nvPr>
            <p:ph type="title"/>
          </p:nvPr>
        </p:nvSpPr>
        <p:spPr/>
        <p:txBody>
          <a:bodyPr>
            <a:noAutofit/>
          </a:bodyPr>
          <a:lstStyle/>
          <a:p>
            <a:r>
              <a:rPr lang="fi-FI" dirty="0"/>
              <a:t>Ohje: Vaan näin</a:t>
            </a:r>
          </a:p>
        </p:txBody>
      </p:sp>
      <p:sp>
        <p:nvSpPr>
          <p:cNvPr id="24" name="Tekstin paikkamerkki 23">
            <a:extLst>
              <a:ext uri="{FF2B5EF4-FFF2-40B4-BE49-F238E27FC236}">
                <a16:creationId xmlns:a16="http://schemas.microsoft.com/office/drawing/2014/main" id="{739613DC-E4DB-8346-A565-F8D21CF84CC6}"/>
              </a:ext>
            </a:extLst>
          </p:cNvPr>
          <p:cNvSpPr>
            <a:spLocks noGrp="1"/>
          </p:cNvSpPr>
          <p:nvPr>
            <p:ph type="body" sz="quarter" idx="16"/>
          </p:nvPr>
        </p:nvSpPr>
        <p:spPr/>
        <p:txBody>
          <a:bodyPr>
            <a:noAutofit/>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p:txBody>
      </p:sp>
      <p:pic>
        <p:nvPicPr>
          <p:cNvPr id="5" name="Kuvan paikkamerkki 4" descr="Kuva, joka sisältää kohteen sisä, rakennus, mies, ikkuna&#10;&#10;Kuvaus luotu automaattisesti">
            <a:extLst>
              <a:ext uri="{FF2B5EF4-FFF2-40B4-BE49-F238E27FC236}">
                <a16:creationId xmlns:a16="http://schemas.microsoft.com/office/drawing/2014/main" id="{D7553338-6869-E349-AB1D-C928C2BD3B2D}"/>
              </a:ext>
            </a:extLst>
          </p:cNvPr>
          <p:cNvPicPr>
            <a:picLocks noGrp="1" noChangeAspect="1"/>
          </p:cNvPicPr>
          <p:nvPr>
            <p:ph type="pic" sz="quarter" idx="15"/>
          </p:nvPr>
        </p:nvPicPr>
        <p:blipFill>
          <a:blip r:embed="rId3"/>
          <a:srcRect l="11051" r="11051"/>
          <a:stretch>
            <a:fillRect/>
          </a:stretch>
        </p:blipFill>
        <p:spPr/>
      </p:pic>
      <p:pic>
        <p:nvPicPr>
          <p:cNvPr id="6" name="Picture 6">
            <a:extLst>
              <a:ext uri="{FF2B5EF4-FFF2-40B4-BE49-F238E27FC236}">
                <a16:creationId xmlns:a16="http://schemas.microsoft.com/office/drawing/2014/main" id="{DBA9AAA6-812B-5942-949B-F5E9150F98E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89284" y="5992228"/>
            <a:ext cx="1224377" cy="514794"/>
          </a:xfrm>
          <a:prstGeom prst="rect">
            <a:avLst/>
          </a:prstGeom>
        </p:spPr>
      </p:pic>
    </p:spTree>
    <p:extLst>
      <p:ext uri="{BB962C8B-B14F-4D97-AF65-F5344CB8AC3E}">
        <p14:creationId xmlns:p14="http://schemas.microsoft.com/office/powerpoint/2010/main" val="645989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E1B6F-295A-DD43-9787-28A21B5EC1F7}"/>
              </a:ext>
            </a:extLst>
          </p:cNvPr>
          <p:cNvSpPr>
            <a:spLocks noGrp="1"/>
          </p:cNvSpPr>
          <p:nvPr>
            <p:ph type="ctrTitle"/>
          </p:nvPr>
        </p:nvSpPr>
        <p:spPr/>
        <p:txBody>
          <a:bodyPr/>
          <a:lstStyle/>
          <a:p>
            <a:r>
              <a:rPr lang="en-US" dirty="0"/>
              <a:t>Max </a:t>
            </a:r>
            <a:r>
              <a:rPr lang="en-US" dirty="0" err="1"/>
              <a:t>kaksirivinen</a:t>
            </a:r>
            <a:r>
              <a:rPr lang="en-US" dirty="0"/>
              <a:t> </a:t>
            </a:r>
            <a:br>
              <a:rPr lang="en-US" dirty="0"/>
            </a:br>
            <a:r>
              <a:rPr lang="en-US" dirty="0" err="1"/>
              <a:t>pääotsikko</a:t>
            </a:r>
            <a:r>
              <a:rPr lang="en-US" dirty="0"/>
              <a:t> </a:t>
            </a:r>
            <a:r>
              <a:rPr lang="en-US" dirty="0" err="1"/>
              <a:t>tulee</a:t>
            </a:r>
            <a:r>
              <a:rPr lang="en-US" dirty="0"/>
              <a:t> </a:t>
            </a:r>
            <a:r>
              <a:rPr lang="en-US" dirty="0" err="1"/>
              <a:t>tähän</a:t>
            </a:r>
            <a:endParaRPr lang="fi-FI" dirty="0"/>
          </a:p>
        </p:txBody>
      </p:sp>
      <p:sp>
        <p:nvSpPr>
          <p:cNvPr id="2" name="Tekstiruutu 1">
            <a:extLst>
              <a:ext uri="{FF2B5EF4-FFF2-40B4-BE49-F238E27FC236}">
                <a16:creationId xmlns:a16="http://schemas.microsoft.com/office/drawing/2014/main" id="{C41EDB72-B2D5-164A-8191-C1A36F42A7FD}"/>
              </a:ext>
            </a:extLst>
          </p:cNvPr>
          <p:cNvSpPr txBox="1"/>
          <p:nvPr/>
        </p:nvSpPr>
        <p:spPr>
          <a:xfrm>
            <a:off x="11036968" y="3096126"/>
            <a:ext cx="184731" cy="369332"/>
          </a:xfrm>
          <a:prstGeom prst="rect">
            <a:avLst/>
          </a:prstGeom>
          <a:noFill/>
        </p:spPr>
        <p:txBody>
          <a:bodyPr wrap="none" rtlCol="0">
            <a:spAutoFit/>
          </a:bodyPr>
          <a:lstStyle/>
          <a:p>
            <a:endParaRPr lang="fi-FI" dirty="0"/>
          </a:p>
        </p:txBody>
      </p:sp>
      <p:sp>
        <p:nvSpPr>
          <p:cNvPr id="8" name="Subtitle 2">
            <a:extLst>
              <a:ext uri="{FF2B5EF4-FFF2-40B4-BE49-F238E27FC236}">
                <a16:creationId xmlns:a16="http://schemas.microsoft.com/office/drawing/2014/main" id="{96D57142-7D91-6440-8210-975EC02F20EF}"/>
              </a:ext>
            </a:extLst>
          </p:cNvPr>
          <p:cNvSpPr>
            <a:spLocks noGrp="1"/>
          </p:cNvSpPr>
          <p:nvPr>
            <p:ph type="subTitle" idx="1" hasCustomPrompt="1"/>
          </p:nvPr>
        </p:nvSpPr>
        <p:spPr>
          <a:xfrm>
            <a:off x="840186" y="5230062"/>
            <a:ext cx="10349614" cy="789059"/>
          </a:xfrm>
        </p:spPr>
        <p:txBody>
          <a:bodyPr>
            <a:normAutofit/>
          </a:bodyPr>
          <a:lstStyle>
            <a:lvl1pPr marL="0" indent="0" algn="l">
              <a:buNone/>
              <a:defRPr sz="1800" cap="all"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a:t>
            </a:r>
            <a:endParaRPr lang="fi-FI" dirty="0"/>
          </a:p>
        </p:txBody>
      </p:sp>
    </p:spTree>
    <p:extLst>
      <p:ext uri="{BB962C8B-B14F-4D97-AF65-F5344CB8AC3E}">
        <p14:creationId xmlns:p14="http://schemas.microsoft.com/office/powerpoint/2010/main" val="1643357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in paikkamerkki 12">
            <a:extLst>
              <a:ext uri="{FF2B5EF4-FFF2-40B4-BE49-F238E27FC236}">
                <a16:creationId xmlns:a16="http://schemas.microsoft.com/office/drawing/2014/main" id="{B27A08D2-C34F-6F4F-AF9D-DA3E3E4773F7}"/>
              </a:ext>
            </a:extLst>
          </p:cNvPr>
          <p:cNvSpPr>
            <a:spLocks noGrp="1"/>
          </p:cNvSpPr>
          <p:nvPr>
            <p:ph type="body" sz="quarter" idx="11"/>
          </p:nvPr>
        </p:nvSpPr>
        <p:spPr/>
        <p:txBody>
          <a:bodyPr/>
          <a:lstStyle/>
          <a:p>
            <a:r>
              <a:rPr lang="fi-FI" dirty="0"/>
              <a:t>PORI | KANKAANPÄÄ</a:t>
            </a:r>
          </a:p>
          <a:p>
            <a:r>
              <a:rPr lang="fi-FI" dirty="0"/>
              <a:t>RAUMA | HUITTINEN</a:t>
            </a:r>
          </a:p>
        </p:txBody>
      </p:sp>
      <p:sp>
        <p:nvSpPr>
          <p:cNvPr id="19" name="Tekstin paikkamerkki 18">
            <a:extLst>
              <a:ext uri="{FF2B5EF4-FFF2-40B4-BE49-F238E27FC236}">
                <a16:creationId xmlns:a16="http://schemas.microsoft.com/office/drawing/2014/main" id="{A81FE735-6BF4-AE47-B606-662B22EE5158}"/>
              </a:ext>
            </a:extLst>
          </p:cNvPr>
          <p:cNvSpPr>
            <a:spLocks noGrp="1"/>
          </p:cNvSpPr>
          <p:nvPr>
            <p:ph type="body" sz="quarter" idx="12"/>
          </p:nvPr>
        </p:nvSpPr>
        <p:spPr/>
        <p:txBody>
          <a:bodyPr>
            <a:normAutofit/>
          </a:bodyPr>
          <a:lstStyle/>
          <a:p>
            <a:r>
              <a:rPr lang="en-GB" sz="1400" dirty="0"/>
              <a:t>LISÄKSI TÄYDENNYSKOULUTUKSISSA N. 1 100 / VUOSI</a:t>
            </a:r>
          </a:p>
        </p:txBody>
      </p:sp>
      <p:sp>
        <p:nvSpPr>
          <p:cNvPr id="20" name="Tekstin paikkamerkki 19">
            <a:extLst>
              <a:ext uri="{FF2B5EF4-FFF2-40B4-BE49-F238E27FC236}">
                <a16:creationId xmlns:a16="http://schemas.microsoft.com/office/drawing/2014/main" id="{CE1FEE0A-24E1-BF4D-84E2-7471D62ADBD8}"/>
              </a:ext>
            </a:extLst>
          </p:cNvPr>
          <p:cNvSpPr>
            <a:spLocks noGrp="1"/>
          </p:cNvSpPr>
          <p:nvPr>
            <p:ph type="body" sz="quarter" idx="13"/>
          </p:nvPr>
        </p:nvSpPr>
        <p:spPr/>
        <p:txBody>
          <a:bodyPr/>
          <a:lstStyle/>
          <a:p>
            <a:pPr>
              <a:spcBef>
                <a:spcPts val="1200"/>
              </a:spcBef>
            </a:pPr>
            <a:r>
              <a:rPr lang="fi-FI" dirty="0"/>
              <a:t>AMK-TUTKINNOT </a:t>
            </a:r>
          </a:p>
          <a:p>
            <a:pPr>
              <a:spcBef>
                <a:spcPts val="1200"/>
              </a:spcBef>
            </a:pPr>
            <a:r>
              <a:rPr lang="fi-FI" dirty="0"/>
              <a:t>YLEMMÄT AMK-TUTKINNOT</a:t>
            </a:r>
          </a:p>
          <a:p>
            <a:pPr>
              <a:spcBef>
                <a:spcPts val="1200"/>
              </a:spcBef>
            </a:pPr>
            <a:r>
              <a:rPr lang="fi-FI" dirty="0"/>
              <a:t>AVOIN AMK </a:t>
            </a:r>
          </a:p>
          <a:p>
            <a:pPr>
              <a:spcBef>
                <a:spcPts val="1200"/>
              </a:spcBef>
            </a:pPr>
            <a:r>
              <a:rPr lang="fi-FI" dirty="0"/>
              <a:t>KOULUTUSPALVELUT, KURSSIT, SEMINAARIT</a:t>
            </a:r>
          </a:p>
        </p:txBody>
      </p:sp>
      <p:sp>
        <p:nvSpPr>
          <p:cNvPr id="12" name="Otsikko 11">
            <a:extLst>
              <a:ext uri="{FF2B5EF4-FFF2-40B4-BE49-F238E27FC236}">
                <a16:creationId xmlns:a16="http://schemas.microsoft.com/office/drawing/2014/main" id="{3786313C-61DD-214C-A20B-599796C20812}"/>
              </a:ext>
            </a:extLst>
          </p:cNvPr>
          <p:cNvSpPr>
            <a:spLocks noGrp="1"/>
          </p:cNvSpPr>
          <p:nvPr>
            <p:ph type="title"/>
          </p:nvPr>
        </p:nvSpPr>
        <p:spPr/>
        <p:txBody>
          <a:bodyPr/>
          <a:lstStyle/>
          <a:p>
            <a:r>
              <a:rPr lang="fi-FI" dirty="0"/>
              <a:t>4 kampusta/</a:t>
            </a:r>
            <a:br>
              <a:rPr lang="fi-FI" dirty="0"/>
            </a:br>
            <a:r>
              <a:rPr lang="fi-FI" dirty="0"/>
              <a:t>kaupunkia</a:t>
            </a:r>
          </a:p>
        </p:txBody>
      </p:sp>
      <p:sp>
        <p:nvSpPr>
          <p:cNvPr id="21" name="Tekstin paikkamerkki 20">
            <a:extLst>
              <a:ext uri="{FF2B5EF4-FFF2-40B4-BE49-F238E27FC236}">
                <a16:creationId xmlns:a16="http://schemas.microsoft.com/office/drawing/2014/main" id="{C012B41E-D3C6-7F48-B8AC-87E96C3C4D11}"/>
              </a:ext>
            </a:extLst>
          </p:cNvPr>
          <p:cNvSpPr>
            <a:spLocks noGrp="1"/>
          </p:cNvSpPr>
          <p:nvPr>
            <p:ph type="body" sz="quarter" idx="14"/>
          </p:nvPr>
        </p:nvSpPr>
        <p:spPr/>
        <p:txBody>
          <a:bodyPr>
            <a:normAutofit/>
          </a:bodyPr>
          <a:lstStyle/>
          <a:p>
            <a:r>
              <a:rPr lang="fi-FI" dirty="0"/>
              <a:t>400 henkilökuntaa</a:t>
            </a:r>
          </a:p>
          <a:p>
            <a:r>
              <a:rPr lang="fi-FI" dirty="0"/>
              <a:t>6 700 opiskelijaa</a:t>
            </a:r>
          </a:p>
        </p:txBody>
      </p:sp>
      <p:sp>
        <p:nvSpPr>
          <p:cNvPr id="22" name="Tekstin paikkamerkki 21">
            <a:extLst>
              <a:ext uri="{FF2B5EF4-FFF2-40B4-BE49-F238E27FC236}">
                <a16:creationId xmlns:a16="http://schemas.microsoft.com/office/drawing/2014/main" id="{36AE93F3-6089-1F40-9330-B1E8EDEAE663}"/>
              </a:ext>
            </a:extLst>
          </p:cNvPr>
          <p:cNvSpPr>
            <a:spLocks noGrp="1"/>
          </p:cNvSpPr>
          <p:nvPr>
            <p:ph type="body" sz="quarter" idx="15"/>
          </p:nvPr>
        </p:nvSpPr>
        <p:spPr/>
        <p:txBody>
          <a:bodyPr/>
          <a:lstStyle/>
          <a:p>
            <a:r>
              <a:rPr lang="fi-FI" dirty="0"/>
              <a:t>Yli 30 </a:t>
            </a:r>
            <a:br>
              <a:rPr lang="fi-FI" dirty="0"/>
            </a:br>
            <a:r>
              <a:rPr lang="fi-FI" dirty="0"/>
              <a:t>koulutusohjelmaa</a:t>
            </a:r>
          </a:p>
        </p:txBody>
      </p:sp>
    </p:spTree>
    <p:extLst>
      <p:ext uri="{BB962C8B-B14F-4D97-AF65-F5344CB8AC3E}">
        <p14:creationId xmlns:p14="http://schemas.microsoft.com/office/powerpoint/2010/main" val="393319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in paikkamerkki 12">
            <a:extLst>
              <a:ext uri="{FF2B5EF4-FFF2-40B4-BE49-F238E27FC236}">
                <a16:creationId xmlns:a16="http://schemas.microsoft.com/office/drawing/2014/main" id="{B27A08D2-C34F-6F4F-AF9D-DA3E3E4773F7}"/>
              </a:ext>
            </a:extLst>
          </p:cNvPr>
          <p:cNvSpPr>
            <a:spLocks noGrp="1"/>
          </p:cNvSpPr>
          <p:nvPr>
            <p:ph type="body" sz="quarter" idx="11"/>
          </p:nvPr>
        </p:nvSpPr>
        <p:spPr/>
        <p:txBody>
          <a:bodyPr/>
          <a:lstStyle/>
          <a:p>
            <a:r>
              <a:rPr lang="fi-FI" dirty="0"/>
              <a:t>PORI | KANKAANPÄÄ</a:t>
            </a:r>
          </a:p>
          <a:p>
            <a:r>
              <a:rPr lang="fi-FI" dirty="0"/>
              <a:t>RAUMA | HUITTINEN</a:t>
            </a:r>
          </a:p>
        </p:txBody>
      </p:sp>
      <p:sp>
        <p:nvSpPr>
          <p:cNvPr id="19" name="Tekstin paikkamerkki 18">
            <a:extLst>
              <a:ext uri="{FF2B5EF4-FFF2-40B4-BE49-F238E27FC236}">
                <a16:creationId xmlns:a16="http://schemas.microsoft.com/office/drawing/2014/main" id="{A81FE735-6BF4-AE47-B606-662B22EE5158}"/>
              </a:ext>
            </a:extLst>
          </p:cNvPr>
          <p:cNvSpPr>
            <a:spLocks noGrp="1"/>
          </p:cNvSpPr>
          <p:nvPr>
            <p:ph type="body" sz="quarter" idx="12"/>
          </p:nvPr>
        </p:nvSpPr>
        <p:spPr/>
        <p:txBody>
          <a:bodyPr>
            <a:normAutofit/>
          </a:bodyPr>
          <a:lstStyle/>
          <a:p>
            <a:r>
              <a:rPr lang="en-GB" sz="1400" dirty="0"/>
              <a:t>LISÄKSI TÄYDENNYSKOULUTUKSISSA N. 1 100 / VUOSI</a:t>
            </a:r>
          </a:p>
        </p:txBody>
      </p:sp>
      <p:sp>
        <p:nvSpPr>
          <p:cNvPr id="20" name="Tekstin paikkamerkki 19">
            <a:extLst>
              <a:ext uri="{FF2B5EF4-FFF2-40B4-BE49-F238E27FC236}">
                <a16:creationId xmlns:a16="http://schemas.microsoft.com/office/drawing/2014/main" id="{CE1FEE0A-24E1-BF4D-84E2-7471D62ADBD8}"/>
              </a:ext>
            </a:extLst>
          </p:cNvPr>
          <p:cNvSpPr>
            <a:spLocks noGrp="1"/>
          </p:cNvSpPr>
          <p:nvPr>
            <p:ph type="body" sz="quarter" idx="13"/>
          </p:nvPr>
        </p:nvSpPr>
        <p:spPr/>
        <p:txBody>
          <a:bodyPr/>
          <a:lstStyle/>
          <a:p>
            <a:pPr>
              <a:spcBef>
                <a:spcPts val="1200"/>
              </a:spcBef>
            </a:pPr>
            <a:r>
              <a:rPr lang="fi-FI" dirty="0"/>
              <a:t>AMK-TUTKINNOT </a:t>
            </a:r>
          </a:p>
          <a:p>
            <a:pPr>
              <a:spcBef>
                <a:spcPts val="1200"/>
              </a:spcBef>
            </a:pPr>
            <a:r>
              <a:rPr lang="fi-FI" dirty="0"/>
              <a:t>YLEMMÄT AMK-TUTKINNOT</a:t>
            </a:r>
          </a:p>
          <a:p>
            <a:pPr>
              <a:spcBef>
                <a:spcPts val="1200"/>
              </a:spcBef>
            </a:pPr>
            <a:r>
              <a:rPr lang="fi-FI" dirty="0"/>
              <a:t>AVOIN AMK </a:t>
            </a:r>
          </a:p>
          <a:p>
            <a:pPr>
              <a:spcBef>
                <a:spcPts val="1200"/>
              </a:spcBef>
            </a:pPr>
            <a:r>
              <a:rPr lang="fi-FI" dirty="0"/>
              <a:t>KOULUTUSPALVELUT, KURSSIT, SEMINAARIT</a:t>
            </a:r>
          </a:p>
        </p:txBody>
      </p:sp>
      <p:sp>
        <p:nvSpPr>
          <p:cNvPr id="12" name="Otsikko 11">
            <a:extLst>
              <a:ext uri="{FF2B5EF4-FFF2-40B4-BE49-F238E27FC236}">
                <a16:creationId xmlns:a16="http://schemas.microsoft.com/office/drawing/2014/main" id="{3786313C-61DD-214C-A20B-599796C20812}"/>
              </a:ext>
            </a:extLst>
          </p:cNvPr>
          <p:cNvSpPr>
            <a:spLocks noGrp="1"/>
          </p:cNvSpPr>
          <p:nvPr>
            <p:ph type="title"/>
          </p:nvPr>
        </p:nvSpPr>
        <p:spPr/>
        <p:txBody>
          <a:bodyPr/>
          <a:lstStyle/>
          <a:p>
            <a:r>
              <a:rPr lang="fi-FI" dirty="0"/>
              <a:t>4 kampusta/</a:t>
            </a:r>
            <a:br>
              <a:rPr lang="fi-FI" dirty="0"/>
            </a:br>
            <a:r>
              <a:rPr lang="fi-FI" dirty="0"/>
              <a:t>kaupunkia</a:t>
            </a:r>
          </a:p>
        </p:txBody>
      </p:sp>
      <p:sp>
        <p:nvSpPr>
          <p:cNvPr id="21" name="Tekstin paikkamerkki 20">
            <a:extLst>
              <a:ext uri="{FF2B5EF4-FFF2-40B4-BE49-F238E27FC236}">
                <a16:creationId xmlns:a16="http://schemas.microsoft.com/office/drawing/2014/main" id="{C012B41E-D3C6-7F48-B8AC-87E96C3C4D11}"/>
              </a:ext>
            </a:extLst>
          </p:cNvPr>
          <p:cNvSpPr>
            <a:spLocks noGrp="1"/>
          </p:cNvSpPr>
          <p:nvPr>
            <p:ph type="body" sz="quarter" idx="14"/>
          </p:nvPr>
        </p:nvSpPr>
        <p:spPr/>
        <p:txBody>
          <a:bodyPr>
            <a:normAutofit/>
          </a:bodyPr>
          <a:lstStyle/>
          <a:p>
            <a:r>
              <a:rPr lang="fi-FI" dirty="0"/>
              <a:t>400 henkilökuntaa</a:t>
            </a:r>
          </a:p>
          <a:p>
            <a:r>
              <a:rPr lang="fi-FI" dirty="0"/>
              <a:t>6 700 opiskelijaa</a:t>
            </a:r>
          </a:p>
        </p:txBody>
      </p:sp>
      <p:sp>
        <p:nvSpPr>
          <p:cNvPr id="22" name="Tekstin paikkamerkki 21">
            <a:extLst>
              <a:ext uri="{FF2B5EF4-FFF2-40B4-BE49-F238E27FC236}">
                <a16:creationId xmlns:a16="http://schemas.microsoft.com/office/drawing/2014/main" id="{36AE93F3-6089-1F40-9330-B1E8EDEAE663}"/>
              </a:ext>
            </a:extLst>
          </p:cNvPr>
          <p:cNvSpPr>
            <a:spLocks noGrp="1"/>
          </p:cNvSpPr>
          <p:nvPr>
            <p:ph type="body" sz="quarter" idx="15"/>
          </p:nvPr>
        </p:nvSpPr>
        <p:spPr/>
        <p:txBody>
          <a:bodyPr/>
          <a:lstStyle/>
          <a:p>
            <a:r>
              <a:rPr lang="fi-FI" dirty="0"/>
              <a:t>Yli 30 </a:t>
            </a:r>
            <a:br>
              <a:rPr lang="fi-FI" dirty="0"/>
            </a:br>
            <a:r>
              <a:rPr lang="fi-FI" dirty="0"/>
              <a:t>koulutusohjelmaa</a:t>
            </a:r>
          </a:p>
        </p:txBody>
      </p:sp>
    </p:spTree>
    <p:extLst>
      <p:ext uri="{BB962C8B-B14F-4D97-AF65-F5344CB8AC3E}">
        <p14:creationId xmlns:p14="http://schemas.microsoft.com/office/powerpoint/2010/main" val="1623639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tsikko 22">
            <a:extLst>
              <a:ext uri="{FF2B5EF4-FFF2-40B4-BE49-F238E27FC236}">
                <a16:creationId xmlns:a16="http://schemas.microsoft.com/office/drawing/2014/main" id="{787A4EE2-129A-0740-9B99-D181101C7E2A}"/>
              </a:ext>
            </a:extLst>
          </p:cNvPr>
          <p:cNvSpPr>
            <a:spLocks noGrp="1"/>
          </p:cNvSpPr>
          <p:nvPr>
            <p:ph type="title"/>
          </p:nvPr>
        </p:nvSpPr>
        <p:spPr/>
        <p:txBody>
          <a:bodyPr>
            <a:noAutofit/>
          </a:bodyPr>
          <a:lstStyle/>
          <a:p>
            <a:r>
              <a:rPr lang="fi-FI" dirty="0"/>
              <a:t>Väliotsikko </a:t>
            </a:r>
            <a:r>
              <a:rPr lang="fi-FI" dirty="0" err="1"/>
              <a:t>max</a:t>
            </a:r>
            <a:r>
              <a:rPr lang="fi-FI" dirty="0"/>
              <a:t> kaksi riviä</a:t>
            </a:r>
          </a:p>
        </p:txBody>
      </p:sp>
      <p:sp>
        <p:nvSpPr>
          <p:cNvPr id="24" name="Tekstin paikkamerkki 23">
            <a:extLst>
              <a:ext uri="{FF2B5EF4-FFF2-40B4-BE49-F238E27FC236}">
                <a16:creationId xmlns:a16="http://schemas.microsoft.com/office/drawing/2014/main" id="{739613DC-E4DB-8346-A565-F8D21CF84CC6}"/>
              </a:ext>
            </a:extLst>
          </p:cNvPr>
          <p:cNvSpPr>
            <a:spLocks noGrp="1"/>
          </p:cNvSpPr>
          <p:nvPr>
            <p:ph type="body" sz="quarter" idx="16"/>
          </p:nvPr>
        </p:nvSpPr>
        <p:spPr/>
        <p:txBody>
          <a:bodyPr>
            <a:noAutofit/>
          </a:body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 </a:t>
            </a:r>
            <a:r>
              <a:rPr lang="fi-FI" dirty="0" err="1"/>
              <a:t>consectetur</a:t>
            </a:r>
            <a:r>
              <a:rPr lang="fi-FI" dirty="0"/>
              <a:t> </a:t>
            </a:r>
            <a:r>
              <a:rPr lang="fi-FI" dirty="0" err="1"/>
              <a:t>adipiscing</a:t>
            </a:r>
            <a:r>
              <a:rPr lang="fi-FI" dirty="0"/>
              <a:t> elit</a:t>
            </a:r>
          </a:p>
          <a:p>
            <a:pPr lvl="2"/>
            <a:r>
              <a:rPr lang="fi-FI" dirty="0" err="1"/>
              <a:t>sed</a:t>
            </a:r>
            <a:r>
              <a:rPr lang="fi-FI" dirty="0"/>
              <a:t> </a:t>
            </a:r>
            <a:r>
              <a:rPr lang="fi-FI" dirty="0" err="1"/>
              <a:t>do</a:t>
            </a:r>
            <a:r>
              <a:rPr lang="fi-FI" dirty="0"/>
              <a:t> </a:t>
            </a:r>
            <a:r>
              <a:rPr lang="fi-FI" dirty="0" err="1"/>
              <a:t>eiusmod</a:t>
            </a:r>
            <a:r>
              <a:rPr lang="fi-FI" dirty="0"/>
              <a:t> </a:t>
            </a:r>
            <a:r>
              <a:rPr lang="fi-FI" dirty="0" err="1"/>
              <a:t>tempor</a:t>
            </a:r>
            <a:r>
              <a:rPr lang="fi-FI" dirty="0"/>
              <a:t> </a:t>
            </a:r>
            <a:r>
              <a:rPr lang="fi-FI" dirty="0" err="1"/>
              <a:t>incididunt</a:t>
            </a:r>
            <a:endParaRPr lang="fi-FI" dirty="0"/>
          </a:p>
          <a:p>
            <a:pPr lvl="3"/>
            <a:r>
              <a:rPr lang="fi-FI" dirty="0"/>
              <a:t> </a:t>
            </a:r>
            <a:r>
              <a:rPr lang="fi-FI" dirty="0" err="1"/>
              <a:t>ut</a:t>
            </a:r>
            <a:r>
              <a:rPr lang="fi-FI" dirty="0"/>
              <a:t> </a:t>
            </a:r>
            <a:r>
              <a:rPr lang="fi-FI" dirty="0" err="1"/>
              <a:t>labore</a:t>
            </a:r>
            <a:r>
              <a:rPr lang="fi-FI" dirty="0"/>
              <a:t> et </a:t>
            </a:r>
            <a:r>
              <a:rPr lang="fi-FI" dirty="0" err="1"/>
              <a:t>dolore</a:t>
            </a:r>
            <a:r>
              <a:rPr lang="fi-FI" dirty="0"/>
              <a:t> magna </a:t>
            </a:r>
            <a:r>
              <a:rPr lang="fi-FI" dirty="0" err="1"/>
              <a:t>aliqua</a:t>
            </a:r>
            <a:endParaRPr lang="fi-FI" dirty="0"/>
          </a:p>
        </p:txBody>
      </p:sp>
      <p:pic>
        <p:nvPicPr>
          <p:cNvPr id="5" name="Kuvan paikkamerkki 4" descr="Kuva, joka sisältää kohteen sisä, rakennus, mies, ikkuna&#10;&#10;Kuvaus luotu automaattisesti">
            <a:extLst>
              <a:ext uri="{FF2B5EF4-FFF2-40B4-BE49-F238E27FC236}">
                <a16:creationId xmlns:a16="http://schemas.microsoft.com/office/drawing/2014/main" id="{D7553338-6869-E349-AB1D-C928C2BD3B2D}"/>
              </a:ext>
            </a:extLst>
          </p:cNvPr>
          <p:cNvPicPr>
            <a:picLocks noGrp="1" noChangeAspect="1"/>
          </p:cNvPicPr>
          <p:nvPr>
            <p:ph type="pic" sz="quarter" idx="15"/>
          </p:nvPr>
        </p:nvPicPr>
        <p:blipFill>
          <a:blip r:embed="rId3"/>
          <a:srcRect l="11051" r="11051"/>
          <a:stretch>
            <a:fillRect/>
          </a:stretch>
        </p:blipFill>
        <p:spPr/>
      </p:pic>
      <p:pic>
        <p:nvPicPr>
          <p:cNvPr id="6" name="Picture 6">
            <a:extLst>
              <a:ext uri="{FF2B5EF4-FFF2-40B4-BE49-F238E27FC236}">
                <a16:creationId xmlns:a16="http://schemas.microsoft.com/office/drawing/2014/main" id="{DBA9AAA6-812B-5942-949B-F5E9150F98E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89284" y="5992228"/>
            <a:ext cx="1224377" cy="514794"/>
          </a:xfrm>
          <a:prstGeom prst="rect">
            <a:avLst/>
          </a:prstGeom>
        </p:spPr>
      </p:pic>
    </p:spTree>
    <p:extLst>
      <p:ext uri="{BB962C8B-B14F-4D97-AF65-F5344CB8AC3E}">
        <p14:creationId xmlns:p14="http://schemas.microsoft.com/office/powerpoint/2010/main" val="4254676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0AB3941-56F3-344B-9537-6774BDA4D26C}"/>
              </a:ext>
            </a:extLst>
          </p:cNvPr>
          <p:cNvSpPr>
            <a:spLocks noGrp="1"/>
          </p:cNvSpPr>
          <p:nvPr>
            <p:ph type="title"/>
          </p:nvPr>
        </p:nvSpPr>
        <p:spPr/>
        <p:txBody>
          <a:bodyPr>
            <a:noAutofit/>
          </a:bodyPr>
          <a:lstStyle/>
          <a:p>
            <a:r>
              <a:rPr lang="fi-FI" dirty="0"/>
              <a:t>Väliotsikko tähän</a:t>
            </a:r>
          </a:p>
        </p:txBody>
      </p:sp>
      <p:sp>
        <p:nvSpPr>
          <p:cNvPr id="6" name="Alaotsikko 5">
            <a:extLst>
              <a:ext uri="{FF2B5EF4-FFF2-40B4-BE49-F238E27FC236}">
                <a16:creationId xmlns:a16="http://schemas.microsoft.com/office/drawing/2014/main" id="{5E5FFD08-61A3-B946-9B5D-0421A6854F8D}"/>
              </a:ext>
            </a:extLst>
          </p:cNvPr>
          <p:cNvSpPr>
            <a:spLocks noGrp="1"/>
          </p:cNvSpPr>
          <p:nvPr>
            <p:ph type="subTitle" idx="4294967295"/>
          </p:nvPr>
        </p:nvSpPr>
        <p:spPr>
          <a:xfrm>
            <a:off x="6901712" y="5117839"/>
            <a:ext cx="4414481" cy="789059"/>
          </a:xfrm>
        </p:spPr>
        <p:txBody>
          <a:bodyPr/>
          <a:lstStyle/>
          <a:p>
            <a:pPr marL="0" indent="0">
              <a:buNone/>
            </a:pPr>
            <a:r>
              <a:rPr lang="fi-FI" dirty="0"/>
              <a:t>&gt; Alaotsikko, jos sille on tarve</a:t>
            </a:r>
          </a:p>
        </p:txBody>
      </p:sp>
    </p:spTree>
    <p:extLst>
      <p:ext uri="{BB962C8B-B14F-4D97-AF65-F5344CB8AC3E}">
        <p14:creationId xmlns:p14="http://schemas.microsoft.com/office/powerpoint/2010/main" val="1966689293"/>
      </p:ext>
    </p:extLst>
  </p:cSld>
  <p:clrMapOvr>
    <a:masterClrMapping/>
  </p:clrMapOvr>
</p:sld>
</file>

<file path=ppt/theme/theme1.xml><?xml version="1.0" encoding="utf-8"?>
<a:theme xmlns:a="http://schemas.openxmlformats.org/drawingml/2006/main" name="SAMK kannet ja muut">
  <a:themeElements>
    <a:clrScheme name="SAMK">
      <a:dk1>
        <a:srgbClr val="000000"/>
      </a:dk1>
      <a:lt1>
        <a:srgbClr val="FFFFFF"/>
      </a:lt1>
      <a:dk2>
        <a:srgbClr val="7A6855"/>
      </a:dk2>
      <a:lt2>
        <a:srgbClr val="EEECE1"/>
      </a:lt2>
      <a:accent1>
        <a:srgbClr val="00A5CD"/>
      </a:accent1>
      <a:accent2>
        <a:srgbClr val="95C11F"/>
      </a:accent2>
      <a:accent3>
        <a:srgbClr val="E6007E"/>
      </a:accent3>
      <a:accent4>
        <a:srgbClr val="F7A600"/>
      </a:accent4>
      <a:accent5>
        <a:srgbClr val="E98215"/>
      </a:accent5>
      <a:accent6>
        <a:srgbClr val="88C529"/>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MK perusdiat">
  <a:themeElements>
    <a:clrScheme name="SAMK">
      <a:dk1>
        <a:srgbClr val="000000"/>
      </a:dk1>
      <a:lt1>
        <a:srgbClr val="FFFFFF"/>
      </a:lt1>
      <a:dk2>
        <a:srgbClr val="7A6855"/>
      </a:dk2>
      <a:lt2>
        <a:srgbClr val="EEECE1"/>
      </a:lt2>
      <a:accent1>
        <a:srgbClr val="00A5CD"/>
      </a:accent1>
      <a:accent2>
        <a:srgbClr val="95C11F"/>
      </a:accent2>
      <a:accent3>
        <a:srgbClr val="E6007E"/>
      </a:accent3>
      <a:accent4>
        <a:srgbClr val="F7A600"/>
      </a:accent4>
      <a:accent5>
        <a:srgbClr val="E98215"/>
      </a:accent5>
      <a:accent6>
        <a:srgbClr val="88C529"/>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MK OPETTAJILLE">
  <a:themeElements>
    <a:clrScheme name="SAMK">
      <a:dk1>
        <a:srgbClr val="000000"/>
      </a:dk1>
      <a:lt1>
        <a:srgbClr val="FFFFFF"/>
      </a:lt1>
      <a:dk2>
        <a:srgbClr val="7A6855"/>
      </a:dk2>
      <a:lt2>
        <a:srgbClr val="EEECE1"/>
      </a:lt2>
      <a:accent1>
        <a:srgbClr val="00A5CD"/>
      </a:accent1>
      <a:accent2>
        <a:srgbClr val="95C11F"/>
      </a:accent2>
      <a:accent3>
        <a:srgbClr val="E6007E"/>
      </a:accent3>
      <a:accent4>
        <a:srgbClr val="F7A600"/>
      </a:accent4>
      <a:accent5>
        <a:srgbClr val="E98215"/>
      </a:accent5>
      <a:accent6>
        <a:srgbClr val="88C529"/>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17580</TotalTime>
  <Words>853</Words>
  <Application>Microsoft Macintosh PowerPoint</Application>
  <PresentationFormat>Laajakuva</PresentationFormat>
  <Paragraphs>142</Paragraphs>
  <Slides>16</Slides>
  <Notes>11</Notes>
  <HiddenSlides>5</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16</vt:i4>
      </vt:variant>
    </vt:vector>
  </HeadingPairs>
  <TitlesOfParts>
    <vt:vector size="24" baseType="lpstr">
      <vt:lpstr>Arial</vt:lpstr>
      <vt:lpstr>Calibri</vt:lpstr>
      <vt:lpstr>Poppins Light</vt:lpstr>
      <vt:lpstr>Quicksand</vt:lpstr>
      <vt:lpstr>Roboto Light</vt:lpstr>
      <vt:lpstr>SAMK kannet ja muut</vt:lpstr>
      <vt:lpstr>SAMK perusdiat</vt:lpstr>
      <vt:lpstr>SAMK OPETTAJILLE</vt:lpstr>
      <vt:lpstr>PowerPoint-esitys</vt:lpstr>
      <vt:lpstr>Asettelumallin valitseminen</vt:lpstr>
      <vt:lpstr>Ohje: Ei näin!</vt:lpstr>
      <vt:lpstr>Ohje: Vaan näin</vt:lpstr>
      <vt:lpstr>Max kaksirivinen  pääotsikko tulee tähän</vt:lpstr>
      <vt:lpstr>4 kampusta/ kaupunkia</vt:lpstr>
      <vt:lpstr>4 kampusta/ kaupunkia</vt:lpstr>
      <vt:lpstr>Väliotsikko max kaksi riviä</vt:lpstr>
      <vt:lpstr>Väliotsikko tähän</vt:lpstr>
      <vt:lpstr>Väliotsikko max kaksi riviä</vt:lpstr>
      <vt:lpstr>Esityksen väliotsikko,  nosto tai korostus</vt:lpstr>
      <vt:lpstr>Kiitos!</vt:lpstr>
      <vt:lpstr>PowerPoint-esitys</vt:lpstr>
      <vt:lpstr>Taulukkomalli</vt:lpstr>
      <vt:lpstr>Otsikko</vt:lpstr>
      <vt:lpstr>Piirakkamalli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Heinonen</dc:creator>
  <cp:lastModifiedBy>Lehtonen Jatta</cp:lastModifiedBy>
  <cp:revision>672</cp:revision>
  <dcterms:created xsi:type="dcterms:W3CDTF">2018-09-05T06:34:14Z</dcterms:created>
  <dcterms:modified xsi:type="dcterms:W3CDTF">2021-04-06T07:20:46Z</dcterms:modified>
</cp:coreProperties>
</file>