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0" r:id="rId2"/>
  </p:sldMasterIdLst>
  <p:notesMasterIdLst>
    <p:notesMasterId r:id="rId18"/>
  </p:notesMasterIdLst>
  <p:sldIdLst>
    <p:sldId id="279" r:id="rId3"/>
    <p:sldId id="256" r:id="rId4"/>
    <p:sldId id="346" r:id="rId5"/>
    <p:sldId id="347" r:id="rId6"/>
    <p:sldId id="348" r:id="rId7"/>
    <p:sldId id="349" r:id="rId8"/>
    <p:sldId id="350" r:id="rId9"/>
    <p:sldId id="345" r:id="rId10"/>
    <p:sldId id="351" r:id="rId11"/>
    <p:sldId id="352" r:id="rId12"/>
    <p:sldId id="353" r:id="rId13"/>
    <p:sldId id="354" r:id="rId14"/>
    <p:sldId id="356" r:id="rId15"/>
    <p:sldId id="357" r:id="rId16"/>
    <p:sldId id="278"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hjeet" id="{62161926-95AF-5D4E-B3D7-A11DD2986C1B}">
          <p14:sldIdLst>
            <p14:sldId id="279"/>
          </p14:sldIdLst>
        </p14:section>
        <p14:section name="Kansi" id="{C1C3A38C-63BB-9848-8C64-4ACB40CA6AF7}">
          <p14:sldIdLst>
            <p14:sldId id="256"/>
          </p14:sldIdLst>
        </p14:section>
        <p14:section name="Perusdiat" id="{E836F9DF-8926-8B48-856B-EB3535470B95}">
          <p14:sldIdLst>
            <p14:sldId id="346"/>
            <p14:sldId id="347"/>
            <p14:sldId id="348"/>
            <p14:sldId id="349"/>
            <p14:sldId id="350"/>
            <p14:sldId id="345"/>
            <p14:sldId id="351"/>
            <p14:sldId id="352"/>
            <p14:sldId id="353"/>
            <p14:sldId id="354"/>
            <p14:sldId id="356"/>
            <p14:sldId id="357"/>
          </p14:sldIdLst>
        </p14:section>
        <p14:section name="Toolkit" id="{EEEC2A3C-8B6F-FF44-873D-A182D8C0F423}">
          <p14:sldIdLst>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CD"/>
    <a:srgbClr val="6EA000"/>
    <a:srgbClr val="BE005A"/>
    <a:srgbClr val="0078A0"/>
    <a:srgbClr val="EE9F2D"/>
    <a:srgbClr val="353238"/>
    <a:srgbClr val="7F1923"/>
    <a:srgbClr val="C70C0E"/>
    <a:srgbClr val="FF090A"/>
    <a:srgbClr val="FA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4"/>
    <p:restoredTop sz="94014"/>
  </p:normalViewPr>
  <p:slideViewPr>
    <p:cSldViewPr snapToGrid="0" snapToObjects="1">
      <p:cViewPr varScale="1">
        <p:scale>
          <a:sx n="119" d="100"/>
          <a:sy n="119" d="100"/>
        </p:scale>
        <p:origin x="224" y="208"/>
      </p:cViewPr>
      <p:guideLst/>
    </p:cSldViewPr>
  </p:slideViewPr>
  <p:outlineViewPr>
    <p:cViewPr>
      <p:scale>
        <a:sx n="33" d="100"/>
        <a:sy n="33" d="100"/>
      </p:scale>
      <p:origin x="0" y="-1280"/>
    </p:cViewPr>
  </p:outlineViewPr>
  <p:notesTextViewPr>
    <p:cViewPr>
      <p:scale>
        <a:sx n="85" d="100"/>
        <a:sy n="8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17D55-DA22-CA4D-AAB1-697DAFC8C98F}" type="datetimeFigureOut">
              <a:rPr lang="fi-FI" smtClean="0"/>
              <a:t>6.4.2021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5CC01-E7E3-5542-9F99-26ADC598C286}" type="slidenum">
              <a:rPr lang="fi-FI" smtClean="0"/>
              <a:t>‹#›</a:t>
            </a:fld>
            <a:endParaRPr lang="fi-FI"/>
          </a:p>
        </p:txBody>
      </p:sp>
    </p:spTree>
    <p:extLst>
      <p:ext uri="{BB962C8B-B14F-4D97-AF65-F5344CB8AC3E}">
        <p14:creationId xmlns:p14="http://schemas.microsoft.com/office/powerpoint/2010/main" val="367899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Kansidia. KÄYTETÄÄN AINOASTAAN KERRAN, ESITYKSEN ALUSSA.</a:t>
            </a:r>
          </a:p>
        </p:txBody>
      </p:sp>
      <p:sp>
        <p:nvSpPr>
          <p:cNvPr id="4" name="Slide Number Placeholder 3"/>
          <p:cNvSpPr>
            <a:spLocks noGrp="1"/>
          </p:cNvSpPr>
          <p:nvPr>
            <p:ph type="sldNum" sz="quarter" idx="5"/>
          </p:nvPr>
        </p:nvSpPr>
        <p:spPr/>
        <p:txBody>
          <a:bodyPr/>
          <a:lstStyle/>
          <a:p>
            <a:fld id="{45D5CC01-E7E3-5542-9F99-26ADC598C286}" type="slidenum">
              <a:rPr lang="fi-FI" smtClean="0"/>
              <a:t>2</a:t>
            </a:fld>
            <a:endParaRPr lang="fi-FI"/>
          </a:p>
        </p:txBody>
      </p:sp>
    </p:spTree>
    <p:extLst>
      <p:ext uri="{BB962C8B-B14F-4D97-AF65-F5344CB8AC3E}">
        <p14:creationId xmlns:p14="http://schemas.microsoft.com/office/powerpoint/2010/main" val="198934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11</a:t>
            </a:fld>
            <a:endParaRPr lang="fi-FI"/>
          </a:p>
        </p:txBody>
      </p:sp>
    </p:spTree>
    <p:extLst>
      <p:ext uri="{BB962C8B-B14F-4D97-AF65-F5344CB8AC3E}">
        <p14:creationId xmlns:p14="http://schemas.microsoft.com/office/powerpoint/2010/main" val="1663159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12</a:t>
            </a:fld>
            <a:endParaRPr lang="fi-FI"/>
          </a:p>
        </p:txBody>
      </p:sp>
    </p:spTree>
    <p:extLst>
      <p:ext uri="{BB962C8B-B14F-4D97-AF65-F5344CB8AC3E}">
        <p14:creationId xmlns:p14="http://schemas.microsoft.com/office/powerpoint/2010/main" val="399828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13</a:t>
            </a:fld>
            <a:endParaRPr lang="fi-FI"/>
          </a:p>
        </p:txBody>
      </p:sp>
    </p:spTree>
    <p:extLst>
      <p:ext uri="{BB962C8B-B14F-4D97-AF65-F5344CB8AC3E}">
        <p14:creationId xmlns:p14="http://schemas.microsoft.com/office/powerpoint/2010/main" val="364863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14</a:t>
            </a:fld>
            <a:endParaRPr lang="fi-FI"/>
          </a:p>
        </p:txBody>
      </p:sp>
    </p:spTree>
    <p:extLst>
      <p:ext uri="{BB962C8B-B14F-4D97-AF65-F5344CB8AC3E}">
        <p14:creationId xmlns:p14="http://schemas.microsoft.com/office/powerpoint/2010/main" val="366601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Voit ottaa tältä dialta ikoneita esitykseesi, muuttaa niiden kokoa tai väriä (</a:t>
            </a:r>
            <a:r>
              <a:rPr lang="fi-FI" dirty="0" err="1"/>
              <a:t>huom</a:t>
            </a:r>
            <a:r>
              <a:rPr lang="fi-FI" dirty="0"/>
              <a:t>! vain uudemmissa ppt-versioissa) valitsemalla ylävalikosta </a:t>
            </a:r>
            <a:r>
              <a:rPr lang="fi-FI" dirty="0" err="1"/>
              <a:t>Shape</a:t>
            </a:r>
            <a:r>
              <a:rPr lang="fi-FI" dirty="0"/>
              <a:t> </a:t>
            </a:r>
            <a:r>
              <a:rPr lang="fi-FI" dirty="0" err="1"/>
              <a:t>Fill</a:t>
            </a:r>
            <a:r>
              <a:rPr lang="fi-FI" dirty="0"/>
              <a:t>/Muodon täyttö ja haluamasi värin. Lisää ikoneita, jos nämä ei riitä: </a:t>
            </a:r>
            <a:r>
              <a:rPr lang="fi-FI" dirty="0" err="1"/>
              <a:t>Insert</a:t>
            </a:r>
            <a:r>
              <a:rPr lang="fi-FI" dirty="0"/>
              <a:t> &gt; </a:t>
            </a:r>
            <a:r>
              <a:rPr lang="fi-FI" dirty="0" err="1"/>
              <a:t>Icons</a:t>
            </a:r>
            <a:r>
              <a:rPr lang="fi-FI" dirty="0"/>
              <a:t>.</a:t>
            </a:r>
          </a:p>
        </p:txBody>
      </p:sp>
      <p:sp>
        <p:nvSpPr>
          <p:cNvPr id="4" name="Slide Number Placeholder 3"/>
          <p:cNvSpPr>
            <a:spLocks noGrp="1"/>
          </p:cNvSpPr>
          <p:nvPr>
            <p:ph type="sldNum" sz="quarter" idx="5"/>
          </p:nvPr>
        </p:nvSpPr>
        <p:spPr/>
        <p:txBody>
          <a:bodyPr/>
          <a:lstStyle/>
          <a:p>
            <a:fld id="{45D5CC01-E7E3-5542-9F99-26ADC598C286}" type="slidenum">
              <a:rPr lang="fi-FI" smtClean="0"/>
              <a:t>15</a:t>
            </a:fld>
            <a:endParaRPr lang="fi-FI"/>
          </a:p>
        </p:txBody>
      </p:sp>
    </p:spTree>
    <p:extLst>
      <p:ext uri="{BB962C8B-B14F-4D97-AF65-F5344CB8AC3E}">
        <p14:creationId xmlns:p14="http://schemas.microsoft.com/office/powerpoint/2010/main" val="238838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3</a:t>
            </a:fld>
            <a:endParaRPr lang="fi-FI"/>
          </a:p>
        </p:txBody>
      </p:sp>
    </p:spTree>
    <p:extLst>
      <p:ext uri="{BB962C8B-B14F-4D97-AF65-F5344CB8AC3E}">
        <p14:creationId xmlns:p14="http://schemas.microsoft.com/office/powerpoint/2010/main" val="321995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4</a:t>
            </a:fld>
            <a:endParaRPr lang="fi-FI"/>
          </a:p>
        </p:txBody>
      </p:sp>
    </p:spTree>
    <p:extLst>
      <p:ext uri="{BB962C8B-B14F-4D97-AF65-F5344CB8AC3E}">
        <p14:creationId xmlns:p14="http://schemas.microsoft.com/office/powerpoint/2010/main" val="400363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5</a:t>
            </a:fld>
            <a:endParaRPr lang="fi-FI"/>
          </a:p>
        </p:txBody>
      </p:sp>
    </p:spTree>
    <p:extLst>
      <p:ext uri="{BB962C8B-B14F-4D97-AF65-F5344CB8AC3E}">
        <p14:creationId xmlns:p14="http://schemas.microsoft.com/office/powerpoint/2010/main" val="65484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6</a:t>
            </a:fld>
            <a:endParaRPr lang="fi-FI"/>
          </a:p>
        </p:txBody>
      </p:sp>
    </p:spTree>
    <p:extLst>
      <p:ext uri="{BB962C8B-B14F-4D97-AF65-F5344CB8AC3E}">
        <p14:creationId xmlns:p14="http://schemas.microsoft.com/office/powerpoint/2010/main" val="256942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7</a:t>
            </a:fld>
            <a:endParaRPr lang="fi-FI"/>
          </a:p>
        </p:txBody>
      </p:sp>
    </p:spTree>
    <p:extLst>
      <p:ext uri="{BB962C8B-B14F-4D97-AF65-F5344CB8AC3E}">
        <p14:creationId xmlns:p14="http://schemas.microsoft.com/office/powerpoint/2010/main" val="333152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Käytä näitä dioja, kun haluat esim. väliotsikon tai korostaa/nostaa jonkin asian. Lisää värivaihtoehtoja saat klikkaamalla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8</a:t>
            </a:fld>
            <a:endParaRPr lang="fi-FI"/>
          </a:p>
        </p:txBody>
      </p:sp>
    </p:spTree>
    <p:extLst>
      <p:ext uri="{BB962C8B-B14F-4D97-AF65-F5344CB8AC3E}">
        <p14:creationId xmlns:p14="http://schemas.microsoft.com/office/powerpoint/2010/main" val="348692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9</a:t>
            </a:fld>
            <a:endParaRPr lang="fi-FI"/>
          </a:p>
        </p:txBody>
      </p:sp>
    </p:spTree>
    <p:extLst>
      <p:ext uri="{BB962C8B-B14F-4D97-AF65-F5344CB8AC3E}">
        <p14:creationId xmlns:p14="http://schemas.microsoft.com/office/powerpoint/2010/main" val="396552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PERUSDIAMALLI. Lisää asettelumalleja saat napsauttamalla ”Asettelu”.</a:t>
            </a:r>
          </a:p>
        </p:txBody>
      </p:sp>
      <p:sp>
        <p:nvSpPr>
          <p:cNvPr id="4" name="Dian numeron paikkamerkki 3"/>
          <p:cNvSpPr>
            <a:spLocks noGrp="1"/>
          </p:cNvSpPr>
          <p:nvPr>
            <p:ph type="sldNum" sz="quarter" idx="5"/>
          </p:nvPr>
        </p:nvSpPr>
        <p:spPr/>
        <p:txBody>
          <a:bodyPr/>
          <a:lstStyle/>
          <a:p>
            <a:fld id="{45D5CC01-E7E3-5542-9F99-26ADC598C286}" type="slidenum">
              <a:rPr lang="fi-FI" smtClean="0"/>
              <a:t>10</a:t>
            </a:fld>
            <a:endParaRPr lang="fi-FI"/>
          </a:p>
        </p:txBody>
      </p:sp>
    </p:spTree>
    <p:extLst>
      <p:ext uri="{BB962C8B-B14F-4D97-AF65-F5344CB8AC3E}">
        <p14:creationId xmlns:p14="http://schemas.microsoft.com/office/powerpoint/2010/main" val="4195898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MK KANSIDIA OPETTAJILLE">
    <p:bg>
      <p:bgPr>
        <a:gradFill flip="none" rotWithShape="1">
          <a:gsLst>
            <a:gs pos="0">
              <a:schemeClr val="accent1">
                <a:lumMod val="60000"/>
                <a:lumOff val="40000"/>
              </a:schemeClr>
            </a:gs>
            <a:gs pos="70000">
              <a:schemeClr val="accent1"/>
            </a:gs>
            <a:gs pos="30000">
              <a:srgbClr val="00A5CD"/>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906CB02-5AAA-F344-8921-5BCC2D7F52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B1A0812F-6F13-F84A-A006-0F62508577E3}"/>
              </a:ext>
            </a:extLst>
          </p:cNvPr>
          <p:cNvSpPr txBox="1">
            <a:spLocks/>
          </p:cNvSpPr>
          <p:nvPr userDrawn="1"/>
        </p:nvSpPr>
        <p:spPr>
          <a:xfrm>
            <a:off x="668079" y="1754373"/>
            <a:ext cx="6094228" cy="39234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b="1" kern="1200" spc="-150">
                <a:solidFill>
                  <a:srgbClr val="7F1923"/>
                </a:solidFill>
                <a:latin typeface="Quicksand" panose="02070303000000060000" pitchFamily="18" charset="77"/>
                <a:ea typeface="+mj-ea"/>
                <a:cs typeface="Arial" panose="020B0604020202020204" pitchFamily="34" charset="0"/>
              </a:defRPr>
            </a:lvl1pPr>
          </a:lstStyle>
          <a:p>
            <a:endParaRPr lang="fi-FI" sz="8000" spc="-150">
              <a:solidFill>
                <a:schemeClr val="bg1"/>
              </a:solidFill>
            </a:endParaRPr>
          </a:p>
        </p:txBody>
      </p:sp>
      <p:pic>
        <p:nvPicPr>
          <p:cNvPr id="9" name="Kuva 8">
            <a:extLst>
              <a:ext uri="{FF2B5EF4-FFF2-40B4-BE49-F238E27FC236}">
                <a16:creationId xmlns:a16="http://schemas.microsoft.com/office/drawing/2014/main" id="{21016127-7209-EA4C-8176-1A2805515FF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57634" y="649345"/>
            <a:ext cx="3614366" cy="1519677"/>
          </a:xfrm>
          <a:prstGeom prst="rect">
            <a:avLst/>
          </a:prstGeom>
        </p:spPr>
      </p:pic>
      <p:sp>
        <p:nvSpPr>
          <p:cNvPr id="14" name="Title 1">
            <a:extLst>
              <a:ext uri="{FF2B5EF4-FFF2-40B4-BE49-F238E27FC236}">
                <a16:creationId xmlns:a16="http://schemas.microsoft.com/office/drawing/2014/main" id="{A2080C9F-37BD-5E4D-9251-F2EA5A65CBEE}"/>
              </a:ext>
            </a:extLst>
          </p:cNvPr>
          <p:cNvSpPr>
            <a:spLocks noGrp="1"/>
          </p:cNvSpPr>
          <p:nvPr>
            <p:ph type="ctrTitle" hasCustomPrompt="1"/>
          </p:nvPr>
        </p:nvSpPr>
        <p:spPr>
          <a:xfrm>
            <a:off x="814570" y="3009513"/>
            <a:ext cx="10386830" cy="1827783"/>
          </a:xfrm>
        </p:spPr>
        <p:txBody>
          <a:bodyPr anchor="b">
            <a:noAutofit/>
          </a:bodyPr>
          <a:lstStyle>
            <a:lvl1pPr algn="l">
              <a:lnSpc>
                <a:spcPts val="6000"/>
              </a:lnSpc>
              <a:defRPr sz="6000" spc="-150">
                <a:solidFill>
                  <a:schemeClr val="bg1"/>
                </a:solidFill>
              </a:defRPr>
            </a:lvl1pPr>
          </a:lstStyle>
          <a:p>
            <a:r>
              <a:rPr lang="en-US" dirty="0"/>
              <a:t>Click to edit Master title style</a:t>
            </a:r>
            <a:endParaRPr lang="fi-FI" dirty="0"/>
          </a:p>
        </p:txBody>
      </p:sp>
      <p:sp>
        <p:nvSpPr>
          <p:cNvPr id="2" name="Suorakulmio 1">
            <a:extLst>
              <a:ext uri="{FF2B5EF4-FFF2-40B4-BE49-F238E27FC236}">
                <a16:creationId xmlns:a16="http://schemas.microsoft.com/office/drawing/2014/main" id="{700C650F-E938-D343-849B-544D419502F9}"/>
              </a:ext>
            </a:extLst>
          </p:cNvPr>
          <p:cNvSpPr/>
          <p:nvPr userDrawn="1"/>
        </p:nvSpPr>
        <p:spPr>
          <a:xfrm>
            <a:off x="853077" y="6288110"/>
            <a:ext cx="10386830" cy="369332"/>
          </a:xfrm>
          <a:prstGeom prst="rect">
            <a:avLst/>
          </a:prstGeom>
        </p:spPr>
        <p:txBody>
          <a:bodyPr wrap="square">
            <a:spAutoFit/>
          </a:bodyPr>
          <a:lstStyle/>
          <a:p>
            <a:r>
              <a:rPr lang="en-US" dirty="0">
                <a:solidFill>
                  <a:schemeClr val="accent1">
                    <a:lumMod val="20000"/>
                    <a:lumOff val="80000"/>
                  </a:schemeClr>
                </a:solidFill>
              </a:rPr>
              <a:t>THINK FUTURE.</a:t>
            </a:r>
            <a:endParaRPr lang="fi-FI" dirty="0">
              <a:solidFill>
                <a:schemeClr val="accent1">
                  <a:lumMod val="20000"/>
                  <a:lumOff val="80000"/>
                </a:schemeClr>
              </a:solidFill>
            </a:endParaRPr>
          </a:p>
        </p:txBody>
      </p:sp>
      <p:sp>
        <p:nvSpPr>
          <p:cNvPr id="15" name="Suorakulmio 14">
            <a:extLst>
              <a:ext uri="{FF2B5EF4-FFF2-40B4-BE49-F238E27FC236}">
                <a16:creationId xmlns:a16="http://schemas.microsoft.com/office/drawing/2014/main" id="{0EB0E4ED-066C-C948-9351-2B642F357B0E}"/>
              </a:ext>
            </a:extLst>
          </p:cNvPr>
          <p:cNvSpPr/>
          <p:nvPr userDrawn="1"/>
        </p:nvSpPr>
        <p:spPr>
          <a:xfrm>
            <a:off x="853077" y="5922347"/>
            <a:ext cx="10386830" cy="369332"/>
          </a:xfrm>
          <a:prstGeom prst="rect">
            <a:avLst/>
          </a:prstGeom>
        </p:spPr>
        <p:txBody>
          <a:bodyPr wrap="square">
            <a:spAutoFit/>
          </a:bodyPr>
          <a:lstStyle/>
          <a:p>
            <a:r>
              <a:rPr lang="en-US" dirty="0">
                <a:solidFill>
                  <a:schemeClr val="accent1">
                    <a:lumMod val="20000"/>
                    <a:lumOff val="80000"/>
                  </a:schemeClr>
                </a:solidFill>
              </a:rPr>
              <a:t>KATSE TULEVAISUUTEEN.</a:t>
            </a:r>
            <a:endParaRPr lang="fi-FI" dirty="0">
              <a:solidFill>
                <a:schemeClr val="accent1">
                  <a:lumMod val="20000"/>
                  <a:lumOff val="80000"/>
                </a:schemeClr>
              </a:solidFill>
            </a:endParaRPr>
          </a:p>
        </p:txBody>
      </p:sp>
      <p:sp>
        <p:nvSpPr>
          <p:cNvPr id="19" name="Subtitle 2">
            <a:extLst>
              <a:ext uri="{FF2B5EF4-FFF2-40B4-BE49-F238E27FC236}">
                <a16:creationId xmlns:a16="http://schemas.microsoft.com/office/drawing/2014/main" id="{670602CA-821A-5749-BE8B-D33E610DDCE4}"/>
              </a:ext>
            </a:extLst>
          </p:cNvPr>
          <p:cNvSpPr>
            <a:spLocks noGrp="1"/>
          </p:cNvSpPr>
          <p:nvPr>
            <p:ph type="subTitle" idx="1" hasCustomPrompt="1"/>
          </p:nvPr>
        </p:nvSpPr>
        <p:spPr>
          <a:xfrm>
            <a:off x="873302" y="5119022"/>
            <a:ext cx="10349614" cy="789059"/>
          </a:xfrm>
        </p:spPr>
        <p:txBody>
          <a:bodyPr>
            <a:normAutofit/>
          </a:bodyPr>
          <a:lstStyle>
            <a:lvl1pPr marL="0" indent="0" algn="l">
              <a:buNone/>
              <a:defRPr sz="1800" cap="all"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endParaRPr lang="fi-FI" dirty="0"/>
          </a:p>
        </p:txBody>
      </p:sp>
    </p:spTree>
    <p:extLst>
      <p:ext uri="{BB962C8B-B14F-4D97-AF65-F5344CB8AC3E}">
        <p14:creationId xmlns:p14="http://schemas.microsoft.com/office/powerpoint/2010/main" val="71839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K perusdia opettajill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F422-4960-2D4D-90B8-F5A097C44FB5}"/>
              </a:ext>
            </a:extLst>
          </p:cNvPr>
          <p:cNvSpPr>
            <a:spLocks noGrp="1"/>
          </p:cNvSpPr>
          <p:nvPr>
            <p:ph type="title"/>
          </p:nvPr>
        </p:nvSpPr>
        <p:spPr/>
        <p:txBody>
          <a:bodyPr>
            <a:normAutofit/>
          </a:bodyPr>
          <a:lstStyle>
            <a:lvl1pPr>
              <a:defRPr sz="4400">
                <a:solidFill>
                  <a:schemeClr val="accent1"/>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DDA3FCC4-F7D4-694D-B867-A6AA9BC914BD}"/>
              </a:ext>
            </a:extLst>
          </p:cNvPr>
          <p:cNvSpPr>
            <a:spLocks noGrp="1"/>
          </p:cNvSpPr>
          <p:nvPr>
            <p:ph idx="1"/>
          </p:nvPr>
        </p:nvSpPr>
        <p:spPr>
          <a:xfrm>
            <a:off x="838199" y="1825625"/>
            <a:ext cx="5097455" cy="4117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63684106-D1AC-304B-88C5-EFD1D1D25B0C}"/>
              </a:ext>
            </a:extLst>
          </p:cNvPr>
          <p:cNvSpPr>
            <a:spLocks noGrp="1"/>
          </p:cNvSpPr>
          <p:nvPr>
            <p:ph type="dt" sz="half" idx="10"/>
          </p:nvPr>
        </p:nvSpPr>
        <p:spPr/>
        <p:txBody>
          <a:bodyPr/>
          <a:lstStyle/>
          <a:p>
            <a:fld id="{5820F617-5609-E149-8689-2EA56CE3E3B4}" type="datetime1">
              <a:rPr lang="fi-FI" smtClean="0"/>
              <a:t>6.4.2021</a:t>
            </a:fld>
            <a:endParaRPr lang="fi-FI"/>
          </a:p>
        </p:txBody>
      </p:sp>
      <p:sp>
        <p:nvSpPr>
          <p:cNvPr id="5" name="Footer Placeholder 4">
            <a:extLst>
              <a:ext uri="{FF2B5EF4-FFF2-40B4-BE49-F238E27FC236}">
                <a16:creationId xmlns:a16="http://schemas.microsoft.com/office/drawing/2014/main" id="{5CCC7BAB-D798-2944-9050-1D38E156154B}"/>
              </a:ext>
            </a:extLst>
          </p:cNvPr>
          <p:cNvSpPr>
            <a:spLocks noGrp="1"/>
          </p:cNvSpPr>
          <p:nvPr>
            <p:ph type="ftr" sz="quarter" idx="11"/>
          </p:nvPr>
        </p:nvSpPr>
        <p:spPr/>
        <p:txBody>
          <a:bodyPr/>
          <a:lstStyle/>
          <a:p>
            <a:r>
              <a:rPr lang="fi-FI"/>
              <a:t>Satakunnan ammattikorkeakoulu</a:t>
            </a:r>
          </a:p>
        </p:txBody>
      </p:sp>
      <p:sp>
        <p:nvSpPr>
          <p:cNvPr id="6" name="Slide Number Placeholder 5">
            <a:extLst>
              <a:ext uri="{FF2B5EF4-FFF2-40B4-BE49-F238E27FC236}">
                <a16:creationId xmlns:a16="http://schemas.microsoft.com/office/drawing/2014/main" id="{EB7B0225-2588-6241-97D3-001FE6A15976}"/>
              </a:ext>
            </a:extLst>
          </p:cNvPr>
          <p:cNvSpPr>
            <a:spLocks noGrp="1"/>
          </p:cNvSpPr>
          <p:nvPr>
            <p:ph type="sldNum" sz="quarter" idx="12"/>
          </p:nvPr>
        </p:nvSpPr>
        <p:spPr/>
        <p:txBody>
          <a:bodyPr/>
          <a:lstStyle/>
          <a:p>
            <a:fld id="{2F74984D-7D33-7B43-9D14-72BCE5267E88}" type="slidenum">
              <a:rPr lang="fi-FI" smtClean="0"/>
              <a:t>‹#›</a:t>
            </a:fld>
            <a:endParaRPr lang="fi-FI"/>
          </a:p>
        </p:txBody>
      </p:sp>
      <p:cxnSp>
        <p:nvCxnSpPr>
          <p:cNvPr id="7" name="Suora yhdysviiva 6">
            <a:extLst>
              <a:ext uri="{FF2B5EF4-FFF2-40B4-BE49-F238E27FC236}">
                <a16:creationId xmlns:a16="http://schemas.microsoft.com/office/drawing/2014/main" id="{A899A626-60A6-A544-87AC-E41A520220A6}"/>
              </a:ext>
            </a:extLst>
          </p:cNvPr>
          <p:cNvCxnSpPr>
            <a:cxnSpLocks/>
          </p:cNvCxnSpPr>
          <p:nvPr userDrawn="1"/>
        </p:nvCxnSpPr>
        <p:spPr>
          <a:xfrm>
            <a:off x="838200" y="1690688"/>
            <a:ext cx="105156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9" name="Sisällön paikkamerkki 8">
            <a:extLst>
              <a:ext uri="{FF2B5EF4-FFF2-40B4-BE49-F238E27FC236}">
                <a16:creationId xmlns:a16="http://schemas.microsoft.com/office/drawing/2014/main" id="{F85C6C3A-8041-7D42-A557-541123BBC8B4}"/>
              </a:ext>
            </a:extLst>
          </p:cNvPr>
          <p:cNvSpPr>
            <a:spLocks noGrp="1"/>
          </p:cNvSpPr>
          <p:nvPr>
            <p:ph sz="quarter" idx="13"/>
          </p:nvPr>
        </p:nvSpPr>
        <p:spPr>
          <a:xfrm>
            <a:off x="6256345" y="1822019"/>
            <a:ext cx="5097455" cy="411797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5343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AMK perusdia opettajill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F422-4960-2D4D-90B8-F5A097C44FB5}"/>
              </a:ext>
            </a:extLst>
          </p:cNvPr>
          <p:cNvSpPr>
            <a:spLocks noGrp="1"/>
          </p:cNvSpPr>
          <p:nvPr>
            <p:ph type="title"/>
          </p:nvPr>
        </p:nvSpPr>
        <p:spPr/>
        <p:txBody>
          <a:bodyPr>
            <a:normAutofit/>
          </a:bodyPr>
          <a:lstStyle>
            <a:lvl1pPr>
              <a:defRPr sz="4400">
                <a:solidFill>
                  <a:schemeClr val="accent1"/>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DDA3FCC4-F7D4-694D-B867-A6AA9BC914BD}"/>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63684106-D1AC-304B-88C5-EFD1D1D25B0C}"/>
              </a:ext>
            </a:extLst>
          </p:cNvPr>
          <p:cNvSpPr>
            <a:spLocks noGrp="1"/>
          </p:cNvSpPr>
          <p:nvPr>
            <p:ph type="dt" sz="half" idx="10"/>
          </p:nvPr>
        </p:nvSpPr>
        <p:spPr/>
        <p:txBody>
          <a:bodyPr/>
          <a:lstStyle/>
          <a:p>
            <a:fld id="{5820F617-5609-E149-8689-2EA56CE3E3B4}" type="datetime1">
              <a:rPr lang="fi-FI" smtClean="0"/>
              <a:t>6.4.2021</a:t>
            </a:fld>
            <a:endParaRPr lang="fi-FI"/>
          </a:p>
        </p:txBody>
      </p:sp>
      <p:sp>
        <p:nvSpPr>
          <p:cNvPr id="5" name="Footer Placeholder 4">
            <a:extLst>
              <a:ext uri="{FF2B5EF4-FFF2-40B4-BE49-F238E27FC236}">
                <a16:creationId xmlns:a16="http://schemas.microsoft.com/office/drawing/2014/main" id="{5CCC7BAB-D798-2944-9050-1D38E156154B}"/>
              </a:ext>
            </a:extLst>
          </p:cNvPr>
          <p:cNvSpPr>
            <a:spLocks noGrp="1"/>
          </p:cNvSpPr>
          <p:nvPr>
            <p:ph type="ftr" sz="quarter" idx="11"/>
          </p:nvPr>
        </p:nvSpPr>
        <p:spPr/>
        <p:txBody>
          <a:bodyPr/>
          <a:lstStyle/>
          <a:p>
            <a:r>
              <a:rPr lang="fi-FI"/>
              <a:t>Satakunnan ammattikorkeakoulu</a:t>
            </a:r>
          </a:p>
        </p:txBody>
      </p:sp>
      <p:sp>
        <p:nvSpPr>
          <p:cNvPr id="6" name="Slide Number Placeholder 5">
            <a:extLst>
              <a:ext uri="{FF2B5EF4-FFF2-40B4-BE49-F238E27FC236}">
                <a16:creationId xmlns:a16="http://schemas.microsoft.com/office/drawing/2014/main" id="{EB7B0225-2588-6241-97D3-001FE6A15976}"/>
              </a:ext>
            </a:extLst>
          </p:cNvPr>
          <p:cNvSpPr>
            <a:spLocks noGrp="1"/>
          </p:cNvSpPr>
          <p:nvPr>
            <p:ph type="sldNum" sz="quarter" idx="12"/>
          </p:nvPr>
        </p:nvSpPr>
        <p:spPr/>
        <p:txBody>
          <a:bodyPr/>
          <a:lstStyle/>
          <a:p>
            <a:fld id="{2F74984D-7D33-7B43-9D14-72BCE5267E88}" type="slidenum">
              <a:rPr lang="fi-FI" smtClean="0"/>
              <a:t>‹#›</a:t>
            </a:fld>
            <a:endParaRPr lang="fi-FI"/>
          </a:p>
        </p:txBody>
      </p:sp>
      <p:cxnSp>
        <p:nvCxnSpPr>
          <p:cNvPr id="8" name="Suora yhdysviiva 7">
            <a:extLst>
              <a:ext uri="{FF2B5EF4-FFF2-40B4-BE49-F238E27FC236}">
                <a16:creationId xmlns:a16="http://schemas.microsoft.com/office/drawing/2014/main" id="{50D269EA-A788-214C-9BB4-B133E1DC0958}"/>
              </a:ext>
            </a:extLst>
          </p:cNvPr>
          <p:cNvCxnSpPr>
            <a:cxnSpLocks/>
          </p:cNvCxnSpPr>
          <p:nvPr userDrawn="1"/>
        </p:nvCxnSpPr>
        <p:spPr>
          <a:xfrm>
            <a:off x="838200" y="1690688"/>
            <a:ext cx="105156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66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AMK perusdia opettajill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61FC-14FA-B84B-9EC8-A519183D2E2C}"/>
              </a:ext>
            </a:extLst>
          </p:cNvPr>
          <p:cNvSpPr>
            <a:spLocks noGrp="1"/>
          </p:cNvSpPr>
          <p:nvPr>
            <p:ph type="title"/>
          </p:nvPr>
        </p:nvSpPr>
        <p:spPr>
          <a:xfrm>
            <a:off x="839788" y="365125"/>
            <a:ext cx="10515600" cy="1325563"/>
          </a:xfrm>
        </p:spPr>
        <p:txBody>
          <a:bodyPr>
            <a:normAutofit/>
          </a:bodyPr>
          <a:lstStyle>
            <a:lvl1pPr>
              <a:defRPr sz="4400">
                <a:solidFill>
                  <a:schemeClr val="accent1"/>
                </a:solidFill>
              </a:defRPr>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DC7457F7-8B0F-3D45-9064-B29D9D8126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D6CBF3-C696-5F42-87E8-5B63C0FC67FE}"/>
              </a:ext>
            </a:extLst>
          </p:cNvPr>
          <p:cNvSpPr>
            <a:spLocks noGrp="1"/>
          </p:cNvSpPr>
          <p:nvPr>
            <p:ph sz="half" idx="2"/>
          </p:nvPr>
        </p:nvSpPr>
        <p:spPr>
          <a:xfrm>
            <a:off x="839788" y="2505075"/>
            <a:ext cx="5157787" cy="33707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184C5B6D-31B8-144A-B551-46EB1A42B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80680C-0CAC-9D41-B7B3-2B458C05DDDA}"/>
              </a:ext>
            </a:extLst>
          </p:cNvPr>
          <p:cNvSpPr>
            <a:spLocks noGrp="1"/>
          </p:cNvSpPr>
          <p:nvPr>
            <p:ph sz="quarter" idx="4"/>
          </p:nvPr>
        </p:nvSpPr>
        <p:spPr>
          <a:xfrm>
            <a:off x="6172200" y="2505075"/>
            <a:ext cx="5183188" cy="33707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68363684-B53F-D54E-8A98-60373C37AEB6}"/>
              </a:ext>
            </a:extLst>
          </p:cNvPr>
          <p:cNvSpPr>
            <a:spLocks noGrp="1"/>
          </p:cNvSpPr>
          <p:nvPr>
            <p:ph type="dt" sz="half" idx="10"/>
          </p:nvPr>
        </p:nvSpPr>
        <p:spPr/>
        <p:txBody>
          <a:bodyPr/>
          <a:lstStyle/>
          <a:p>
            <a:fld id="{6FB9F7AB-5B11-2C4E-8F92-FE5A3CF3D0CC}" type="datetime1">
              <a:rPr lang="fi-FI" smtClean="0"/>
              <a:t>6.4.2021</a:t>
            </a:fld>
            <a:endParaRPr lang="fi-FI"/>
          </a:p>
        </p:txBody>
      </p:sp>
      <p:sp>
        <p:nvSpPr>
          <p:cNvPr id="8" name="Footer Placeholder 7">
            <a:extLst>
              <a:ext uri="{FF2B5EF4-FFF2-40B4-BE49-F238E27FC236}">
                <a16:creationId xmlns:a16="http://schemas.microsoft.com/office/drawing/2014/main" id="{96AEF52A-5C21-FC42-9BD0-0BB7F74D48AC}"/>
              </a:ext>
            </a:extLst>
          </p:cNvPr>
          <p:cNvSpPr>
            <a:spLocks noGrp="1"/>
          </p:cNvSpPr>
          <p:nvPr>
            <p:ph type="ftr" sz="quarter" idx="11"/>
          </p:nvPr>
        </p:nvSpPr>
        <p:spPr/>
        <p:txBody>
          <a:bodyPr/>
          <a:lstStyle/>
          <a:p>
            <a:r>
              <a:rPr lang="fi-FI"/>
              <a:t>Satakunnan ammattikorkeakoulu</a:t>
            </a:r>
          </a:p>
        </p:txBody>
      </p:sp>
      <p:sp>
        <p:nvSpPr>
          <p:cNvPr id="9" name="Slide Number Placeholder 8">
            <a:extLst>
              <a:ext uri="{FF2B5EF4-FFF2-40B4-BE49-F238E27FC236}">
                <a16:creationId xmlns:a16="http://schemas.microsoft.com/office/drawing/2014/main" id="{736B8056-9DFE-184B-8323-D2683710A1AD}"/>
              </a:ext>
            </a:extLst>
          </p:cNvPr>
          <p:cNvSpPr>
            <a:spLocks noGrp="1"/>
          </p:cNvSpPr>
          <p:nvPr>
            <p:ph type="sldNum" sz="quarter" idx="12"/>
          </p:nvPr>
        </p:nvSpPr>
        <p:spPr/>
        <p:txBody>
          <a:bodyPr/>
          <a:lstStyle/>
          <a:p>
            <a:fld id="{2F74984D-7D33-7B43-9D14-72BCE5267E88}" type="slidenum">
              <a:rPr lang="fi-FI" smtClean="0"/>
              <a:t>‹#›</a:t>
            </a:fld>
            <a:endParaRPr lang="fi-FI"/>
          </a:p>
        </p:txBody>
      </p:sp>
      <p:cxnSp>
        <p:nvCxnSpPr>
          <p:cNvPr id="10" name="Suora yhdysviiva 9">
            <a:extLst>
              <a:ext uri="{FF2B5EF4-FFF2-40B4-BE49-F238E27FC236}">
                <a16:creationId xmlns:a16="http://schemas.microsoft.com/office/drawing/2014/main" id="{772793B5-719A-B946-8FB0-0985E7256F09}"/>
              </a:ext>
            </a:extLst>
          </p:cNvPr>
          <p:cNvCxnSpPr>
            <a:cxnSpLocks/>
          </p:cNvCxnSpPr>
          <p:nvPr userDrawn="1"/>
        </p:nvCxnSpPr>
        <p:spPr>
          <a:xfrm>
            <a:off x="838200" y="1690688"/>
            <a:ext cx="105156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92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AMK perusdia opettajill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D4CD-24F2-3E43-AAD9-4E363734F4F2}"/>
              </a:ext>
            </a:extLst>
          </p:cNvPr>
          <p:cNvSpPr>
            <a:spLocks noGrp="1"/>
          </p:cNvSpPr>
          <p:nvPr>
            <p:ph type="title"/>
          </p:nvPr>
        </p:nvSpPr>
        <p:spPr/>
        <p:txBody>
          <a:bodyPr>
            <a:normAutofit/>
          </a:bodyPr>
          <a:lstStyle>
            <a:lvl1pPr>
              <a:defRPr sz="4400">
                <a:solidFill>
                  <a:schemeClr val="accent1"/>
                </a:solidFill>
              </a:defRPr>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2DD66EF8-2836-4247-ABEE-4D7B29B1A96F}"/>
              </a:ext>
            </a:extLst>
          </p:cNvPr>
          <p:cNvSpPr>
            <a:spLocks noGrp="1"/>
          </p:cNvSpPr>
          <p:nvPr>
            <p:ph type="dt" sz="half" idx="10"/>
          </p:nvPr>
        </p:nvSpPr>
        <p:spPr>
          <a:xfrm>
            <a:off x="6096002" y="6248287"/>
            <a:ext cx="1143000" cy="365125"/>
          </a:xfrm>
        </p:spPr>
        <p:txBody>
          <a:bodyPr/>
          <a:lstStyle/>
          <a:p>
            <a:fld id="{822EC41F-AD3B-6848-8F16-C2D97E451411}" type="datetime1">
              <a:rPr lang="fi-FI" smtClean="0"/>
              <a:t>6.4.2021</a:t>
            </a:fld>
            <a:endParaRPr lang="fi-FI"/>
          </a:p>
        </p:txBody>
      </p:sp>
      <p:sp>
        <p:nvSpPr>
          <p:cNvPr id="4" name="Footer Placeholder 3">
            <a:extLst>
              <a:ext uri="{FF2B5EF4-FFF2-40B4-BE49-F238E27FC236}">
                <a16:creationId xmlns:a16="http://schemas.microsoft.com/office/drawing/2014/main" id="{4B02F37A-362C-FB48-9302-55A2F951218E}"/>
              </a:ext>
            </a:extLst>
          </p:cNvPr>
          <p:cNvSpPr>
            <a:spLocks noGrp="1"/>
          </p:cNvSpPr>
          <p:nvPr>
            <p:ph type="ftr" sz="quarter" idx="11"/>
          </p:nvPr>
        </p:nvSpPr>
        <p:spPr/>
        <p:txBody>
          <a:bodyPr/>
          <a:lstStyle/>
          <a:p>
            <a:r>
              <a:rPr lang="fi-FI"/>
              <a:t>Satakunnan ammattikorkeakoulu</a:t>
            </a:r>
          </a:p>
        </p:txBody>
      </p:sp>
      <p:sp>
        <p:nvSpPr>
          <p:cNvPr id="5" name="Slide Number Placeholder 4">
            <a:extLst>
              <a:ext uri="{FF2B5EF4-FFF2-40B4-BE49-F238E27FC236}">
                <a16:creationId xmlns:a16="http://schemas.microsoft.com/office/drawing/2014/main" id="{CB73A8AB-33B7-4C47-AFF9-C15A0F6D1E7A}"/>
              </a:ext>
            </a:extLst>
          </p:cNvPr>
          <p:cNvSpPr>
            <a:spLocks noGrp="1"/>
          </p:cNvSpPr>
          <p:nvPr>
            <p:ph type="sldNum" sz="quarter" idx="12"/>
          </p:nvPr>
        </p:nvSpPr>
        <p:spPr/>
        <p:txBody>
          <a:bodyPr/>
          <a:lstStyle/>
          <a:p>
            <a:fld id="{2F74984D-7D33-7B43-9D14-72BCE5267E88}" type="slidenum">
              <a:rPr lang="fi-FI" smtClean="0"/>
              <a:t>‹#›</a:t>
            </a:fld>
            <a:endParaRPr lang="fi-FI"/>
          </a:p>
        </p:txBody>
      </p:sp>
      <p:cxnSp>
        <p:nvCxnSpPr>
          <p:cNvPr id="6" name="Suora yhdysviiva 5">
            <a:extLst>
              <a:ext uri="{FF2B5EF4-FFF2-40B4-BE49-F238E27FC236}">
                <a16:creationId xmlns:a16="http://schemas.microsoft.com/office/drawing/2014/main" id="{61443402-E98F-A340-97EA-C3F7EAE09081}"/>
              </a:ext>
            </a:extLst>
          </p:cNvPr>
          <p:cNvCxnSpPr>
            <a:cxnSpLocks/>
          </p:cNvCxnSpPr>
          <p:nvPr userDrawn="1"/>
        </p:nvCxnSpPr>
        <p:spPr>
          <a:xfrm>
            <a:off x="838200" y="1690688"/>
            <a:ext cx="105156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9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SAMK perusdia opettajill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199F-6D2A-C34F-9C10-AC374AD3278C}"/>
              </a:ext>
            </a:extLst>
          </p:cNvPr>
          <p:cNvSpPr>
            <a:spLocks noGrp="1"/>
          </p:cNvSpPr>
          <p:nvPr>
            <p:ph type="title"/>
          </p:nvPr>
        </p:nvSpPr>
        <p:spPr>
          <a:xfrm>
            <a:off x="839788" y="793806"/>
            <a:ext cx="3932237" cy="1069975"/>
          </a:xfrm>
        </p:spPr>
        <p:txBody>
          <a:bodyPr anchor="b"/>
          <a:lstStyle>
            <a:lvl1pPr>
              <a:defRPr sz="3200">
                <a:solidFill>
                  <a:schemeClr val="accent1"/>
                </a:solidFill>
              </a:defRPr>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7FE5CFEF-3B83-C94B-9D96-14429425DEF7}"/>
              </a:ext>
            </a:extLst>
          </p:cNvPr>
          <p:cNvSpPr>
            <a:spLocks noGrp="1"/>
          </p:cNvSpPr>
          <p:nvPr>
            <p:ph idx="1"/>
          </p:nvPr>
        </p:nvSpPr>
        <p:spPr>
          <a:xfrm>
            <a:off x="5183188" y="987425"/>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Text Placeholder 3">
            <a:extLst>
              <a:ext uri="{FF2B5EF4-FFF2-40B4-BE49-F238E27FC236}">
                <a16:creationId xmlns:a16="http://schemas.microsoft.com/office/drawing/2014/main" id="{F69EEC1F-9A91-4849-835A-299CF444D0C6}"/>
              </a:ext>
            </a:extLst>
          </p:cNvPr>
          <p:cNvSpPr>
            <a:spLocks noGrp="1"/>
          </p:cNvSpPr>
          <p:nvPr>
            <p:ph type="body" sz="half" idx="2"/>
          </p:nvPr>
        </p:nvSpPr>
        <p:spPr>
          <a:xfrm>
            <a:off x="839788" y="2251018"/>
            <a:ext cx="3932237" cy="3617970"/>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D3FAFD5-08D9-8741-AF95-BA7BF145E003}"/>
              </a:ext>
            </a:extLst>
          </p:cNvPr>
          <p:cNvSpPr>
            <a:spLocks noGrp="1"/>
          </p:cNvSpPr>
          <p:nvPr>
            <p:ph type="dt" sz="half" idx="10"/>
          </p:nvPr>
        </p:nvSpPr>
        <p:spPr/>
        <p:txBody>
          <a:bodyPr/>
          <a:lstStyle/>
          <a:p>
            <a:fld id="{C12FAC08-47FE-BB46-957B-10FC8E53E707}" type="datetime1">
              <a:rPr lang="fi-FI" smtClean="0"/>
              <a:t>6.4.2021</a:t>
            </a:fld>
            <a:endParaRPr lang="fi-FI"/>
          </a:p>
        </p:txBody>
      </p:sp>
      <p:sp>
        <p:nvSpPr>
          <p:cNvPr id="6" name="Footer Placeholder 5">
            <a:extLst>
              <a:ext uri="{FF2B5EF4-FFF2-40B4-BE49-F238E27FC236}">
                <a16:creationId xmlns:a16="http://schemas.microsoft.com/office/drawing/2014/main" id="{2EFC2D77-0517-9043-87E7-B7086031A0FC}"/>
              </a:ext>
            </a:extLst>
          </p:cNvPr>
          <p:cNvSpPr>
            <a:spLocks noGrp="1"/>
          </p:cNvSpPr>
          <p:nvPr>
            <p:ph type="ftr" sz="quarter" idx="11"/>
          </p:nvPr>
        </p:nvSpPr>
        <p:spPr/>
        <p:txBody>
          <a:bodyPr/>
          <a:lstStyle/>
          <a:p>
            <a:r>
              <a:rPr lang="fi-FI"/>
              <a:t>Satakunnan ammattikorkeakoulu</a:t>
            </a:r>
          </a:p>
        </p:txBody>
      </p:sp>
      <p:sp>
        <p:nvSpPr>
          <p:cNvPr id="7" name="Slide Number Placeholder 6">
            <a:extLst>
              <a:ext uri="{FF2B5EF4-FFF2-40B4-BE49-F238E27FC236}">
                <a16:creationId xmlns:a16="http://schemas.microsoft.com/office/drawing/2014/main" id="{61E18880-493D-F44E-8AFF-BD9185BC902F}"/>
              </a:ext>
            </a:extLst>
          </p:cNvPr>
          <p:cNvSpPr>
            <a:spLocks noGrp="1"/>
          </p:cNvSpPr>
          <p:nvPr>
            <p:ph type="sldNum" sz="quarter" idx="12"/>
          </p:nvPr>
        </p:nvSpPr>
        <p:spPr/>
        <p:txBody>
          <a:bodyPr/>
          <a:lstStyle/>
          <a:p>
            <a:fld id="{2F74984D-7D33-7B43-9D14-72BCE5267E88}" type="slidenum">
              <a:rPr lang="fi-FI" smtClean="0"/>
              <a:t>‹#›</a:t>
            </a:fld>
            <a:endParaRPr lang="fi-FI"/>
          </a:p>
        </p:txBody>
      </p:sp>
      <p:cxnSp>
        <p:nvCxnSpPr>
          <p:cNvPr id="8" name="Suora yhdysviiva 7">
            <a:extLst>
              <a:ext uri="{FF2B5EF4-FFF2-40B4-BE49-F238E27FC236}">
                <a16:creationId xmlns:a16="http://schemas.microsoft.com/office/drawing/2014/main" id="{9912FC20-4C0D-8543-B6FD-F2BDBC593C39}"/>
              </a:ext>
            </a:extLst>
          </p:cNvPr>
          <p:cNvCxnSpPr>
            <a:cxnSpLocks/>
          </p:cNvCxnSpPr>
          <p:nvPr userDrawn="1"/>
        </p:nvCxnSpPr>
        <p:spPr>
          <a:xfrm>
            <a:off x="838200" y="2057400"/>
            <a:ext cx="393382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432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AMK perusdia opettajille 10">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2DEB9-B6FE-7642-AA27-9ABB5036863B}"/>
              </a:ext>
            </a:extLst>
          </p:cNvPr>
          <p:cNvSpPr>
            <a:spLocks noGrp="1"/>
          </p:cNvSpPr>
          <p:nvPr>
            <p:ph type="dt" sz="half" idx="10"/>
          </p:nvPr>
        </p:nvSpPr>
        <p:spPr/>
        <p:txBody>
          <a:bodyPr/>
          <a:lstStyle/>
          <a:p>
            <a:fld id="{04F1B5E5-60F4-534C-AC8B-B1F09A122E89}" type="datetime1">
              <a:rPr lang="fi-FI" smtClean="0"/>
              <a:t>6.4.2021</a:t>
            </a:fld>
            <a:endParaRPr lang="fi-FI"/>
          </a:p>
        </p:txBody>
      </p:sp>
      <p:sp>
        <p:nvSpPr>
          <p:cNvPr id="3" name="Footer Placeholder 2">
            <a:extLst>
              <a:ext uri="{FF2B5EF4-FFF2-40B4-BE49-F238E27FC236}">
                <a16:creationId xmlns:a16="http://schemas.microsoft.com/office/drawing/2014/main" id="{D6C1E54B-7462-6D4D-8EA0-E6B29C5CD6D4}"/>
              </a:ext>
            </a:extLst>
          </p:cNvPr>
          <p:cNvSpPr>
            <a:spLocks noGrp="1"/>
          </p:cNvSpPr>
          <p:nvPr>
            <p:ph type="ftr" sz="quarter" idx="11"/>
          </p:nvPr>
        </p:nvSpPr>
        <p:spPr/>
        <p:txBody>
          <a:bodyPr/>
          <a:lstStyle/>
          <a:p>
            <a:r>
              <a:rPr lang="fi-FI"/>
              <a:t>Satakunnan ammattikorkeakoulu</a:t>
            </a:r>
          </a:p>
        </p:txBody>
      </p:sp>
      <p:sp>
        <p:nvSpPr>
          <p:cNvPr id="4" name="Slide Number Placeholder 3">
            <a:extLst>
              <a:ext uri="{FF2B5EF4-FFF2-40B4-BE49-F238E27FC236}">
                <a16:creationId xmlns:a16="http://schemas.microsoft.com/office/drawing/2014/main" id="{2483DF7E-A898-7A44-8A16-662C7D4C7432}"/>
              </a:ext>
            </a:extLst>
          </p:cNvPr>
          <p:cNvSpPr>
            <a:spLocks noGrp="1"/>
          </p:cNvSpPr>
          <p:nvPr>
            <p:ph type="sldNum" sz="quarter" idx="12"/>
          </p:nvPr>
        </p:nvSpPr>
        <p:spPr/>
        <p:txBody>
          <a:bodyPr/>
          <a:lstStyle/>
          <a:p>
            <a:fld id="{2F74984D-7D33-7B43-9D14-72BCE5267E88}" type="slidenum">
              <a:rPr lang="fi-FI" smtClean="0"/>
              <a:t>‹#›</a:t>
            </a:fld>
            <a:endParaRPr lang="fi-FI"/>
          </a:p>
        </p:txBody>
      </p:sp>
    </p:spTree>
    <p:extLst>
      <p:ext uri="{BB962C8B-B14F-4D97-AF65-F5344CB8AC3E}">
        <p14:creationId xmlns:p14="http://schemas.microsoft.com/office/powerpoint/2010/main" val="274346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AMK perusdia logoll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57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SAMK perus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80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MK väliotsikko sininen">
    <p:bg>
      <p:bgPr>
        <a:gradFill flip="none" rotWithShape="1">
          <a:gsLst>
            <a:gs pos="0">
              <a:schemeClr val="accent1">
                <a:lumMod val="60000"/>
                <a:lumOff val="40000"/>
              </a:schemeClr>
            </a:gs>
            <a:gs pos="70000">
              <a:schemeClr val="accent1"/>
            </a:gs>
            <a:gs pos="3000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02FEDA3-DA9F-6A4C-9905-2802E21BD1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8871"/>
            <a:ext cx="12192000" cy="6858000"/>
          </a:xfrm>
          <a:prstGeom prst="rect">
            <a:avLst/>
          </a:prstGeom>
        </p:spPr>
      </p:pic>
      <p:sp>
        <p:nvSpPr>
          <p:cNvPr id="5" name="Title 1">
            <a:extLst>
              <a:ext uri="{FF2B5EF4-FFF2-40B4-BE49-F238E27FC236}">
                <a16:creationId xmlns:a16="http://schemas.microsoft.com/office/drawing/2014/main" id="{8937ED2C-7524-C448-9759-227F657BD366}"/>
              </a:ext>
            </a:extLst>
          </p:cNvPr>
          <p:cNvSpPr>
            <a:spLocks noGrp="1"/>
          </p:cNvSpPr>
          <p:nvPr>
            <p:ph type="title"/>
          </p:nvPr>
        </p:nvSpPr>
        <p:spPr>
          <a:xfrm>
            <a:off x="838200" y="2766217"/>
            <a:ext cx="5344486" cy="1325563"/>
          </a:xfrm>
        </p:spPr>
        <p:txBody>
          <a:bodyPr>
            <a:noAutofit/>
          </a:bodyPr>
          <a:lstStyle>
            <a:lvl1pPr algn="l">
              <a:lnSpc>
                <a:spcPts val="6000"/>
              </a:lnSpc>
              <a:defRPr sz="6000">
                <a:solidFill>
                  <a:schemeClr val="bg1"/>
                </a:solidFill>
                <a:effectLst/>
              </a:defRPr>
            </a:lvl1pPr>
          </a:lstStyle>
          <a:p>
            <a:r>
              <a:rPr lang="en-US" dirty="0"/>
              <a:t>Click to edit Master title style</a:t>
            </a:r>
            <a:endParaRPr lang="fi-FI" dirty="0"/>
          </a:p>
        </p:txBody>
      </p:sp>
      <p:pic>
        <p:nvPicPr>
          <p:cNvPr id="7" name="Picture 6">
            <a:extLst>
              <a:ext uri="{FF2B5EF4-FFF2-40B4-BE49-F238E27FC236}">
                <a16:creationId xmlns:a16="http://schemas.microsoft.com/office/drawing/2014/main" id="{330F3AE1-A4BE-2B47-960A-54918CD4E7A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389284" y="5992228"/>
            <a:ext cx="1224377" cy="514794"/>
          </a:xfrm>
          <a:prstGeom prst="rect">
            <a:avLst/>
          </a:prstGeom>
        </p:spPr>
      </p:pic>
      <p:sp>
        <p:nvSpPr>
          <p:cNvPr id="9" name="Suorakulmio 8">
            <a:extLst>
              <a:ext uri="{FF2B5EF4-FFF2-40B4-BE49-F238E27FC236}">
                <a16:creationId xmlns:a16="http://schemas.microsoft.com/office/drawing/2014/main" id="{3AF7A98D-CA71-F645-8E5F-9361F9AA143A}"/>
              </a:ext>
            </a:extLst>
          </p:cNvPr>
          <p:cNvSpPr/>
          <p:nvPr userDrawn="1"/>
        </p:nvSpPr>
        <p:spPr>
          <a:xfrm>
            <a:off x="853077" y="6268232"/>
            <a:ext cx="10386830" cy="369332"/>
          </a:xfrm>
          <a:prstGeom prst="rect">
            <a:avLst/>
          </a:prstGeom>
        </p:spPr>
        <p:txBody>
          <a:bodyPr wrap="square">
            <a:spAutoFit/>
          </a:bodyPr>
          <a:lstStyle/>
          <a:p>
            <a:r>
              <a:rPr lang="en-US" dirty="0">
                <a:solidFill>
                  <a:schemeClr val="accent1">
                    <a:lumMod val="20000"/>
                    <a:lumOff val="80000"/>
                  </a:schemeClr>
                </a:solidFill>
              </a:rPr>
              <a:t>THINK FUTURE.</a:t>
            </a:r>
            <a:endParaRPr lang="fi-FI" dirty="0">
              <a:solidFill>
                <a:schemeClr val="accent1">
                  <a:lumMod val="20000"/>
                  <a:lumOff val="80000"/>
                </a:schemeClr>
              </a:solidFill>
            </a:endParaRPr>
          </a:p>
        </p:txBody>
      </p:sp>
      <p:sp>
        <p:nvSpPr>
          <p:cNvPr id="10" name="Suorakulmio 9">
            <a:extLst>
              <a:ext uri="{FF2B5EF4-FFF2-40B4-BE49-F238E27FC236}">
                <a16:creationId xmlns:a16="http://schemas.microsoft.com/office/drawing/2014/main" id="{52D6C8B7-1FAB-6644-85EF-17FA22FBF425}"/>
              </a:ext>
            </a:extLst>
          </p:cNvPr>
          <p:cNvSpPr/>
          <p:nvPr userDrawn="1"/>
        </p:nvSpPr>
        <p:spPr>
          <a:xfrm>
            <a:off x="853077" y="5902469"/>
            <a:ext cx="10386830" cy="369332"/>
          </a:xfrm>
          <a:prstGeom prst="rect">
            <a:avLst/>
          </a:prstGeom>
        </p:spPr>
        <p:txBody>
          <a:bodyPr wrap="square">
            <a:spAutoFit/>
          </a:bodyPr>
          <a:lstStyle/>
          <a:p>
            <a:r>
              <a:rPr lang="en-US" dirty="0">
                <a:solidFill>
                  <a:schemeClr val="accent1">
                    <a:lumMod val="20000"/>
                    <a:lumOff val="80000"/>
                  </a:schemeClr>
                </a:solidFill>
              </a:rPr>
              <a:t>KATSE TULEVAISUUTEEN.</a:t>
            </a:r>
            <a:endParaRPr lang="fi-FI" dirty="0">
              <a:solidFill>
                <a:schemeClr val="accent1">
                  <a:lumMod val="20000"/>
                  <a:lumOff val="80000"/>
                </a:schemeClr>
              </a:solidFill>
            </a:endParaRPr>
          </a:p>
        </p:txBody>
      </p:sp>
      <p:sp>
        <p:nvSpPr>
          <p:cNvPr id="13" name="Subtitle 2">
            <a:extLst>
              <a:ext uri="{FF2B5EF4-FFF2-40B4-BE49-F238E27FC236}">
                <a16:creationId xmlns:a16="http://schemas.microsoft.com/office/drawing/2014/main" id="{5EFE4720-4BC6-5047-ABD1-21620111B3EE}"/>
              </a:ext>
            </a:extLst>
          </p:cNvPr>
          <p:cNvSpPr>
            <a:spLocks noGrp="1"/>
          </p:cNvSpPr>
          <p:nvPr>
            <p:ph type="subTitle" idx="1" hasCustomPrompt="1"/>
          </p:nvPr>
        </p:nvSpPr>
        <p:spPr>
          <a:xfrm>
            <a:off x="873302" y="5119022"/>
            <a:ext cx="10349614" cy="789059"/>
          </a:xfrm>
        </p:spPr>
        <p:txBody>
          <a:bodyPr>
            <a:normAutofit/>
          </a:bodyPr>
          <a:lstStyle>
            <a:lvl1pPr marL="0" indent="0" algn="l">
              <a:buNone/>
              <a:defRPr sz="1800" cap="all"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endParaRPr lang="fi-FI" dirty="0"/>
          </a:p>
        </p:txBody>
      </p:sp>
    </p:spTree>
    <p:extLst>
      <p:ext uri="{BB962C8B-B14F-4D97-AF65-F5344CB8AC3E}">
        <p14:creationId xmlns:p14="http://schemas.microsoft.com/office/powerpoint/2010/main" val="43054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MK väliotsikko vihreä">
    <p:bg>
      <p:bgPr>
        <a:gradFill flip="none" rotWithShape="1">
          <a:gsLst>
            <a:gs pos="0">
              <a:schemeClr val="accent2">
                <a:lumMod val="60000"/>
                <a:lumOff val="40000"/>
              </a:schemeClr>
            </a:gs>
            <a:gs pos="70000">
              <a:schemeClr val="accent2"/>
            </a:gs>
            <a:gs pos="30000">
              <a:schemeClr val="accent2"/>
            </a:gs>
            <a:gs pos="100000">
              <a:schemeClr val="accent2">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37ED2C-7524-C448-9759-227F657BD366}"/>
              </a:ext>
            </a:extLst>
          </p:cNvPr>
          <p:cNvSpPr>
            <a:spLocks noGrp="1"/>
          </p:cNvSpPr>
          <p:nvPr>
            <p:ph type="title"/>
          </p:nvPr>
        </p:nvSpPr>
        <p:spPr>
          <a:xfrm>
            <a:off x="838200" y="2766217"/>
            <a:ext cx="5344486" cy="1325563"/>
          </a:xfrm>
        </p:spPr>
        <p:txBody>
          <a:bodyPr>
            <a:noAutofit/>
          </a:bodyPr>
          <a:lstStyle>
            <a:lvl1pPr algn="l">
              <a:lnSpc>
                <a:spcPts val="6000"/>
              </a:lnSpc>
              <a:defRPr sz="6000">
                <a:solidFill>
                  <a:schemeClr val="bg1"/>
                </a:solidFill>
                <a:effectLst/>
              </a:defRPr>
            </a:lvl1pPr>
          </a:lstStyle>
          <a:p>
            <a:r>
              <a:rPr lang="en-US" dirty="0"/>
              <a:t>Click to edit Master title style</a:t>
            </a:r>
            <a:endParaRPr lang="fi-FI" dirty="0"/>
          </a:p>
        </p:txBody>
      </p:sp>
      <p:pic>
        <p:nvPicPr>
          <p:cNvPr id="7" name="Picture 6">
            <a:extLst>
              <a:ext uri="{FF2B5EF4-FFF2-40B4-BE49-F238E27FC236}">
                <a16:creationId xmlns:a16="http://schemas.microsoft.com/office/drawing/2014/main" id="{330F3AE1-A4BE-2B47-960A-54918CD4E7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89284" y="5992228"/>
            <a:ext cx="1224377" cy="514794"/>
          </a:xfrm>
          <a:prstGeom prst="rect">
            <a:avLst/>
          </a:prstGeom>
        </p:spPr>
      </p:pic>
      <p:pic>
        <p:nvPicPr>
          <p:cNvPr id="8" name="Kuva 7">
            <a:extLst>
              <a:ext uri="{FF2B5EF4-FFF2-40B4-BE49-F238E27FC236}">
                <a16:creationId xmlns:a16="http://schemas.microsoft.com/office/drawing/2014/main" id="{702FEDA3-DA9F-6A4C-9905-2802E21BD1B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06" y="-28905"/>
            <a:ext cx="12192000" cy="6858000"/>
          </a:xfrm>
          <a:prstGeom prst="rect">
            <a:avLst/>
          </a:prstGeom>
        </p:spPr>
      </p:pic>
      <p:sp>
        <p:nvSpPr>
          <p:cNvPr id="9" name="Suorakulmio 8">
            <a:extLst>
              <a:ext uri="{FF2B5EF4-FFF2-40B4-BE49-F238E27FC236}">
                <a16:creationId xmlns:a16="http://schemas.microsoft.com/office/drawing/2014/main" id="{0DC071FE-CCC3-8347-ACFF-3D8041361F81}"/>
              </a:ext>
            </a:extLst>
          </p:cNvPr>
          <p:cNvSpPr/>
          <p:nvPr userDrawn="1"/>
        </p:nvSpPr>
        <p:spPr>
          <a:xfrm>
            <a:off x="853077" y="6258293"/>
            <a:ext cx="10386830" cy="369332"/>
          </a:xfrm>
          <a:prstGeom prst="rect">
            <a:avLst/>
          </a:prstGeom>
        </p:spPr>
        <p:txBody>
          <a:bodyPr wrap="square">
            <a:spAutoFit/>
          </a:bodyPr>
          <a:lstStyle/>
          <a:p>
            <a:r>
              <a:rPr lang="en-US" dirty="0">
                <a:solidFill>
                  <a:schemeClr val="accent6">
                    <a:lumMod val="40000"/>
                    <a:lumOff val="60000"/>
                  </a:schemeClr>
                </a:solidFill>
              </a:rPr>
              <a:t>THINK FUTURE.</a:t>
            </a:r>
            <a:endParaRPr lang="fi-FI" dirty="0">
              <a:solidFill>
                <a:schemeClr val="accent6">
                  <a:lumMod val="40000"/>
                  <a:lumOff val="60000"/>
                </a:schemeClr>
              </a:solidFill>
            </a:endParaRPr>
          </a:p>
        </p:txBody>
      </p:sp>
      <p:sp>
        <p:nvSpPr>
          <p:cNvPr id="10" name="Suorakulmio 9">
            <a:extLst>
              <a:ext uri="{FF2B5EF4-FFF2-40B4-BE49-F238E27FC236}">
                <a16:creationId xmlns:a16="http://schemas.microsoft.com/office/drawing/2014/main" id="{AD8C37B8-D917-0D43-AE02-544EBAFA39D7}"/>
              </a:ext>
            </a:extLst>
          </p:cNvPr>
          <p:cNvSpPr/>
          <p:nvPr userDrawn="1"/>
        </p:nvSpPr>
        <p:spPr>
          <a:xfrm>
            <a:off x="853077" y="5892530"/>
            <a:ext cx="10386830" cy="369332"/>
          </a:xfrm>
          <a:prstGeom prst="rect">
            <a:avLst/>
          </a:prstGeom>
        </p:spPr>
        <p:txBody>
          <a:bodyPr wrap="square">
            <a:spAutoFit/>
          </a:bodyPr>
          <a:lstStyle/>
          <a:p>
            <a:r>
              <a:rPr lang="en-US" dirty="0">
                <a:solidFill>
                  <a:schemeClr val="accent6">
                    <a:lumMod val="40000"/>
                    <a:lumOff val="60000"/>
                  </a:schemeClr>
                </a:solidFill>
              </a:rPr>
              <a:t>KATSE TULEVAISUUTEEN.</a:t>
            </a:r>
            <a:endParaRPr lang="fi-FI" dirty="0">
              <a:solidFill>
                <a:schemeClr val="accent6">
                  <a:lumMod val="40000"/>
                  <a:lumOff val="60000"/>
                </a:schemeClr>
              </a:solidFill>
            </a:endParaRPr>
          </a:p>
        </p:txBody>
      </p:sp>
      <p:sp>
        <p:nvSpPr>
          <p:cNvPr id="11" name="Subtitle 2">
            <a:extLst>
              <a:ext uri="{FF2B5EF4-FFF2-40B4-BE49-F238E27FC236}">
                <a16:creationId xmlns:a16="http://schemas.microsoft.com/office/drawing/2014/main" id="{16F631C5-D214-9249-AA9E-9F0D6108A605}"/>
              </a:ext>
            </a:extLst>
          </p:cNvPr>
          <p:cNvSpPr>
            <a:spLocks noGrp="1"/>
          </p:cNvSpPr>
          <p:nvPr>
            <p:ph type="subTitle" idx="1" hasCustomPrompt="1"/>
          </p:nvPr>
        </p:nvSpPr>
        <p:spPr>
          <a:xfrm>
            <a:off x="873302" y="5119022"/>
            <a:ext cx="10349614" cy="789059"/>
          </a:xfrm>
        </p:spPr>
        <p:txBody>
          <a:bodyPr>
            <a:normAutofit/>
          </a:bodyPr>
          <a:lstStyle>
            <a:lvl1pPr marL="0" indent="0" algn="l">
              <a:buNone/>
              <a:defRPr sz="1800" cap="all"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endParaRPr lang="fi-FI" dirty="0"/>
          </a:p>
        </p:txBody>
      </p:sp>
    </p:spTree>
    <p:extLst>
      <p:ext uri="{BB962C8B-B14F-4D97-AF65-F5344CB8AC3E}">
        <p14:creationId xmlns:p14="http://schemas.microsoft.com/office/powerpoint/2010/main" val="76057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K väliotsikko oranssi">
    <p:bg>
      <p:bgPr>
        <a:gradFill flip="none" rotWithShape="1">
          <a:gsLst>
            <a:gs pos="0">
              <a:schemeClr val="accent4">
                <a:lumMod val="60000"/>
                <a:lumOff val="40000"/>
              </a:schemeClr>
            </a:gs>
            <a:gs pos="70000">
              <a:schemeClr val="accent4"/>
            </a:gs>
            <a:gs pos="30000">
              <a:schemeClr val="accent4"/>
            </a:gs>
            <a:gs pos="100000">
              <a:schemeClr val="accent5"/>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37ED2C-7524-C448-9759-227F657BD366}"/>
              </a:ext>
            </a:extLst>
          </p:cNvPr>
          <p:cNvSpPr>
            <a:spLocks noGrp="1"/>
          </p:cNvSpPr>
          <p:nvPr>
            <p:ph type="title"/>
          </p:nvPr>
        </p:nvSpPr>
        <p:spPr>
          <a:xfrm>
            <a:off x="838200" y="2766217"/>
            <a:ext cx="5257800" cy="1325563"/>
          </a:xfrm>
        </p:spPr>
        <p:txBody>
          <a:bodyPr>
            <a:noAutofit/>
          </a:bodyPr>
          <a:lstStyle>
            <a:lvl1pPr algn="l">
              <a:lnSpc>
                <a:spcPts val="6000"/>
              </a:lnSpc>
              <a:defRPr sz="6000">
                <a:solidFill>
                  <a:schemeClr val="bg1"/>
                </a:solidFill>
                <a:effectLst/>
              </a:defRPr>
            </a:lvl1pPr>
          </a:lstStyle>
          <a:p>
            <a:r>
              <a:rPr lang="en-US" dirty="0"/>
              <a:t>Click to edit Master title style</a:t>
            </a:r>
            <a:endParaRPr lang="fi-FI" dirty="0"/>
          </a:p>
        </p:txBody>
      </p:sp>
      <p:pic>
        <p:nvPicPr>
          <p:cNvPr id="10" name="Picture 6">
            <a:extLst>
              <a:ext uri="{FF2B5EF4-FFF2-40B4-BE49-F238E27FC236}">
                <a16:creationId xmlns:a16="http://schemas.microsoft.com/office/drawing/2014/main" id="{F83B1840-4C9D-9B43-9FB0-08713576DF4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89284" y="5992228"/>
            <a:ext cx="1224377" cy="514794"/>
          </a:xfrm>
          <a:prstGeom prst="rect">
            <a:avLst/>
          </a:prstGeom>
        </p:spPr>
      </p:pic>
      <p:pic>
        <p:nvPicPr>
          <p:cNvPr id="7" name="Kuva 6">
            <a:extLst>
              <a:ext uri="{FF2B5EF4-FFF2-40B4-BE49-F238E27FC236}">
                <a16:creationId xmlns:a16="http://schemas.microsoft.com/office/drawing/2014/main" id="{E19CC02C-EE80-A644-AADF-B887D05CBFF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2"/>
            <a:ext cx="12192000" cy="6858000"/>
          </a:xfrm>
          <a:prstGeom prst="rect">
            <a:avLst/>
          </a:prstGeom>
        </p:spPr>
      </p:pic>
      <p:sp>
        <p:nvSpPr>
          <p:cNvPr id="11" name="Suorakulmio 10">
            <a:extLst>
              <a:ext uri="{FF2B5EF4-FFF2-40B4-BE49-F238E27FC236}">
                <a16:creationId xmlns:a16="http://schemas.microsoft.com/office/drawing/2014/main" id="{77FE16FD-0509-734E-913B-451B42B73454}"/>
              </a:ext>
            </a:extLst>
          </p:cNvPr>
          <p:cNvSpPr/>
          <p:nvPr userDrawn="1"/>
        </p:nvSpPr>
        <p:spPr>
          <a:xfrm>
            <a:off x="853077" y="6258293"/>
            <a:ext cx="10386830" cy="369332"/>
          </a:xfrm>
          <a:prstGeom prst="rect">
            <a:avLst/>
          </a:prstGeom>
        </p:spPr>
        <p:txBody>
          <a:bodyPr wrap="square">
            <a:spAutoFit/>
          </a:bodyPr>
          <a:lstStyle/>
          <a:p>
            <a:r>
              <a:rPr lang="en-US" dirty="0">
                <a:solidFill>
                  <a:schemeClr val="accent4">
                    <a:lumMod val="40000"/>
                    <a:lumOff val="60000"/>
                  </a:schemeClr>
                </a:solidFill>
              </a:rPr>
              <a:t>THINK FUTURE.</a:t>
            </a:r>
            <a:endParaRPr lang="fi-FI" dirty="0">
              <a:solidFill>
                <a:schemeClr val="accent4">
                  <a:lumMod val="40000"/>
                  <a:lumOff val="60000"/>
                </a:schemeClr>
              </a:solidFill>
            </a:endParaRPr>
          </a:p>
        </p:txBody>
      </p:sp>
      <p:sp>
        <p:nvSpPr>
          <p:cNvPr id="12" name="Suorakulmio 11">
            <a:extLst>
              <a:ext uri="{FF2B5EF4-FFF2-40B4-BE49-F238E27FC236}">
                <a16:creationId xmlns:a16="http://schemas.microsoft.com/office/drawing/2014/main" id="{82300C48-E1B6-4344-9969-F37C1B7D8429}"/>
              </a:ext>
            </a:extLst>
          </p:cNvPr>
          <p:cNvSpPr/>
          <p:nvPr userDrawn="1"/>
        </p:nvSpPr>
        <p:spPr>
          <a:xfrm>
            <a:off x="853077" y="5892530"/>
            <a:ext cx="10386830" cy="369332"/>
          </a:xfrm>
          <a:prstGeom prst="rect">
            <a:avLst/>
          </a:prstGeom>
        </p:spPr>
        <p:txBody>
          <a:bodyPr wrap="square">
            <a:spAutoFit/>
          </a:bodyPr>
          <a:lstStyle/>
          <a:p>
            <a:r>
              <a:rPr lang="en-US" dirty="0">
                <a:solidFill>
                  <a:schemeClr val="accent4">
                    <a:lumMod val="40000"/>
                    <a:lumOff val="60000"/>
                  </a:schemeClr>
                </a:solidFill>
              </a:rPr>
              <a:t>KATSE TULEVAISUUTEEN.</a:t>
            </a:r>
            <a:endParaRPr lang="fi-FI" dirty="0">
              <a:solidFill>
                <a:schemeClr val="accent4">
                  <a:lumMod val="40000"/>
                  <a:lumOff val="60000"/>
                </a:schemeClr>
              </a:solidFill>
            </a:endParaRPr>
          </a:p>
        </p:txBody>
      </p:sp>
      <p:sp>
        <p:nvSpPr>
          <p:cNvPr id="8" name="Subtitle 2">
            <a:extLst>
              <a:ext uri="{FF2B5EF4-FFF2-40B4-BE49-F238E27FC236}">
                <a16:creationId xmlns:a16="http://schemas.microsoft.com/office/drawing/2014/main" id="{F499A179-DD89-7447-A857-4EE6C038204B}"/>
              </a:ext>
            </a:extLst>
          </p:cNvPr>
          <p:cNvSpPr>
            <a:spLocks noGrp="1"/>
          </p:cNvSpPr>
          <p:nvPr>
            <p:ph type="subTitle" idx="1" hasCustomPrompt="1"/>
          </p:nvPr>
        </p:nvSpPr>
        <p:spPr>
          <a:xfrm>
            <a:off x="873302" y="5119022"/>
            <a:ext cx="10349614" cy="789059"/>
          </a:xfrm>
        </p:spPr>
        <p:txBody>
          <a:bodyPr>
            <a:normAutofit/>
          </a:bodyPr>
          <a:lstStyle>
            <a:lvl1pPr marL="0" indent="0" algn="l">
              <a:buNone/>
              <a:defRPr sz="1800" cap="all"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endParaRPr lang="fi-FI" dirty="0"/>
          </a:p>
        </p:txBody>
      </p:sp>
    </p:spTree>
    <p:extLst>
      <p:ext uri="{BB962C8B-B14F-4D97-AF65-F5344CB8AC3E}">
        <p14:creationId xmlns:p14="http://schemas.microsoft.com/office/powerpoint/2010/main" val="269043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K väliotsikko punainen">
    <p:bg>
      <p:bgPr>
        <a:gradFill flip="none" rotWithShape="1">
          <a:gsLst>
            <a:gs pos="0">
              <a:schemeClr val="accent3">
                <a:lumMod val="60000"/>
                <a:lumOff val="40000"/>
              </a:schemeClr>
            </a:gs>
            <a:gs pos="70000">
              <a:schemeClr val="accent3"/>
            </a:gs>
            <a:gs pos="30000">
              <a:schemeClr val="accent3"/>
            </a:gs>
            <a:gs pos="100000">
              <a:schemeClr val="accent3">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37ED2C-7524-C448-9759-227F657BD366}"/>
              </a:ext>
            </a:extLst>
          </p:cNvPr>
          <p:cNvSpPr>
            <a:spLocks noGrp="1"/>
          </p:cNvSpPr>
          <p:nvPr>
            <p:ph type="title"/>
          </p:nvPr>
        </p:nvSpPr>
        <p:spPr>
          <a:xfrm>
            <a:off x="838200" y="2766217"/>
            <a:ext cx="5344486" cy="1325563"/>
          </a:xfrm>
        </p:spPr>
        <p:txBody>
          <a:bodyPr>
            <a:noAutofit/>
          </a:bodyPr>
          <a:lstStyle>
            <a:lvl1pPr algn="l">
              <a:lnSpc>
                <a:spcPts val="6000"/>
              </a:lnSpc>
              <a:defRPr sz="6000">
                <a:solidFill>
                  <a:schemeClr val="bg1"/>
                </a:solidFill>
                <a:effectLst/>
              </a:defRPr>
            </a:lvl1pPr>
          </a:lstStyle>
          <a:p>
            <a:r>
              <a:rPr lang="en-US" dirty="0"/>
              <a:t>Click to edit Master title style</a:t>
            </a:r>
            <a:endParaRPr lang="fi-FI" dirty="0"/>
          </a:p>
        </p:txBody>
      </p:sp>
      <p:pic>
        <p:nvPicPr>
          <p:cNvPr id="7" name="Picture 6">
            <a:extLst>
              <a:ext uri="{FF2B5EF4-FFF2-40B4-BE49-F238E27FC236}">
                <a16:creationId xmlns:a16="http://schemas.microsoft.com/office/drawing/2014/main" id="{330F3AE1-A4BE-2B47-960A-54918CD4E7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89284" y="5992228"/>
            <a:ext cx="1224377" cy="514794"/>
          </a:xfrm>
          <a:prstGeom prst="rect">
            <a:avLst/>
          </a:prstGeom>
        </p:spPr>
      </p:pic>
      <p:pic>
        <p:nvPicPr>
          <p:cNvPr id="8" name="Kuva 7">
            <a:extLst>
              <a:ext uri="{FF2B5EF4-FFF2-40B4-BE49-F238E27FC236}">
                <a16:creationId xmlns:a16="http://schemas.microsoft.com/office/drawing/2014/main" id="{361FBE92-0955-804E-8456-3E502DEB9E7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2"/>
            <a:ext cx="12192000" cy="6858000"/>
          </a:xfrm>
          <a:prstGeom prst="rect">
            <a:avLst/>
          </a:prstGeom>
        </p:spPr>
      </p:pic>
      <p:sp>
        <p:nvSpPr>
          <p:cNvPr id="11" name="Suorakulmio 10">
            <a:extLst>
              <a:ext uri="{FF2B5EF4-FFF2-40B4-BE49-F238E27FC236}">
                <a16:creationId xmlns:a16="http://schemas.microsoft.com/office/drawing/2014/main" id="{781121DE-2A3B-0A4C-A578-6CC73D27F34E}"/>
              </a:ext>
            </a:extLst>
          </p:cNvPr>
          <p:cNvSpPr/>
          <p:nvPr userDrawn="1"/>
        </p:nvSpPr>
        <p:spPr>
          <a:xfrm>
            <a:off x="853077" y="6248354"/>
            <a:ext cx="10386830" cy="369332"/>
          </a:xfrm>
          <a:prstGeom prst="rect">
            <a:avLst/>
          </a:prstGeom>
        </p:spPr>
        <p:txBody>
          <a:bodyPr wrap="square">
            <a:spAutoFit/>
          </a:bodyPr>
          <a:lstStyle/>
          <a:p>
            <a:r>
              <a:rPr lang="en-US" dirty="0">
                <a:solidFill>
                  <a:schemeClr val="accent3">
                    <a:lumMod val="40000"/>
                    <a:lumOff val="60000"/>
                  </a:schemeClr>
                </a:solidFill>
              </a:rPr>
              <a:t>THINK FUTURE.</a:t>
            </a:r>
            <a:endParaRPr lang="fi-FI" dirty="0">
              <a:solidFill>
                <a:schemeClr val="accent3">
                  <a:lumMod val="40000"/>
                  <a:lumOff val="60000"/>
                </a:schemeClr>
              </a:solidFill>
            </a:endParaRPr>
          </a:p>
        </p:txBody>
      </p:sp>
      <p:sp>
        <p:nvSpPr>
          <p:cNvPr id="12" name="Suorakulmio 11">
            <a:extLst>
              <a:ext uri="{FF2B5EF4-FFF2-40B4-BE49-F238E27FC236}">
                <a16:creationId xmlns:a16="http://schemas.microsoft.com/office/drawing/2014/main" id="{8F0CF13D-F9B5-234B-979D-DB3879F1031E}"/>
              </a:ext>
            </a:extLst>
          </p:cNvPr>
          <p:cNvSpPr/>
          <p:nvPr userDrawn="1"/>
        </p:nvSpPr>
        <p:spPr>
          <a:xfrm>
            <a:off x="853077" y="5882591"/>
            <a:ext cx="10386830" cy="369332"/>
          </a:xfrm>
          <a:prstGeom prst="rect">
            <a:avLst/>
          </a:prstGeom>
        </p:spPr>
        <p:txBody>
          <a:bodyPr wrap="square">
            <a:spAutoFit/>
          </a:bodyPr>
          <a:lstStyle/>
          <a:p>
            <a:r>
              <a:rPr lang="en-US" dirty="0">
                <a:solidFill>
                  <a:schemeClr val="accent3">
                    <a:lumMod val="40000"/>
                    <a:lumOff val="60000"/>
                  </a:schemeClr>
                </a:solidFill>
              </a:rPr>
              <a:t>KATSE TULEVAISUUTEEN.</a:t>
            </a:r>
            <a:endParaRPr lang="fi-FI" dirty="0">
              <a:solidFill>
                <a:schemeClr val="accent3">
                  <a:lumMod val="40000"/>
                  <a:lumOff val="60000"/>
                </a:schemeClr>
              </a:solidFill>
            </a:endParaRPr>
          </a:p>
        </p:txBody>
      </p:sp>
      <p:sp>
        <p:nvSpPr>
          <p:cNvPr id="9" name="Subtitle 2">
            <a:extLst>
              <a:ext uri="{FF2B5EF4-FFF2-40B4-BE49-F238E27FC236}">
                <a16:creationId xmlns:a16="http://schemas.microsoft.com/office/drawing/2014/main" id="{BDA7B059-7025-5B49-9775-4F17B0B43C60}"/>
              </a:ext>
            </a:extLst>
          </p:cNvPr>
          <p:cNvSpPr>
            <a:spLocks noGrp="1"/>
          </p:cNvSpPr>
          <p:nvPr>
            <p:ph type="subTitle" idx="1" hasCustomPrompt="1"/>
          </p:nvPr>
        </p:nvSpPr>
        <p:spPr>
          <a:xfrm>
            <a:off x="873302" y="5119022"/>
            <a:ext cx="10349614" cy="789059"/>
          </a:xfrm>
        </p:spPr>
        <p:txBody>
          <a:bodyPr>
            <a:normAutofit/>
          </a:bodyPr>
          <a:lstStyle>
            <a:lvl1pPr marL="0" indent="0" algn="l">
              <a:buNone/>
              <a:defRPr sz="1800" cap="all"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endParaRPr lang="fi-FI" dirty="0"/>
          </a:p>
        </p:txBody>
      </p:sp>
    </p:spTree>
    <p:extLst>
      <p:ext uri="{BB962C8B-B14F-4D97-AF65-F5344CB8AC3E}">
        <p14:creationId xmlns:p14="http://schemas.microsoft.com/office/powerpoint/2010/main" val="142752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K perusdia opettajille 1">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5AF307E9-81E4-9846-AD31-9F686D1A54DE}"/>
              </a:ext>
            </a:extLst>
          </p:cNvPr>
          <p:cNvSpPr>
            <a:spLocks noGrp="1"/>
          </p:cNvSpPr>
          <p:nvPr>
            <p:ph type="dt" sz="half" idx="10"/>
          </p:nvPr>
        </p:nvSpPr>
        <p:spPr>
          <a:xfrm>
            <a:off x="838200" y="6248287"/>
            <a:ext cx="970280" cy="365125"/>
          </a:xfrm>
        </p:spPr>
        <p:txBody>
          <a:bodyPr/>
          <a:lstStyle/>
          <a:p>
            <a:fld id="{6CE424FF-C046-6C4E-91A8-9C4D3D06DA66}" type="datetime1">
              <a:rPr lang="fi-FI" smtClean="0"/>
              <a:t>6.4.2021</a:t>
            </a:fld>
            <a:endParaRPr lang="fi-FI"/>
          </a:p>
        </p:txBody>
      </p:sp>
      <p:sp>
        <p:nvSpPr>
          <p:cNvPr id="7" name="Footer Placeholder 5">
            <a:extLst>
              <a:ext uri="{FF2B5EF4-FFF2-40B4-BE49-F238E27FC236}">
                <a16:creationId xmlns:a16="http://schemas.microsoft.com/office/drawing/2014/main" id="{1B8F61F4-C8EA-244D-B099-9323824F0F47}"/>
              </a:ext>
            </a:extLst>
          </p:cNvPr>
          <p:cNvSpPr>
            <a:spLocks noGrp="1"/>
          </p:cNvSpPr>
          <p:nvPr>
            <p:ph type="ftr" sz="quarter" idx="11"/>
          </p:nvPr>
        </p:nvSpPr>
        <p:spPr>
          <a:xfrm>
            <a:off x="1808480" y="6248287"/>
            <a:ext cx="4734560" cy="365125"/>
          </a:xfrm>
        </p:spPr>
        <p:txBody>
          <a:bodyPr/>
          <a:lstStyle/>
          <a:p>
            <a:r>
              <a:rPr lang="fi-FI"/>
              <a:t>Satakunnan ammattikorkeakoulu, koulutusala</a:t>
            </a:r>
          </a:p>
        </p:txBody>
      </p:sp>
      <p:sp>
        <p:nvSpPr>
          <p:cNvPr id="8" name="Slide Number Placeholder 6">
            <a:extLst>
              <a:ext uri="{FF2B5EF4-FFF2-40B4-BE49-F238E27FC236}">
                <a16:creationId xmlns:a16="http://schemas.microsoft.com/office/drawing/2014/main" id="{9CD6DD28-8667-DA43-BCBA-A30DA01CCE42}"/>
              </a:ext>
            </a:extLst>
          </p:cNvPr>
          <p:cNvSpPr>
            <a:spLocks noGrp="1"/>
          </p:cNvSpPr>
          <p:nvPr>
            <p:ph type="sldNum" sz="quarter" idx="12"/>
          </p:nvPr>
        </p:nvSpPr>
        <p:spPr>
          <a:xfrm>
            <a:off x="6543040" y="6248287"/>
            <a:ext cx="704925" cy="365125"/>
          </a:xfrm>
        </p:spPr>
        <p:txBody>
          <a:bodyPr/>
          <a:lstStyle/>
          <a:p>
            <a:fld id="{2F74984D-7D33-7B43-9D14-72BCE5267E88}" type="slidenum">
              <a:rPr lang="fi-FI" smtClean="0"/>
              <a:t>‹#›</a:t>
            </a:fld>
            <a:endParaRPr lang="fi-FI"/>
          </a:p>
        </p:txBody>
      </p:sp>
      <p:sp>
        <p:nvSpPr>
          <p:cNvPr id="9" name="Title 1">
            <a:extLst>
              <a:ext uri="{FF2B5EF4-FFF2-40B4-BE49-F238E27FC236}">
                <a16:creationId xmlns:a16="http://schemas.microsoft.com/office/drawing/2014/main" id="{285099AC-AA5D-AB43-B45D-9E595F4BD087}"/>
              </a:ext>
            </a:extLst>
          </p:cNvPr>
          <p:cNvSpPr>
            <a:spLocks noGrp="1"/>
          </p:cNvSpPr>
          <p:nvPr>
            <p:ph type="title" hasCustomPrompt="1"/>
          </p:nvPr>
        </p:nvSpPr>
        <p:spPr>
          <a:xfrm>
            <a:off x="6704404" y="989013"/>
            <a:ext cx="4912830" cy="1150395"/>
          </a:xfrm>
        </p:spPr>
        <p:txBody>
          <a:bodyPr anchor="t">
            <a:noAutofit/>
          </a:bodyPr>
          <a:lstStyle>
            <a:lvl1pPr>
              <a:lnSpc>
                <a:spcPts val="4400"/>
              </a:lnSpc>
              <a:defRPr sz="4400">
                <a:solidFill>
                  <a:schemeClr val="accent1"/>
                </a:solidFill>
              </a:defRPr>
            </a:lvl1pPr>
          </a:lstStyle>
          <a:p>
            <a:r>
              <a:rPr lang="en-US" dirty="0"/>
              <a:t>Click to edit Master title style</a:t>
            </a:r>
            <a:endParaRPr lang="fi-FI" dirty="0"/>
          </a:p>
        </p:txBody>
      </p:sp>
      <p:sp>
        <p:nvSpPr>
          <p:cNvPr id="10" name="Tekstin paikkamerkki 10">
            <a:extLst>
              <a:ext uri="{FF2B5EF4-FFF2-40B4-BE49-F238E27FC236}">
                <a16:creationId xmlns:a16="http://schemas.microsoft.com/office/drawing/2014/main" id="{EB2447CE-551C-0442-9C45-DCC61BA99F95}"/>
              </a:ext>
            </a:extLst>
          </p:cNvPr>
          <p:cNvSpPr>
            <a:spLocks noGrp="1"/>
          </p:cNvSpPr>
          <p:nvPr>
            <p:ph type="body" sz="quarter" idx="16"/>
          </p:nvPr>
        </p:nvSpPr>
        <p:spPr>
          <a:xfrm>
            <a:off x="6704405" y="2595282"/>
            <a:ext cx="4912829" cy="327370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1" name="Suora yhdysviiva 10">
            <a:extLst>
              <a:ext uri="{FF2B5EF4-FFF2-40B4-BE49-F238E27FC236}">
                <a16:creationId xmlns:a16="http://schemas.microsoft.com/office/drawing/2014/main" id="{42070B32-8320-E840-A9FC-3D735189E692}"/>
              </a:ext>
            </a:extLst>
          </p:cNvPr>
          <p:cNvCxnSpPr/>
          <p:nvPr userDrawn="1"/>
        </p:nvCxnSpPr>
        <p:spPr>
          <a:xfrm>
            <a:off x="6702816" y="2312894"/>
            <a:ext cx="4914418" cy="0"/>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Picture Placeholder 13">
            <a:extLst>
              <a:ext uri="{FF2B5EF4-FFF2-40B4-BE49-F238E27FC236}">
                <a16:creationId xmlns:a16="http://schemas.microsoft.com/office/drawing/2014/main" id="{BD17D13D-F7D5-C642-B37F-2C7439EFC8A2}"/>
              </a:ext>
            </a:extLst>
          </p:cNvPr>
          <p:cNvSpPr>
            <a:spLocks noGrp="1"/>
          </p:cNvSpPr>
          <p:nvPr>
            <p:ph type="pic" sz="quarter" idx="17"/>
          </p:nvPr>
        </p:nvSpPr>
        <p:spPr>
          <a:xfrm>
            <a:off x="0" y="0"/>
            <a:ext cx="6096000" cy="6858000"/>
          </a:xfrm>
          <a:solidFill>
            <a:schemeClr val="bg1">
              <a:lumMod val="85000"/>
            </a:schemeClr>
          </a:solidFill>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extLst>
      <p:ext uri="{BB962C8B-B14F-4D97-AF65-F5344CB8AC3E}">
        <p14:creationId xmlns:p14="http://schemas.microsoft.com/office/powerpoint/2010/main" val="111530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K perusdia opettajille 2">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F4D76137-E171-A742-B497-2AF072D83CCD}"/>
              </a:ext>
            </a:extLst>
          </p:cNvPr>
          <p:cNvSpPr>
            <a:spLocks noGrp="1"/>
          </p:cNvSpPr>
          <p:nvPr>
            <p:ph type="pic" sz="quarter" idx="17"/>
          </p:nvPr>
        </p:nvSpPr>
        <p:spPr>
          <a:xfrm>
            <a:off x="-1" y="1"/>
            <a:ext cx="6096001" cy="6858000"/>
          </a:xfrm>
          <a:solidFill>
            <a:schemeClr val="bg1">
              <a:lumMod val="85000"/>
            </a:schemeClr>
          </a:solidFill>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 name="Otsikko 1">
            <a:extLst>
              <a:ext uri="{FF2B5EF4-FFF2-40B4-BE49-F238E27FC236}">
                <a16:creationId xmlns:a16="http://schemas.microsoft.com/office/drawing/2014/main" id="{DE4E0834-E23B-8E46-85F2-9361F53F3966}"/>
              </a:ext>
            </a:extLst>
          </p:cNvPr>
          <p:cNvSpPr>
            <a:spLocks noGrp="1"/>
          </p:cNvSpPr>
          <p:nvPr>
            <p:ph type="title" hasCustomPrompt="1"/>
          </p:nvPr>
        </p:nvSpPr>
        <p:spPr>
          <a:xfrm>
            <a:off x="6582051" y="3978642"/>
            <a:ext cx="5128685" cy="1650274"/>
          </a:xfrm>
        </p:spPr>
        <p:txBody>
          <a:bodyPr>
            <a:normAutofit/>
          </a:bodyPr>
          <a:lstStyle>
            <a:lvl1pPr>
              <a:defRPr sz="3600">
                <a:solidFill>
                  <a:schemeClr val="accent1"/>
                </a:solidFill>
              </a:defRPr>
            </a:lvl1pPr>
          </a:lstStyle>
          <a:p>
            <a:r>
              <a:rPr lang="en-US" dirty="0"/>
              <a:t>Click to edit Master title style</a:t>
            </a:r>
            <a:endParaRPr lang="fi-FI" dirty="0"/>
          </a:p>
        </p:txBody>
      </p:sp>
      <p:sp>
        <p:nvSpPr>
          <p:cNvPr id="5" name="Picture Placeholder 13">
            <a:extLst>
              <a:ext uri="{FF2B5EF4-FFF2-40B4-BE49-F238E27FC236}">
                <a16:creationId xmlns:a16="http://schemas.microsoft.com/office/drawing/2014/main" id="{28D7E77B-4406-C44D-BC00-7D220210BE3A}"/>
              </a:ext>
            </a:extLst>
          </p:cNvPr>
          <p:cNvSpPr>
            <a:spLocks noGrp="1"/>
          </p:cNvSpPr>
          <p:nvPr>
            <p:ph type="pic" sz="quarter" idx="18"/>
          </p:nvPr>
        </p:nvSpPr>
        <p:spPr>
          <a:xfrm>
            <a:off x="6582052" y="1"/>
            <a:ext cx="5609947" cy="3804904"/>
          </a:xfrm>
          <a:solidFill>
            <a:schemeClr val="bg1">
              <a:lumMod val="85000"/>
            </a:schemeClr>
          </a:solidFill>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cxnSp>
        <p:nvCxnSpPr>
          <p:cNvPr id="6" name="Suora yhdysviiva 5">
            <a:extLst>
              <a:ext uri="{FF2B5EF4-FFF2-40B4-BE49-F238E27FC236}">
                <a16:creationId xmlns:a16="http://schemas.microsoft.com/office/drawing/2014/main" id="{74AC780C-7F12-E14F-A502-4E41CF3B3D20}"/>
              </a:ext>
            </a:extLst>
          </p:cNvPr>
          <p:cNvCxnSpPr>
            <a:cxnSpLocks/>
          </p:cNvCxnSpPr>
          <p:nvPr userDrawn="1"/>
        </p:nvCxnSpPr>
        <p:spPr>
          <a:xfrm>
            <a:off x="6663267" y="5776962"/>
            <a:ext cx="4978400" cy="2514"/>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76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K perusdia opettajille 3">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2788B2C5-798F-084E-844E-38D49894DEDC}"/>
              </a:ext>
            </a:extLst>
          </p:cNvPr>
          <p:cNvSpPr>
            <a:spLocks noGrp="1"/>
          </p:cNvSpPr>
          <p:nvPr>
            <p:ph type="pic" sz="quarter" idx="17"/>
          </p:nvPr>
        </p:nvSpPr>
        <p:spPr>
          <a:xfrm>
            <a:off x="6620932" y="0"/>
            <a:ext cx="5571067" cy="5868983"/>
          </a:xfrm>
          <a:solidFill>
            <a:schemeClr val="bg1">
              <a:lumMod val="85000"/>
            </a:schemeClr>
          </a:solidFill>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5" name="Date Placeholder 4">
            <a:extLst>
              <a:ext uri="{FF2B5EF4-FFF2-40B4-BE49-F238E27FC236}">
                <a16:creationId xmlns:a16="http://schemas.microsoft.com/office/drawing/2014/main" id="{8A3FA2D1-D144-6944-9BE7-EB1894E7DB4E}"/>
              </a:ext>
            </a:extLst>
          </p:cNvPr>
          <p:cNvSpPr>
            <a:spLocks noGrp="1"/>
          </p:cNvSpPr>
          <p:nvPr>
            <p:ph type="dt" sz="half" idx="10"/>
          </p:nvPr>
        </p:nvSpPr>
        <p:spPr/>
        <p:txBody>
          <a:bodyPr/>
          <a:lstStyle/>
          <a:p>
            <a:fld id="{88A22EB3-F46B-6545-A0DE-DBA562245C5C}" type="datetime1">
              <a:rPr lang="fi-FI" smtClean="0"/>
              <a:t>6.4.2021</a:t>
            </a:fld>
            <a:endParaRPr lang="fi-FI"/>
          </a:p>
        </p:txBody>
      </p:sp>
      <p:sp>
        <p:nvSpPr>
          <p:cNvPr id="6" name="Footer Placeholder 5">
            <a:extLst>
              <a:ext uri="{FF2B5EF4-FFF2-40B4-BE49-F238E27FC236}">
                <a16:creationId xmlns:a16="http://schemas.microsoft.com/office/drawing/2014/main" id="{B7E339C1-9658-8640-9320-3EB787391C98}"/>
              </a:ext>
            </a:extLst>
          </p:cNvPr>
          <p:cNvSpPr>
            <a:spLocks noGrp="1"/>
          </p:cNvSpPr>
          <p:nvPr>
            <p:ph type="ftr" sz="quarter" idx="11"/>
          </p:nvPr>
        </p:nvSpPr>
        <p:spPr/>
        <p:txBody>
          <a:bodyPr/>
          <a:lstStyle/>
          <a:p>
            <a:r>
              <a:rPr lang="fi-FI"/>
              <a:t>Satakunnan ammattikorkeakoulu</a:t>
            </a:r>
          </a:p>
        </p:txBody>
      </p:sp>
      <p:sp>
        <p:nvSpPr>
          <p:cNvPr id="7" name="Slide Number Placeholder 6">
            <a:extLst>
              <a:ext uri="{FF2B5EF4-FFF2-40B4-BE49-F238E27FC236}">
                <a16:creationId xmlns:a16="http://schemas.microsoft.com/office/drawing/2014/main" id="{3641604E-878A-0247-B30E-7FC3993C928A}"/>
              </a:ext>
            </a:extLst>
          </p:cNvPr>
          <p:cNvSpPr>
            <a:spLocks noGrp="1"/>
          </p:cNvSpPr>
          <p:nvPr>
            <p:ph type="sldNum" sz="quarter" idx="12"/>
          </p:nvPr>
        </p:nvSpPr>
        <p:spPr/>
        <p:txBody>
          <a:bodyPr/>
          <a:lstStyle/>
          <a:p>
            <a:fld id="{2F74984D-7D33-7B43-9D14-72BCE5267E88}" type="slidenum">
              <a:rPr lang="fi-FI" smtClean="0"/>
              <a:t>‹#›</a:t>
            </a:fld>
            <a:endParaRPr lang="fi-FI"/>
          </a:p>
        </p:txBody>
      </p:sp>
      <p:sp>
        <p:nvSpPr>
          <p:cNvPr id="12" name="Title 1">
            <a:extLst>
              <a:ext uri="{FF2B5EF4-FFF2-40B4-BE49-F238E27FC236}">
                <a16:creationId xmlns:a16="http://schemas.microsoft.com/office/drawing/2014/main" id="{85CCE2E5-9484-7B42-805D-B7C8B394E9D2}"/>
              </a:ext>
            </a:extLst>
          </p:cNvPr>
          <p:cNvSpPr>
            <a:spLocks noGrp="1"/>
          </p:cNvSpPr>
          <p:nvPr>
            <p:ph type="title" hasCustomPrompt="1"/>
          </p:nvPr>
        </p:nvSpPr>
        <p:spPr>
          <a:xfrm>
            <a:off x="839788" y="680225"/>
            <a:ext cx="4912830" cy="1150395"/>
          </a:xfrm>
        </p:spPr>
        <p:txBody>
          <a:bodyPr anchor="t">
            <a:noAutofit/>
          </a:bodyPr>
          <a:lstStyle>
            <a:lvl1pPr>
              <a:lnSpc>
                <a:spcPts val="4400"/>
              </a:lnSpc>
              <a:defRPr sz="4400">
                <a:solidFill>
                  <a:schemeClr val="accent1"/>
                </a:solidFill>
              </a:defRPr>
            </a:lvl1pPr>
          </a:lstStyle>
          <a:p>
            <a:r>
              <a:rPr lang="en-US" dirty="0"/>
              <a:t>Click to edit Master title style</a:t>
            </a:r>
            <a:endParaRPr lang="fi-FI" dirty="0"/>
          </a:p>
        </p:txBody>
      </p:sp>
      <p:sp>
        <p:nvSpPr>
          <p:cNvPr id="13" name="Tekstin paikkamerkki 10">
            <a:extLst>
              <a:ext uri="{FF2B5EF4-FFF2-40B4-BE49-F238E27FC236}">
                <a16:creationId xmlns:a16="http://schemas.microsoft.com/office/drawing/2014/main" id="{3B4EBC71-A18B-084E-B0D4-07E8A1C42499}"/>
              </a:ext>
            </a:extLst>
          </p:cNvPr>
          <p:cNvSpPr>
            <a:spLocks noGrp="1"/>
          </p:cNvSpPr>
          <p:nvPr>
            <p:ph type="body" sz="quarter" idx="16"/>
          </p:nvPr>
        </p:nvSpPr>
        <p:spPr>
          <a:xfrm>
            <a:off x="839789" y="2595282"/>
            <a:ext cx="4912829" cy="327370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3" name="Suora yhdysviiva 2">
            <a:extLst>
              <a:ext uri="{FF2B5EF4-FFF2-40B4-BE49-F238E27FC236}">
                <a16:creationId xmlns:a16="http://schemas.microsoft.com/office/drawing/2014/main" id="{26B67A1E-672D-1444-99F3-871EEBEC1CCE}"/>
              </a:ext>
            </a:extLst>
          </p:cNvPr>
          <p:cNvCxnSpPr/>
          <p:nvPr userDrawn="1"/>
        </p:nvCxnSpPr>
        <p:spPr>
          <a:xfrm>
            <a:off x="838200" y="2215982"/>
            <a:ext cx="4914418"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89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K perusdia opettajille 4">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3CEF4CB-1B5E-B646-B52C-9C3918ABB25A}"/>
              </a:ext>
            </a:extLst>
          </p:cNvPr>
          <p:cNvSpPr>
            <a:spLocks noGrp="1"/>
          </p:cNvSpPr>
          <p:nvPr>
            <p:ph type="title"/>
          </p:nvPr>
        </p:nvSpPr>
        <p:spPr/>
        <p:txBody>
          <a:bodyPr>
            <a:normAutofit/>
          </a:bodyPr>
          <a:lstStyle>
            <a:lvl1pPr>
              <a:defRPr sz="44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9" name="Päivämäärän paikkamerkki 8">
            <a:extLst>
              <a:ext uri="{FF2B5EF4-FFF2-40B4-BE49-F238E27FC236}">
                <a16:creationId xmlns:a16="http://schemas.microsoft.com/office/drawing/2014/main" id="{44F39A7E-3AA3-374B-A452-E9BC24F845F3}"/>
              </a:ext>
            </a:extLst>
          </p:cNvPr>
          <p:cNvSpPr>
            <a:spLocks noGrp="1"/>
          </p:cNvSpPr>
          <p:nvPr>
            <p:ph type="dt" sz="half" idx="10"/>
          </p:nvPr>
        </p:nvSpPr>
        <p:spPr/>
        <p:txBody>
          <a:bodyPr/>
          <a:lstStyle>
            <a:lvl1pPr>
              <a:defRPr/>
            </a:lvl1pPr>
          </a:lstStyle>
          <a:p>
            <a:fld id="{29640EF8-721F-E645-B08F-A2E69A30A98D}" type="datetime1">
              <a:rPr lang="fi-FI" smtClean="0"/>
              <a:t>6.4.2021</a:t>
            </a:fld>
            <a:endParaRPr lang="fi-FI" dirty="0"/>
          </a:p>
        </p:txBody>
      </p:sp>
      <p:sp>
        <p:nvSpPr>
          <p:cNvPr id="10" name="Alatunnisteen paikkamerkki 9">
            <a:extLst>
              <a:ext uri="{FF2B5EF4-FFF2-40B4-BE49-F238E27FC236}">
                <a16:creationId xmlns:a16="http://schemas.microsoft.com/office/drawing/2014/main" id="{0C81D9F8-253E-514B-B365-8B37B1E218C6}"/>
              </a:ext>
            </a:extLst>
          </p:cNvPr>
          <p:cNvSpPr>
            <a:spLocks noGrp="1"/>
          </p:cNvSpPr>
          <p:nvPr>
            <p:ph type="ftr" sz="quarter" idx="11"/>
          </p:nvPr>
        </p:nvSpPr>
        <p:spPr/>
        <p:txBody>
          <a:bodyPr/>
          <a:lstStyle/>
          <a:p>
            <a:r>
              <a:rPr lang="fi-FI"/>
              <a:t>Satakunnan ammattikorkeakoulu</a:t>
            </a:r>
            <a:endParaRPr lang="fi-FI" dirty="0"/>
          </a:p>
        </p:txBody>
      </p:sp>
      <p:sp>
        <p:nvSpPr>
          <p:cNvPr id="11" name="Dian numeron paikkamerkki 10">
            <a:extLst>
              <a:ext uri="{FF2B5EF4-FFF2-40B4-BE49-F238E27FC236}">
                <a16:creationId xmlns:a16="http://schemas.microsoft.com/office/drawing/2014/main" id="{59F7CDA3-E893-3A41-BA27-AAB4E00337DC}"/>
              </a:ext>
            </a:extLst>
          </p:cNvPr>
          <p:cNvSpPr>
            <a:spLocks noGrp="1"/>
          </p:cNvSpPr>
          <p:nvPr>
            <p:ph type="sldNum" sz="quarter" idx="12"/>
          </p:nvPr>
        </p:nvSpPr>
        <p:spPr/>
        <p:txBody>
          <a:bodyPr/>
          <a:lstStyle>
            <a:lvl1pPr>
              <a:defRPr/>
            </a:lvl1pPr>
          </a:lstStyle>
          <a:p>
            <a:fld id="{71DCB846-C051-D544-87FD-FA8E5177F4AE}" type="slidenum">
              <a:rPr lang="fi-FI" smtClean="0"/>
              <a:pPr/>
              <a:t>‹#›</a:t>
            </a:fld>
            <a:endParaRPr lang="fi-FI" dirty="0"/>
          </a:p>
        </p:txBody>
      </p:sp>
      <p:sp>
        <p:nvSpPr>
          <p:cNvPr id="13" name="Tekstin paikkamerkki 12">
            <a:extLst>
              <a:ext uri="{FF2B5EF4-FFF2-40B4-BE49-F238E27FC236}">
                <a16:creationId xmlns:a16="http://schemas.microsoft.com/office/drawing/2014/main" id="{C4BDA4D6-C6E5-2648-8BEF-1BFA26A1A0FA}"/>
              </a:ext>
            </a:extLst>
          </p:cNvPr>
          <p:cNvSpPr>
            <a:spLocks noGrp="1"/>
          </p:cNvSpPr>
          <p:nvPr>
            <p:ph type="body" sz="quarter" idx="13"/>
          </p:nvPr>
        </p:nvSpPr>
        <p:spPr>
          <a:xfrm>
            <a:off x="838200" y="1871663"/>
            <a:ext cx="5925671" cy="4143375"/>
          </a:xfrm>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icture Placeholder 13">
            <a:extLst>
              <a:ext uri="{FF2B5EF4-FFF2-40B4-BE49-F238E27FC236}">
                <a16:creationId xmlns:a16="http://schemas.microsoft.com/office/drawing/2014/main" id="{C68CE2EC-A836-F445-9157-934EF8E5381A}"/>
              </a:ext>
            </a:extLst>
          </p:cNvPr>
          <p:cNvSpPr>
            <a:spLocks noGrp="1"/>
          </p:cNvSpPr>
          <p:nvPr>
            <p:ph type="pic" sz="quarter" idx="18"/>
          </p:nvPr>
        </p:nvSpPr>
        <p:spPr>
          <a:xfrm>
            <a:off x="7147882" y="1871663"/>
            <a:ext cx="4205917" cy="4012670"/>
          </a:xfrm>
          <a:solidFill>
            <a:schemeClr val="bg1">
              <a:lumMod val="85000"/>
            </a:schemeClr>
          </a:solidFill>
          <a:effectLst/>
        </p:spPr>
        <p:txBody>
          <a:bodyPr>
            <a:normAutofit/>
          </a:bodyPr>
          <a:lstStyle>
            <a:lvl1pPr marL="0" indent="0">
              <a:buNone/>
              <a:defRPr sz="2600" b="0" i="0">
                <a:ln>
                  <a:noFill/>
                </a:ln>
                <a:solidFill>
                  <a:schemeClr val="bg1">
                    <a:lumMod val="85000"/>
                  </a:schemeClr>
                </a:solidFill>
                <a:latin typeface="Poppins Light" charset="0"/>
                <a:ea typeface="Poppins Light" charset="0"/>
                <a:cs typeface="Poppins Light" charset="0"/>
              </a:defRPr>
            </a:lvl1pPr>
          </a:lstStyle>
          <a:p>
            <a:endParaRPr lang="en-US" dirty="0"/>
          </a:p>
        </p:txBody>
      </p:sp>
      <p:cxnSp>
        <p:nvCxnSpPr>
          <p:cNvPr id="12" name="Suora yhdysviiva 11">
            <a:extLst>
              <a:ext uri="{FF2B5EF4-FFF2-40B4-BE49-F238E27FC236}">
                <a16:creationId xmlns:a16="http://schemas.microsoft.com/office/drawing/2014/main" id="{A7569EA5-C6B0-3941-98C3-6A8F2B52E658}"/>
              </a:ext>
            </a:extLst>
          </p:cNvPr>
          <p:cNvCxnSpPr>
            <a:cxnSpLocks/>
          </p:cNvCxnSpPr>
          <p:nvPr userDrawn="1"/>
        </p:nvCxnSpPr>
        <p:spPr>
          <a:xfrm>
            <a:off x="838200" y="1690688"/>
            <a:ext cx="105156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880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2.sv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E85388-9556-CE48-965F-41C63CBAD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fi-FI" dirty="0"/>
          </a:p>
        </p:txBody>
      </p:sp>
      <p:sp>
        <p:nvSpPr>
          <p:cNvPr id="3" name="Text Placeholder 2">
            <a:extLst>
              <a:ext uri="{FF2B5EF4-FFF2-40B4-BE49-F238E27FC236}">
                <a16:creationId xmlns:a16="http://schemas.microsoft.com/office/drawing/2014/main" id="{24CEEEF3-B6FF-194E-8D6C-5740BFA8A323}"/>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endParaRPr lang="fi-FI" dirty="0"/>
          </a:p>
        </p:txBody>
      </p:sp>
      <p:sp>
        <p:nvSpPr>
          <p:cNvPr id="4" name="Date Placeholder 3">
            <a:extLst>
              <a:ext uri="{FF2B5EF4-FFF2-40B4-BE49-F238E27FC236}">
                <a16:creationId xmlns:a16="http://schemas.microsoft.com/office/drawing/2014/main" id="{2A70334D-E555-924E-8CEE-9BF6F8FF7548}"/>
              </a:ext>
            </a:extLst>
          </p:cNvPr>
          <p:cNvSpPr>
            <a:spLocks noGrp="1"/>
          </p:cNvSpPr>
          <p:nvPr>
            <p:ph type="dt" sz="half" idx="2"/>
          </p:nvPr>
        </p:nvSpPr>
        <p:spPr>
          <a:xfrm>
            <a:off x="6004882" y="6248287"/>
            <a:ext cx="11430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panose="020B0604020202020204" pitchFamily="34" charset="0"/>
                <a:cs typeface="Arial" panose="020B0604020202020204" pitchFamily="34" charset="0"/>
              </a:defRPr>
            </a:lvl1pPr>
          </a:lstStyle>
          <a:p>
            <a:fld id="{6C7261DF-319B-2041-B303-0B653D7FB7BB}" type="datetime1">
              <a:rPr lang="fi-FI" smtClean="0"/>
              <a:t>6.4.2021</a:t>
            </a:fld>
            <a:endParaRPr lang="fi-FI" dirty="0"/>
          </a:p>
        </p:txBody>
      </p:sp>
      <p:sp>
        <p:nvSpPr>
          <p:cNvPr id="5" name="Footer Placeholder 4">
            <a:extLst>
              <a:ext uri="{FF2B5EF4-FFF2-40B4-BE49-F238E27FC236}">
                <a16:creationId xmlns:a16="http://schemas.microsoft.com/office/drawing/2014/main" id="{B2ACA6D5-D6A9-6346-B628-D11A302A7B30}"/>
              </a:ext>
            </a:extLst>
          </p:cNvPr>
          <p:cNvSpPr>
            <a:spLocks noGrp="1"/>
          </p:cNvSpPr>
          <p:nvPr>
            <p:ph type="ftr" sz="quarter" idx="3"/>
          </p:nvPr>
        </p:nvSpPr>
        <p:spPr>
          <a:xfrm>
            <a:off x="838200" y="6248287"/>
            <a:ext cx="5166682"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Arial" panose="020B0604020202020204" pitchFamily="34" charset="0"/>
                <a:cs typeface="Arial" panose="020B0604020202020204" pitchFamily="34" charset="0"/>
              </a:defRPr>
            </a:lvl1pPr>
          </a:lstStyle>
          <a:p>
            <a:r>
              <a:rPr lang="fi-FI" dirty="0"/>
              <a:t>Satakunnan ammattikorkeakoulu</a:t>
            </a:r>
          </a:p>
        </p:txBody>
      </p:sp>
      <p:sp>
        <p:nvSpPr>
          <p:cNvPr id="6" name="Slide Number Placeholder 5">
            <a:extLst>
              <a:ext uri="{FF2B5EF4-FFF2-40B4-BE49-F238E27FC236}">
                <a16:creationId xmlns:a16="http://schemas.microsoft.com/office/drawing/2014/main" id="{B6282BAE-AEC4-B546-9E42-CE9E9CD627E4}"/>
              </a:ext>
            </a:extLst>
          </p:cNvPr>
          <p:cNvSpPr>
            <a:spLocks noGrp="1"/>
          </p:cNvSpPr>
          <p:nvPr>
            <p:ph type="sldNum" sz="quarter" idx="4"/>
          </p:nvPr>
        </p:nvSpPr>
        <p:spPr>
          <a:xfrm>
            <a:off x="8199764" y="6248287"/>
            <a:ext cx="669916"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rial" panose="020B0604020202020204" pitchFamily="34" charset="0"/>
                <a:cs typeface="Arial" panose="020B0604020202020204" pitchFamily="34" charset="0"/>
              </a:defRPr>
            </a:lvl1pPr>
          </a:lstStyle>
          <a:p>
            <a:fld id="{6E344598-1FF2-314E-A66C-D9563BD8040C}" type="slidenum">
              <a:rPr lang="fi-FI" smtClean="0"/>
              <a:pPr/>
              <a:t>‹#›</a:t>
            </a:fld>
            <a:endParaRPr lang="fi-FI" dirty="0"/>
          </a:p>
        </p:txBody>
      </p:sp>
    </p:spTree>
    <p:extLst>
      <p:ext uri="{BB962C8B-B14F-4D97-AF65-F5344CB8AC3E}">
        <p14:creationId xmlns:p14="http://schemas.microsoft.com/office/powerpoint/2010/main" val="510720170"/>
      </p:ext>
    </p:extLst>
  </p:cSld>
  <p:clrMap bg1="lt1" tx1="dk1" bg2="lt2" tx2="dk2" accent1="accent1" accent2="accent2" accent3="accent3" accent4="accent4" accent5="accent5" accent6="accent6" hlink="hlink" folHlink="folHlink"/>
  <p:sldLayoutIdLst>
    <p:sldLayoutId id="2147483649" r:id="rId1"/>
    <p:sldLayoutId id="2147483723" r:id="rId2"/>
    <p:sldLayoutId id="2147483791" r:id="rId3"/>
    <p:sldLayoutId id="2147483720" r:id="rId4"/>
    <p:sldLayoutId id="2147483768" r:id="rId5"/>
  </p:sldLayoutIdLst>
  <p:hf sldNum="0" hdr="0" ftr="0" dt="0"/>
  <p:txStyles>
    <p:titleStyle>
      <a:lvl1pPr algn="l" defTabSz="914400" rtl="0" eaLnBrk="1" latinLnBrk="0" hangingPunct="1">
        <a:lnSpc>
          <a:spcPct val="100000"/>
        </a:lnSpc>
        <a:spcBef>
          <a:spcPct val="0"/>
        </a:spcBef>
        <a:buNone/>
        <a:defRPr sz="4800" b="1" kern="1200" spc="-5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E85388-9556-CE48-965F-41C63CBAD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24CEEEF3-B6FF-194E-8D6C-5740BFA8A323}"/>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2A70334D-E555-924E-8CEE-9BF6F8FF7548}"/>
              </a:ext>
            </a:extLst>
          </p:cNvPr>
          <p:cNvSpPr>
            <a:spLocks noGrp="1"/>
          </p:cNvSpPr>
          <p:nvPr>
            <p:ph type="dt" sz="half" idx="2"/>
          </p:nvPr>
        </p:nvSpPr>
        <p:spPr>
          <a:xfrm>
            <a:off x="6004882" y="6248287"/>
            <a:ext cx="11430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Arial" panose="020B0604020202020204" pitchFamily="34" charset="0"/>
                <a:cs typeface="Arial" panose="020B0604020202020204" pitchFamily="34" charset="0"/>
              </a:defRPr>
            </a:lvl1pPr>
          </a:lstStyle>
          <a:p>
            <a:fld id="{6C7261DF-319B-2041-B303-0B653D7FB7BB}" type="datetime1">
              <a:rPr lang="fi-FI" smtClean="0"/>
              <a:t>6.4.2021</a:t>
            </a:fld>
            <a:endParaRPr lang="fi-FI" dirty="0"/>
          </a:p>
        </p:txBody>
      </p:sp>
      <p:sp>
        <p:nvSpPr>
          <p:cNvPr id="5" name="Footer Placeholder 4">
            <a:extLst>
              <a:ext uri="{FF2B5EF4-FFF2-40B4-BE49-F238E27FC236}">
                <a16:creationId xmlns:a16="http://schemas.microsoft.com/office/drawing/2014/main" id="{B2ACA6D5-D6A9-6346-B628-D11A302A7B30}"/>
              </a:ext>
            </a:extLst>
          </p:cNvPr>
          <p:cNvSpPr>
            <a:spLocks noGrp="1"/>
          </p:cNvSpPr>
          <p:nvPr>
            <p:ph type="ftr" sz="quarter" idx="3"/>
          </p:nvPr>
        </p:nvSpPr>
        <p:spPr>
          <a:xfrm>
            <a:off x="838200" y="6248287"/>
            <a:ext cx="5166682"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Arial" panose="020B0604020202020204" pitchFamily="34" charset="0"/>
                <a:cs typeface="Arial" panose="020B0604020202020204" pitchFamily="34" charset="0"/>
              </a:defRPr>
            </a:lvl1pPr>
          </a:lstStyle>
          <a:p>
            <a:r>
              <a:rPr lang="fi-FI" dirty="0"/>
              <a:t>Satakunnan ammattikorkeakoulu</a:t>
            </a:r>
          </a:p>
        </p:txBody>
      </p:sp>
      <p:sp>
        <p:nvSpPr>
          <p:cNvPr id="6" name="Slide Number Placeholder 5">
            <a:extLst>
              <a:ext uri="{FF2B5EF4-FFF2-40B4-BE49-F238E27FC236}">
                <a16:creationId xmlns:a16="http://schemas.microsoft.com/office/drawing/2014/main" id="{B6282BAE-AEC4-B546-9E42-CE9E9CD627E4}"/>
              </a:ext>
            </a:extLst>
          </p:cNvPr>
          <p:cNvSpPr>
            <a:spLocks noGrp="1"/>
          </p:cNvSpPr>
          <p:nvPr>
            <p:ph type="sldNum" sz="quarter" idx="4"/>
          </p:nvPr>
        </p:nvSpPr>
        <p:spPr>
          <a:xfrm>
            <a:off x="8199764" y="6248287"/>
            <a:ext cx="669916"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rial" panose="020B0604020202020204" pitchFamily="34" charset="0"/>
                <a:cs typeface="Arial" panose="020B0604020202020204" pitchFamily="34" charset="0"/>
              </a:defRPr>
            </a:lvl1pPr>
          </a:lstStyle>
          <a:p>
            <a:fld id="{6E344598-1FF2-314E-A66C-D9563BD8040C}" type="slidenum">
              <a:rPr lang="fi-FI" smtClean="0"/>
              <a:pPr/>
              <a:t>‹#›</a:t>
            </a:fld>
            <a:endParaRPr lang="fi-FI" dirty="0"/>
          </a:p>
        </p:txBody>
      </p:sp>
      <p:pic>
        <p:nvPicPr>
          <p:cNvPr id="9" name="Picture 8">
            <a:extLst>
              <a:ext uri="{FF2B5EF4-FFF2-40B4-BE49-F238E27FC236}">
                <a16:creationId xmlns:a16="http://schemas.microsoft.com/office/drawing/2014/main" id="{231A7392-20C9-7748-B911-573040F2120B}"/>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0303528" y="5909841"/>
            <a:ext cx="1395224" cy="676891"/>
          </a:xfrm>
          <a:prstGeom prst="rect">
            <a:avLst/>
          </a:prstGeom>
        </p:spPr>
      </p:pic>
    </p:spTree>
    <p:extLst>
      <p:ext uri="{BB962C8B-B14F-4D97-AF65-F5344CB8AC3E}">
        <p14:creationId xmlns:p14="http://schemas.microsoft.com/office/powerpoint/2010/main" val="1354550141"/>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9" r:id="rId10"/>
    <p:sldLayoutId id="2147483788" r:id="rId11"/>
    <p:sldLayoutId id="2147483790" r:id="rId12"/>
  </p:sldLayoutIdLst>
  <p:hf sldNum="0" hdr="0" ftr="0" dt="0"/>
  <p:txStyles>
    <p:titleStyle>
      <a:lvl1pPr algn="l" defTabSz="914400" rtl="0" eaLnBrk="1" latinLnBrk="0" hangingPunct="1">
        <a:lnSpc>
          <a:spcPct val="100000"/>
        </a:lnSpc>
        <a:spcBef>
          <a:spcPct val="0"/>
        </a:spcBef>
        <a:buNone/>
        <a:defRPr sz="4400" b="1" kern="1200" spc="-5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amk.kuvat.fi/kuvat/"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17" Type="http://schemas.openxmlformats.org/officeDocument/2006/relationships/image" Target="../media/image127.png"/><Relationship Id="rId21" Type="http://schemas.openxmlformats.org/officeDocument/2006/relationships/image" Target="../media/image31.png"/><Relationship Id="rId42" Type="http://schemas.openxmlformats.org/officeDocument/2006/relationships/image" Target="../media/image52.svg"/><Relationship Id="rId47" Type="http://schemas.openxmlformats.org/officeDocument/2006/relationships/image" Target="../media/image57.png"/><Relationship Id="rId63" Type="http://schemas.openxmlformats.org/officeDocument/2006/relationships/image" Target="../media/image73.png"/><Relationship Id="rId68" Type="http://schemas.openxmlformats.org/officeDocument/2006/relationships/image" Target="../media/image78.svg"/><Relationship Id="rId84" Type="http://schemas.openxmlformats.org/officeDocument/2006/relationships/image" Target="../media/image94.svg"/><Relationship Id="rId89" Type="http://schemas.openxmlformats.org/officeDocument/2006/relationships/image" Target="../media/image99.png"/><Relationship Id="rId112" Type="http://schemas.openxmlformats.org/officeDocument/2006/relationships/image" Target="../media/image122.svg"/><Relationship Id="rId16" Type="http://schemas.openxmlformats.org/officeDocument/2006/relationships/image" Target="../media/image26.svg"/><Relationship Id="rId107" Type="http://schemas.openxmlformats.org/officeDocument/2006/relationships/image" Target="../media/image117.png"/><Relationship Id="rId11" Type="http://schemas.openxmlformats.org/officeDocument/2006/relationships/image" Target="../media/image21.png"/><Relationship Id="rId32" Type="http://schemas.openxmlformats.org/officeDocument/2006/relationships/image" Target="../media/image42.svg"/><Relationship Id="rId37" Type="http://schemas.openxmlformats.org/officeDocument/2006/relationships/image" Target="../media/image47.png"/><Relationship Id="rId53" Type="http://schemas.openxmlformats.org/officeDocument/2006/relationships/image" Target="../media/image63.png"/><Relationship Id="rId58" Type="http://schemas.openxmlformats.org/officeDocument/2006/relationships/image" Target="../media/image68.svg"/><Relationship Id="rId74" Type="http://schemas.openxmlformats.org/officeDocument/2006/relationships/image" Target="../media/image84.svg"/><Relationship Id="rId79" Type="http://schemas.openxmlformats.org/officeDocument/2006/relationships/image" Target="../media/image89.png"/><Relationship Id="rId102" Type="http://schemas.openxmlformats.org/officeDocument/2006/relationships/image" Target="../media/image112.svg"/><Relationship Id="rId123" Type="http://schemas.openxmlformats.org/officeDocument/2006/relationships/image" Target="../media/image133.png"/><Relationship Id="rId128" Type="http://schemas.openxmlformats.org/officeDocument/2006/relationships/image" Target="../media/image138.svg"/><Relationship Id="rId5" Type="http://schemas.openxmlformats.org/officeDocument/2006/relationships/image" Target="../media/image15.png"/><Relationship Id="rId90" Type="http://schemas.openxmlformats.org/officeDocument/2006/relationships/image" Target="../media/image100.svg"/><Relationship Id="rId95" Type="http://schemas.openxmlformats.org/officeDocument/2006/relationships/image" Target="../media/image105.png"/><Relationship Id="rId22" Type="http://schemas.openxmlformats.org/officeDocument/2006/relationships/image" Target="../media/image32.svg"/><Relationship Id="rId27" Type="http://schemas.openxmlformats.org/officeDocument/2006/relationships/image" Target="../media/image37.png"/><Relationship Id="rId43" Type="http://schemas.openxmlformats.org/officeDocument/2006/relationships/image" Target="../media/image53.png"/><Relationship Id="rId48" Type="http://schemas.openxmlformats.org/officeDocument/2006/relationships/image" Target="../media/image58.svg"/><Relationship Id="rId64" Type="http://schemas.openxmlformats.org/officeDocument/2006/relationships/image" Target="../media/image74.svg"/><Relationship Id="rId69" Type="http://schemas.openxmlformats.org/officeDocument/2006/relationships/image" Target="../media/image79.png"/><Relationship Id="rId113" Type="http://schemas.openxmlformats.org/officeDocument/2006/relationships/image" Target="../media/image123.png"/><Relationship Id="rId118" Type="http://schemas.openxmlformats.org/officeDocument/2006/relationships/image" Target="../media/image128.svg"/><Relationship Id="rId80" Type="http://schemas.openxmlformats.org/officeDocument/2006/relationships/image" Target="../media/image90.svg"/><Relationship Id="rId85" Type="http://schemas.openxmlformats.org/officeDocument/2006/relationships/image" Target="../media/image95.png"/><Relationship Id="rId12" Type="http://schemas.openxmlformats.org/officeDocument/2006/relationships/image" Target="../media/image22.svg"/><Relationship Id="rId17" Type="http://schemas.openxmlformats.org/officeDocument/2006/relationships/image" Target="../media/image27.png"/><Relationship Id="rId33" Type="http://schemas.openxmlformats.org/officeDocument/2006/relationships/image" Target="../media/image43.png"/><Relationship Id="rId38" Type="http://schemas.openxmlformats.org/officeDocument/2006/relationships/image" Target="../media/image48.svg"/><Relationship Id="rId59" Type="http://schemas.openxmlformats.org/officeDocument/2006/relationships/image" Target="../media/image69.png"/><Relationship Id="rId103" Type="http://schemas.openxmlformats.org/officeDocument/2006/relationships/image" Target="../media/image113.png"/><Relationship Id="rId108" Type="http://schemas.openxmlformats.org/officeDocument/2006/relationships/image" Target="../media/image118.svg"/><Relationship Id="rId124" Type="http://schemas.openxmlformats.org/officeDocument/2006/relationships/image" Target="../media/image134.svg"/><Relationship Id="rId129" Type="http://schemas.openxmlformats.org/officeDocument/2006/relationships/image" Target="../media/image139.png"/><Relationship Id="rId54" Type="http://schemas.openxmlformats.org/officeDocument/2006/relationships/image" Target="../media/image64.svg"/><Relationship Id="rId70" Type="http://schemas.openxmlformats.org/officeDocument/2006/relationships/image" Target="../media/image80.svg"/><Relationship Id="rId75" Type="http://schemas.openxmlformats.org/officeDocument/2006/relationships/image" Target="../media/image85.png"/><Relationship Id="rId91" Type="http://schemas.openxmlformats.org/officeDocument/2006/relationships/image" Target="../media/image101.png"/><Relationship Id="rId96" Type="http://schemas.openxmlformats.org/officeDocument/2006/relationships/image" Target="../media/image106.svg"/><Relationship Id="rId1" Type="http://schemas.openxmlformats.org/officeDocument/2006/relationships/slideLayout" Target="../slideLayouts/slideLayout17.xml"/><Relationship Id="rId6" Type="http://schemas.openxmlformats.org/officeDocument/2006/relationships/image" Target="../media/image16.svg"/><Relationship Id="rId23" Type="http://schemas.openxmlformats.org/officeDocument/2006/relationships/image" Target="../media/image33.png"/><Relationship Id="rId28" Type="http://schemas.openxmlformats.org/officeDocument/2006/relationships/image" Target="../media/image38.svg"/><Relationship Id="rId49" Type="http://schemas.openxmlformats.org/officeDocument/2006/relationships/image" Target="../media/image59.png"/><Relationship Id="rId114" Type="http://schemas.openxmlformats.org/officeDocument/2006/relationships/image" Target="../media/image124.svg"/><Relationship Id="rId119" Type="http://schemas.openxmlformats.org/officeDocument/2006/relationships/image" Target="../media/image129.png"/><Relationship Id="rId44" Type="http://schemas.openxmlformats.org/officeDocument/2006/relationships/image" Target="../media/image54.svg"/><Relationship Id="rId60" Type="http://schemas.openxmlformats.org/officeDocument/2006/relationships/image" Target="../media/image70.svg"/><Relationship Id="rId65" Type="http://schemas.openxmlformats.org/officeDocument/2006/relationships/image" Target="../media/image75.png"/><Relationship Id="rId81" Type="http://schemas.openxmlformats.org/officeDocument/2006/relationships/image" Target="../media/image91.png"/><Relationship Id="rId86" Type="http://schemas.openxmlformats.org/officeDocument/2006/relationships/image" Target="../media/image96.svg"/><Relationship Id="rId130" Type="http://schemas.openxmlformats.org/officeDocument/2006/relationships/image" Target="../media/image140.svg"/><Relationship Id="rId13" Type="http://schemas.openxmlformats.org/officeDocument/2006/relationships/image" Target="../media/image23.png"/><Relationship Id="rId18" Type="http://schemas.openxmlformats.org/officeDocument/2006/relationships/image" Target="../media/image28.svg"/><Relationship Id="rId39" Type="http://schemas.openxmlformats.org/officeDocument/2006/relationships/image" Target="../media/image49.png"/><Relationship Id="rId109" Type="http://schemas.openxmlformats.org/officeDocument/2006/relationships/image" Target="../media/image119.png"/><Relationship Id="rId34" Type="http://schemas.openxmlformats.org/officeDocument/2006/relationships/image" Target="../media/image44.svg"/><Relationship Id="rId50" Type="http://schemas.openxmlformats.org/officeDocument/2006/relationships/image" Target="../media/image60.svg"/><Relationship Id="rId55" Type="http://schemas.openxmlformats.org/officeDocument/2006/relationships/image" Target="../media/image65.png"/><Relationship Id="rId76" Type="http://schemas.openxmlformats.org/officeDocument/2006/relationships/image" Target="../media/image86.svg"/><Relationship Id="rId97" Type="http://schemas.openxmlformats.org/officeDocument/2006/relationships/image" Target="../media/image107.png"/><Relationship Id="rId104" Type="http://schemas.openxmlformats.org/officeDocument/2006/relationships/image" Target="../media/image114.svg"/><Relationship Id="rId120" Type="http://schemas.openxmlformats.org/officeDocument/2006/relationships/image" Target="../media/image130.svg"/><Relationship Id="rId125" Type="http://schemas.openxmlformats.org/officeDocument/2006/relationships/image" Target="../media/image135.png"/><Relationship Id="rId7" Type="http://schemas.openxmlformats.org/officeDocument/2006/relationships/image" Target="../media/image17.png"/><Relationship Id="rId71" Type="http://schemas.openxmlformats.org/officeDocument/2006/relationships/image" Target="../media/image81.png"/><Relationship Id="rId92" Type="http://schemas.openxmlformats.org/officeDocument/2006/relationships/image" Target="../media/image102.svg"/><Relationship Id="rId2" Type="http://schemas.openxmlformats.org/officeDocument/2006/relationships/notesSlide" Target="../notesSlides/notesSlide14.xml"/><Relationship Id="rId29" Type="http://schemas.openxmlformats.org/officeDocument/2006/relationships/image" Target="../media/image39.png"/><Relationship Id="rId24" Type="http://schemas.openxmlformats.org/officeDocument/2006/relationships/image" Target="../media/image34.svg"/><Relationship Id="rId40" Type="http://schemas.openxmlformats.org/officeDocument/2006/relationships/image" Target="../media/image50.svg"/><Relationship Id="rId45" Type="http://schemas.openxmlformats.org/officeDocument/2006/relationships/image" Target="../media/image55.png"/><Relationship Id="rId66" Type="http://schemas.openxmlformats.org/officeDocument/2006/relationships/image" Target="../media/image76.svg"/><Relationship Id="rId87" Type="http://schemas.openxmlformats.org/officeDocument/2006/relationships/image" Target="../media/image97.png"/><Relationship Id="rId110" Type="http://schemas.openxmlformats.org/officeDocument/2006/relationships/image" Target="../media/image120.svg"/><Relationship Id="rId115" Type="http://schemas.openxmlformats.org/officeDocument/2006/relationships/image" Target="../media/image125.png"/><Relationship Id="rId61" Type="http://schemas.openxmlformats.org/officeDocument/2006/relationships/image" Target="../media/image71.png"/><Relationship Id="rId82" Type="http://schemas.openxmlformats.org/officeDocument/2006/relationships/image" Target="../media/image92.svg"/><Relationship Id="rId19" Type="http://schemas.openxmlformats.org/officeDocument/2006/relationships/image" Target="../media/image29.png"/><Relationship Id="rId14" Type="http://schemas.openxmlformats.org/officeDocument/2006/relationships/image" Target="../media/image24.svg"/><Relationship Id="rId30" Type="http://schemas.openxmlformats.org/officeDocument/2006/relationships/image" Target="../media/image40.svg"/><Relationship Id="rId35" Type="http://schemas.openxmlformats.org/officeDocument/2006/relationships/image" Target="../media/image45.png"/><Relationship Id="rId56" Type="http://schemas.openxmlformats.org/officeDocument/2006/relationships/image" Target="../media/image66.svg"/><Relationship Id="rId77" Type="http://schemas.openxmlformats.org/officeDocument/2006/relationships/image" Target="../media/image87.png"/><Relationship Id="rId100" Type="http://schemas.openxmlformats.org/officeDocument/2006/relationships/image" Target="../media/image110.svg"/><Relationship Id="rId105" Type="http://schemas.openxmlformats.org/officeDocument/2006/relationships/image" Target="../media/image115.png"/><Relationship Id="rId126" Type="http://schemas.openxmlformats.org/officeDocument/2006/relationships/image" Target="../media/image136.svg"/><Relationship Id="rId8" Type="http://schemas.openxmlformats.org/officeDocument/2006/relationships/image" Target="../media/image18.svg"/><Relationship Id="rId51" Type="http://schemas.openxmlformats.org/officeDocument/2006/relationships/image" Target="../media/image61.png"/><Relationship Id="rId72" Type="http://schemas.openxmlformats.org/officeDocument/2006/relationships/image" Target="../media/image82.svg"/><Relationship Id="rId93" Type="http://schemas.openxmlformats.org/officeDocument/2006/relationships/image" Target="../media/image103.png"/><Relationship Id="rId98" Type="http://schemas.openxmlformats.org/officeDocument/2006/relationships/image" Target="../media/image108.svg"/><Relationship Id="rId121" Type="http://schemas.openxmlformats.org/officeDocument/2006/relationships/image" Target="../media/image131.png"/><Relationship Id="rId3" Type="http://schemas.openxmlformats.org/officeDocument/2006/relationships/image" Target="../media/image13.png"/><Relationship Id="rId25" Type="http://schemas.openxmlformats.org/officeDocument/2006/relationships/image" Target="../media/image35.png"/><Relationship Id="rId46" Type="http://schemas.openxmlformats.org/officeDocument/2006/relationships/image" Target="../media/image56.svg"/><Relationship Id="rId67" Type="http://schemas.openxmlformats.org/officeDocument/2006/relationships/image" Target="../media/image77.png"/><Relationship Id="rId116" Type="http://schemas.openxmlformats.org/officeDocument/2006/relationships/image" Target="../media/image126.svg"/><Relationship Id="rId20" Type="http://schemas.openxmlformats.org/officeDocument/2006/relationships/image" Target="../media/image30.svg"/><Relationship Id="rId41" Type="http://schemas.openxmlformats.org/officeDocument/2006/relationships/image" Target="../media/image51.png"/><Relationship Id="rId62" Type="http://schemas.openxmlformats.org/officeDocument/2006/relationships/image" Target="../media/image72.svg"/><Relationship Id="rId83" Type="http://schemas.openxmlformats.org/officeDocument/2006/relationships/image" Target="../media/image93.png"/><Relationship Id="rId88" Type="http://schemas.openxmlformats.org/officeDocument/2006/relationships/image" Target="../media/image98.svg"/><Relationship Id="rId111" Type="http://schemas.openxmlformats.org/officeDocument/2006/relationships/image" Target="../media/image121.png"/><Relationship Id="rId15" Type="http://schemas.openxmlformats.org/officeDocument/2006/relationships/image" Target="../media/image25.png"/><Relationship Id="rId36" Type="http://schemas.openxmlformats.org/officeDocument/2006/relationships/image" Target="../media/image46.svg"/><Relationship Id="rId57" Type="http://schemas.openxmlformats.org/officeDocument/2006/relationships/image" Target="../media/image67.png"/><Relationship Id="rId106" Type="http://schemas.openxmlformats.org/officeDocument/2006/relationships/image" Target="../media/image116.svg"/><Relationship Id="rId127" Type="http://schemas.openxmlformats.org/officeDocument/2006/relationships/image" Target="../media/image137.png"/><Relationship Id="rId10" Type="http://schemas.openxmlformats.org/officeDocument/2006/relationships/image" Target="../media/image20.svg"/><Relationship Id="rId31" Type="http://schemas.openxmlformats.org/officeDocument/2006/relationships/image" Target="../media/image41.png"/><Relationship Id="rId52" Type="http://schemas.openxmlformats.org/officeDocument/2006/relationships/image" Target="../media/image62.svg"/><Relationship Id="rId73" Type="http://schemas.openxmlformats.org/officeDocument/2006/relationships/image" Target="../media/image83.png"/><Relationship Id="rId78" Type="http://schemas.openxmlformats.org/officeDocument/2006/relationships/image" Target="../media/image88.svg"/><Relationship Id="rId94" Type="http://schemas.openxmlformats.org/officeDocument/2006/relationships/image" Target="../media/image104.svg"/><Relationship Id="rId99" Type="http://schemas.openxmlformats.org/officeDocument/2006/relationships/image" Target="../media/image109.png"/><Relationship Id="rId101" Type="http://schemas.openxmlformats.org/officeDocument/2006/relationships/image" Target="../media/image111.png"/><Relationship Id="rId122" Type="http://schemas.openxmlformats.org/officeDocument/2006/relationships/image" Target="../media/image132.svg"/><Relationship Id="rId4" Type="http://schemas.openxmlformats.org/officeDocument/2006/relationships/image" Target="../media/image14.svg"/><Relationship Id="rId9" Type="http://schemas.openxmlformats.org/officeDocument/2006/relationships/image" Target="../media/image19.png"/><Relationship Id="rId26" Type="http://schemas.openxmlformats.org/officeDocument/2006/relationships/image" Target="../media/image3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8348294D-D7D6-A840-BD31-872C011DCE03}"/>
              </a:ext>
            </a:extLst>
          </p:cNvPr>
          <p:cNvSpPr/>
          <p:nvPr/>
        </p:nvSpPr>
        <p:spPr>
          <a:xfrm>
            <a:off x="0" y="0"/>
            <a:ext cx="38236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itle 2">
            <a:extLst>
              <a:ext uri="{FF2B5EF4-FFF2-40B4-BE49-F238E27FC236}">
                <a16:creationId xmlns:a16="http://schemas.microsoft.com/office/drawing/2014/main" id="{BE391B33-0AE4-DB4A-9FA3-DFD832D436E0}"/>
              </a:ext>
            </a:extLst>
          </p:cNvPr>
          <p:cNvSpPr txBox="1">
            <a:spLocks/>
          </p:cNvSpPr>
          <p:nvPr/>
        </p:nvSpPr>
        <p:spPr>
          <a:xfrm>
            <a:off x="628057" y="745384"/>
            <a:ext cx="2615328" cy="1366512"/>
          </a:xfrm>
          <a:prstGeom prst="rect">
            <a:avLst/>
          </a:prstGeom>
        </p:spPr>
        <p:txBody>
          <a:bodyPr wrap="square" lIns="91424" tIns="45712" rIns="91424" bIns="45712">
            <a:spAutoFit/>
          </a:bodyPr>
          <a:lst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a:lstStyle>
          <a:p>
            <a:r>
              <a:rPr lang="fi-FI" sz="4400" b="1" spc="-50" dirty="0">
                <a:solidFill>
                  <a:schemeClr val="bg1"/>
                </a:solidFill>
                <a:latin typeface="+mj-lt"/>
                <a:ea typeface="Open Sans Light" panose="020B0306030504020204" pitchFamily="34" charset="0"/>
                <a:cs typeface="Tw Cen MT"/>
              </a:rPr>
              <a:t>SAMK</a:t>
            </a:r>
          </a:p>
          <a:p>
            <a:r>
              <a:rPr lang="fi-FI" sz="2400" spc="-50" dirty="0">
                <a:solidFill>
                  <a:schemeClr val="bg1"/>
                </a:solidFill>
                <a:latin typeface="+mj-lt"/>
                <a:ea typeface="Open Sans Light" panose="020B0306030504020204" pitchFamily="34" charset="0"/>
                <a:cs typeface="Tw Cen MT"/>
              </a:rPr>
              <a:t>PowerPoint-pohja</a:t>
            </a:r>
          </a:p>
          <a:p>
            <a:r>
              <a:rPr lang="fi-FI" sz="2400" spc="-50" dirty="0">
                <a:solidFill>
                  <a:schemeClr val="bg1"/>
                </a:solidFill>
                <a:latin typeface="+mj-lt"/>
                <a:ea typeface="Open Sans Light" panose="020B0306030504020204" pitchFamily="34" charset="0"/>
                <a:cs typeface="Tw Cen MT"/>
              </a:rPr>
              <a:t>opettajille</a:t>
            </a:r>
          </a:p>
        </p:txBody>
      </p:sp>
      <p:sp>
        <p:nvSpPr>
          <p:cNvPr id="7" name="Subtitle 4">
            <a:extLst>
              <a:ext uri="{FF2B5EF4-FFF2-40B4-BE49-F238E27FC236}">
                <a16:creationId xmlns:a16="http://schemas.microsoft.com/office/drawing/2014/main" id="{D55FDEB1-70A6-1C48-BC1E-7CC0C08C9A5B}"/>
              </a:ext>
            </a:extLst>
          </p:cNvPr>
          <p:cNvSpPr txBox="1">
            <a:spLocks/>
          </p:cNvSpPr>
          <p:nvPr/>
        </p:nvSpPr>
        <p:spPr>
          <a:xfrm>
            <a:off x="628057" y="2269038"/>
            <a:ext cx="2787498" cy="1643511"/>
          </a:xfrm>
          <a:prstGeom prst="rect">
            <a:avLst/>
          </a:prstGeom>
        </p:spPr>
        <p:txBody>
          <a:bodyPr wrap="square" lIns="91424" tIns="45712" rIns="91424" bIns="45712">
            <a:sp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fi-FI" sz="1600" b="1" dirty="0">
                <a:solidFill>
                  <a:schemeClr val="bg1"/>
                </a:solidFill>
                <a:latin typeface="Arial" panose="020B0604020202020204" pitchFamily="34" charset="0"/>
                <a:ea typeface="Open Sans" panose="020B0606030504020204" pitchFamily="34" charset="0"/>
                <a:cs typeface="Arial" panose="020B0604020202020204" pitchFamily="34" charset="0"/>
              </a:rPr>
              <a:t>Tässä </a:t>
            </a:r>
            <a:r>
              <a:rPr lang="fi-FI" sz="1600" b="1" dirty="0" err="1">
                <a:solidFill>
                  <a:schemeClr val="bg1"/>
                </a:solidFill>
                <a:latin typeface="Arial" panose="020B0604020202020204" pitchFamily="34" charset="0"/>
                <a:ea typeface="Open Sans" panose="020B0606030504020204" pitchFamily="34" charset="0"/>
                <a:cs typeface="Arial" panose="020B0604020202020204" pitchFamily="34" charset="0"/>
              </a:rPr>
              <a:t>SAMKin</a:t>
            </a:r>
            <a:r>
              <a:rPr lang="fi-FI" sz="1600" b="1" dirty="0">
                <a:solidFill>
                  <a:schemeClr val="bg1"/>
                </a:solidFill>
                <a:latin typeface="Arial" panose="020B0604020202020204" pitchFamily="34" charset="0"/>
                <a:ea typeface="Open Sans" panose="020B0606030504020204" pitchFamily="34" charset="0"/>
                <a:cs typeface="Arial" panose="020B0604020202020204" pitchFamily="34" charset="0"/>
              </a:rPr>
              <a:t> uusi esityspohja opettajille, ole hyvä. Ennen kuin aloitat, lue nämä ohjeet. Yhtenäisellä esitystavalla saamme </a:t>
            </a:r>
            <a:r>
              <a:rPr lang="fi-FI" sz="1600" b="1" dirty="0" err="1">
                <a:solidFill>
                  <a:schemeClr val="bg1"/>
                </a:solidFill>
                <a:latin typeface="Arial" panose="020B0604020202020204" pitchFamily="34" charset="0"/>
                <a:ea typeface="Open Sans" panose="020B0606030504020204" pitchFamily="34" charset="0"/>
                <a:cs typeface="Arial" panose="020B0604020202020204" pitchFamily="34" charset="0"/>
              </a:rPr>
              <a:t>SAMKin</a:t>
            </a:r>
            <a:r>
              <a:rPr lang="fi-FI" sz="1600" b="1">
                <a:solidFill>
                  <a:schemeClr val="bg1"/>
                </a:solidFill>
                <a:latin typeface="Arial" panose="020B0604020202020204" pitchFamily="34" charset="0"/>
                <a:ea typeface="Open Sans" panose="020B0606030504020204" pitchFamily="34" charset="0"/>
                <a:cs typeface="Arial" panose="020B0604020202020204" pitchFamily="34" charset="0"/>
              </a:rPr>
              <a:t> ilmeen </a:t>
            </a:r>
            <a:r>
              <a:rPr lang="fi-FI" sz="1600" b="1" dirty="0">
                <a:solidFill>
                  <a:schemeClr val="bg1"/>
                </a:solidFill>
                <a:latin typeface="Arial" panose="020B0604020202020204" pitchFamily="34" charset="0"/>
                <a:ea typeface="Open Sans" panose="020B0606030504020204" pitchFamily="34" charset="0"/>
                <a:cs typeface="Arial" panose="020B0604020202020204" pitchFamily="34" charset="0"/>
              </a:rPr>
              <a:t>tutuksi. </a:t>
            </a:r>
          </a:p>
        </p:txBody>
      </p:sp>
      <p:sp>
        <p:nvSpPr>
          <p:cNvPr id="9" name="TextBox 18">
            <a:extLst>
              <a:ext uri="{FF2B5EF4-FFF2-40B4-BE49-F238E27FC236}">
                <a16:creationId xmlns:a16="http://schemas.microsoft.com/office/drawing/2014/main" id="{1AEC8179-677B-F942-80D0-0DE491F63578}"/>
              </a:ext>
            </a:extLst>
          </p:cNvPr>
          <p:cNvSpPr txBox="1">
            <a:spLocks noChangeArrowheads="1"/>
          </p:cNvSpPr>
          <p:nvPr/>
        </p:nvSpPr>
        <p:spPr bwMode="auto">
          <a:xfrm>
            <a:off x="4197723" y="456439"/>
            <a:ext cx="3534335" cy="5986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43" tIns="91422" rIns="182843" bIns="91422" anchor="t">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r>
              <a:rPr lang="fi-FI" sz="1300" b="1" dirty="0">
                <a:latin typeface="+mn-lt"/>
                <a:ea typeface="Open Sans" panose="020B0606030504020204" pitchFamily="34" charset="0"/>
                <a:cs typeface="Arial" panose="020B0604020202020204" pitchFamily="34" charset="0"/>
              </a:rPr>
              <a:t>Aloitus</a:t>
            </a:r>
          </a:p>
          <a:p>
            <a:r>
              <a:rPr lang="fi-FI" sz="1300" dirty="0">
                <a:latin typeface="+mn-lt"/>
                <a:ea typeface="Open Sans" panose="020B0606030504020204" pitchFamily="34" charset="0"/>
                <a:cs typeface="Arial" panose="020B0604020202020204" pitchFamily="34" charset="0"/>
              </a:rPr>
              <a:t>Tallenna esityksesi aina uudella nimellä, jotta pohja pysyy koskemattomana.</a:t>
            </a:r>
          </a:p>
          <a:p>
            <a:endParaRPr lang="fi-FI" sz="1300" dirty="0">
              <a:latin typeface="+mn-lt"/>
              <a:ea typeface="Open Sans" panose="020B0606030504020204" pitchFamily="34" charset="0"/>
              <a:cs typeface="Arial" panose="020B0604020202020204" pitchFamily="34" charset="0"/>
            </a:endParaRPr>
          </a:p>
          <a:p>
            <a:r>
              <a:rPr lang="fi-FI" sz="1300" dirty="0">
                <a:latin typeface="+mn-lt"/>
                <a:ea typeface="Open Sans" panose="020B0606030504020204" pitchFamily="34" charset="0"/>
                <a:cs typeface="Arial" panose="020B0604020202020204" pitchFamily="34" charset="0"/>
              </a:rPr>
              <a:t>Käytä KANSI-nimistä asettelumallia vain kerran, esityksen alussa. Halutessasi väliotsikko- tai nostodioja, käytä VÄLIOTSIKKO-nimisiä asettelumalleja. </a:t>
            </a:r>
          </a:p>
          <a:p>
            <a:endParaRPr lang="fi-FI" sz="1300" b="1" spc="-50" dirty="0">
              <a:latin typeface="+mn-lt"/>
              <a:ea typeface="Tw Cen MT" charset="0"/>
              <a:cs typeface="Arial" panose="020B0604020202020204" pitchFamily="34" charset="0"/>
            </a:endParaRPr>
          </a:p>
          <a:p>
            <a:r>
              <a:rPr lang="fi-FI" sz="1300" b="1" dirty="0">
                <a:latin typeface="+mn-lt"/>
                <a:ea typeface="Open Sans SemiBold" panose="020B0606030504020204" pitchFamily="34" charset="0"/>
                <a:cs typeface="Arial" panose="020B0604020202020204" pitchFamily="34" charset="0"/>
              </a:rPr>
              <a:t>Ilme</a:t>
            </a:r>
          </a:p>
          <a:p>
            <a:r>
              <a:rPr lang="fi-FI" sz="1300" dirty="0">
                <a:latin typeface="+mn-lt"/>
                <a:ea typeface="Open Sans SemiBold" panose="020B0606030504020204" pitchFamily="34" charset="0"/>
                <a:cs typeface="Arial" panose="020B0604020202020204" pitchFamily="34" charset="0"/>
              </a:rPr>
              <a:t>Muista, että vähemmän on enemmän. Kirjoita tekstiä dialle vain sen verran kuin tekstilaatikot antavat myöden. Diat ovat luettavampia, kun pidät tekstit tiivistettyinä ja kuvien määrän maltillisena. Muista, että yleisösi joko kuuntelee sinua tai lukee diaa.</a:t>
            </a:r>
          </a:p>
          <a:p>
            <a:endParaRPr lang="fi-FI" sz="1300" b="1" spc="-50" dirty="0">
              <a:latin typeface="+mn-lt"/>
              <a:ea typeface="Tw Cen MT" charset="0"/>
              <a:cs typeface="Arial" panose="020B0604020202020204" pitchFamily="34" charset="0"/>
            </a:endParaRPr>
          </a:p>
          <a:p>
            <a:r>
              <a:rPr lang="fi-FI" sz="1300" b="1" spc="-50" dirty="0">
                <a:latin typeface="+mn-lt"/>
                <a:ea typeface="Tw Cen MT" charset="0"/>
                <a:cs typeface="Arial" panose="020B0604020202020204" pitchFamily="34" charset="0"/>
              </a:rPr>
              <a:t>Hyödynnä </a:t>
            </a:r>
            <a:r>
              <a:rPr lang="fi-FI" sz="1300" b="1" spc="-50" dirty="0" err="1">
                <a:latin typeface="+mn-lt"/>
                <a:ea typeface="Tw Cen MT" charset="0"/>
                <a:cs typeface="Arial" panose="020B0604020202020204" pitchFamily="34" charset="0"/>
              </a:rPr>
              <a:t>toolkit</a:t>
            </a:r>
            <a:endParaRPr lang="fi-FI" sz="1300" b="1" spc="-50" dirty="0">
              <a:latin typeface="+mn-lt"/>
              <a:ea typeface="Tw Cen MT" charset="0"/>
              <a:cs typeface="Arial" panose="020B0604020202020204" pitchFamily="34" charset="0"/>
            </a:endParaRPr>
          </a:p>
          <a:p>
            <a:r>
              <a:rPr lang="fi-FI" sz="1300" dirty="0">
                <a:latin typeface="+mn-lt"/>
                <a:ea typeface="Open Sans" panose="020B0606030504020204" pitchFamily="34" charset="0"/>
                <a:cs typeface="Arial" panose="020B0604020202020204" pitchFamily="34" charset="0"/>
              </a:rPr>
              <a:t>Toolkit-osioissa on valmiita ikoneita, joita voit käyttää. </a:t>
            </a:r>
          </a:p>
          <a:p>
            <a:endParaRPr lang="fi-FI" sz="1300" b="1" dirty="0">
              <a:latin typeface="+mn-lt"/>
              <a:ea typeface="Open Sans" panose="020B0606030504020204" pitchFamily="34" charset="0"/>
              <a:cs typeface="Arial" panose="020B0604020202020204" pitchFamily="34" charset="0"/>
            </a:endParaRPr>
          </a:p>
          <a:p>
            <a:r>
              <a:rPr lang="fi-FI" sz="1300" b="1" dirty="0" err="1">
                <a:latin typeface="+mn-lt"/>
                <a:ea typeface="Open Sans" panose="020B0606030504020204" pitchFamily="34" charset="0"/>
                <a:cs typeface="Arial" panose="020B0604020202020204" pitchFamily="34" charset="0"/>
              </a:rPr>
              <a:t>Ylä</a:t>
            </a:r>
            <a:r>
              <a:rPr lang="fi-FI" sz="1300" b="1" dirty="0">
                <a:latin typeface="+mn-lt"/>
                <a:ea typeface="Open Sans" panose="020B0606030504020204" pitchFamily="34" charset="0"/>
                <a:cs typeface="Arial" panose="020B0604020202020204" pitchFamily="34" charset="0"/>
              </a:rPr>
              <a:t>- ja alatunniste</a:t>
            </a:r>
          </a:p>
          <a:p>
            <a:r>
              <a:rPr lang="fi-FI" sz="1300" dirty="0">
                <a:latin typeface="+mn-lt"/>
                <a:ea typeface="Open Sans" panose="020B0606030504020204" pitchFamily="34" charset="0"/>
                <a:cs typeface="Arial" panose="020B0604020202020204" pitchFamily="34" charset="0"/>
              </a:rPr>
              <a:t>Tässä pohjassa ei ole näytetty </a:t>
            </a:r>
            <a:r>
              <a:rPr lang="fi-FI" sz="1300" dirty="0" err="1">
                <a:latin typeface="+mn-lt"/>
                <a:ea typeface="Open Sans" panose="020B0606030504020204" pitchFamily="34" charset="0"/>
                <a:cs typeface="Arial" panose="020B0604020202020204" pitchFamily="34" charset="0"/>
              </a:rPr>
              <a:t>ylä</a:t>
            </a:r>
            <a:r>
              <a:rPr lang="fi-FI" sz="1300" dirty="0">
                <a:latin typeface="+mn-lt"/>
                <a:ea typeface="Open Sans" panose="020B0606030504020204" pitchFamily="34" charset="0"/>
                <a:cs typeface="Arial" panose="020B0604020202020204" pitchFamily="34" charset="0"/>
              </a:rPr>
              <a:t>- ja alatunnisteita, mutta saat ne näkyviin Näytä-valikosta </a:t>
            </a:r>
            <a:r>
              <a:rPr lang="fi-FI" sz="1300" dirty="0" err="1">
                <a:latin typeface="+mn-lt"/>
                <a:ea typeface="Open Sans" panose="020B0606030504020204" pitchFamily="34" charset="0"/>
                <a:cs typeface="Arial" panose="020B0604020202020204" pitchFamily="34" charset="0"/>
              </a:rPr>
              <a:t>Ylä</a:t>
            </a:r>
            <a:r>
              <a:rPr lang="fi-FI" sz="1300" dirty="0">
                <a:latin typeface="+mn-lt"/>
                <a:ea typeface="Open Sans" panose="020B0606030504020204" pitchFamily="34" charset="0"/>
                <a:cs typeface="Arial" panose="020B0604020202020204" pitchFamily="34" charset="0"/>
              </a:rPr>
              <a:t>- ja alatunniste </a:t>
            </a:r>
            <a:r>
              <a:rPr lang="fi-FI" sz="1300" dirty="0">
                <a:latin typeface="+mn-lt"/>
                <a:ea typeface="Open Sans" panose="020B0606030504020204" pitchFamily="34" charset="0"/>
                <a:cs typeface="Arial" panose="020B0604020202020204" pitchFamily="34" charset="0"/>
                <a:sym typeface="Wingdings" pitchFamily="2" charset="2"/>
              </a:rPr>
              <a:t> valitse haluamasi vaihtoehdot (päivämäärä, dian numero, alatunnisteteksti).</a:t>
            </a:r>
            <a:endParaRPr lang="fi-FI" sz="1300" dirty="0">
              <a:latin typeface="+mn-lt"/>
              <a:ea typeface="Open Sans" panose="020B0606030504020204" pitchFamily="34" charset="0"/>
              <a:cs typeface="Arial" panose="020B0604020202020204" pitchFamily="34" charset="0"/>
            </a:endParaRPr>
          </a:p>
        </p:txBody>
      </p:sp>
      <p:sp>
        <p:nvSpPr>
          <p:cNvPr id="10" name="TextBox 18">
            <a:extLst>
              <a:ext uri="{FF2B5EF4-FFF2-40B4-BE49-F238E27FC236}">
                <a16:creationId xmlns:a16="http://schemas.microsoft.com/office/drawing/2014/main" id="{B7EE368C-48CE-814D-BFAD-46E898EE8B48}"/>
              </a:ext>
            </a:extLst>
          </p:cNvPr>
          <p:cNvSpPr txBox="1">
            <a:spLocks noChangeArrowheads="1"/>
          </p:cNvSpPr>
          <p:nvPr/>
        </p:nvSpPr>
        <p:spPr bwMode="auto">
          <a:xfrm>
            <a:off x="8021170" y="456439"/>
            <a:ext cx="3534335" cy="51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43" tIns="91422" rIns="182843" bIns="91422" anchor="t">
            <a:spAutoFit/>
          </a:bodyPr>
          <a:lstStyle>
            <a:lvl1pPr>
              <a:defRPr sz="3600">
                <a:solidFill>
                  <a:schemeClr val="tx1"/>
                </a:solidFill>
                <a:latin typeface="Lato Light" charset="0"/>
                <a:ea typeface="ＭＳ Ｐゴシック" charset="0"/>
                <a:cs typeface="ＭＳ Ｐゴシック" charset="0"/>
              </a:defRPr>
            </a:lvl1pPr>
            <a:lvl2pPr marL="742950" indent="-285750">
              <a:defRPr sz="3600">
                <a:solidFill>
                  <a:schemeClr val="tx1"/>
                </a:solidFill>
                <a:latin typeface="Lato Light" charset="0"/>
                <a:ea typeface="ＭＳ Ｐゴシック" charset="0"/>
              </a:defRPr>
            </a:lvl2pPr>
            <a:lvl3pPr marL="1143000" indent="-228600">
              <a:defRPr sz="3600">
                <a:solidFill>
                  <a:schemeClr val="tx1"/>
                </a:solidFill>
                <a:latin typeface="Lato Light" charset="0"/>
                <a:ea typeface="ＭＳ Ｐゴシック" charset="0"/>
              </a:defRPr>
            </a:lvl3pPr>
            <a:lvl4pPr marL="1600200" indent="-228600">
              <a:defRPr sz="3600">
                <a:solidFill>
                  <a:schemeClr val="tx1"/>
                </a:solidFill>
                <a:latin typeface="Lato Light" charset="0"/>
                <a:ea typeface="ＭＳ Ｐゴシック" charset="0"/>
              </a:defRPr>
            </a:lvl4pPr>
            <a:lvl5pPr marL="2057400" indent="-228600">
              <a:defRPr sz="3600">
                <a:solidFill>
                  <a:schemeClr val="tx1"/>
                </a:solidFill>
                <a:latin typeface="Lato Light" charset="0"/>
                <a:ea typeface="ＭＳ Ｐゴシック" charset="0"/>
              </a:defRPr>
            </a:lvl5pPr>
            <a:lvl6pPr marL="2514600" indent="-228600" defTabSz="1827213" fontAlgn="base">
              <a:spcBef>
                <a:spcPct val="0"/>
              </a:spcBef>
              <a:spcAft>
                <a:spcPct val="0"/>
              </a:spcAft>
              <a:defRPr sz="3600">
                <a:solidFill>
                  <a:schemeClr val="tx1"/>
                </a:solidFill>
                <a:latin typeface="Lato Light" charset="0"/>
                <a:ea typeface="ＭＳ Ｐゴシック" charset="0"/>
              </a:defRPr>
            </a:lvl6pPr>
            <a:lvl7pPr marL="2971800" indent="-228600" defTabSz="1827213" fontAlgn="base">
              <a:spcBef>
                <a:spcPct val="0"/>
              </a:spcBef>
              <a:spcAft>
                <a:spcPct val="0"/>
              </a:spcAft>
              <a:defRPr sz="3600">
                <a:solidFill>
                  <a:schemeClr val="tx1"/>
                </a:solidFill>
                <a:latin typeface="Lato Light" charset="0"/>
                <a:ea typeface="ＭＳ Ｐゴシック" charset="0"/>
              </a:defRPr>
            </a:lvl7pPr>
            <a:lvl8pPr marL="3429000" indent="-228600" defTabSz="1827213" fontAlgn="base">
              <a:spcBef>
                <a:spcPct val="0"/>
              </a:spcBef>
              <a:spcAft>
                <a:spcPct val="0"/>
              </a:spcAft>
              <a:defRPr sz="3600">
                <a:solidFill>
                  <a:schemeClr val="tx1"/>
                </a:solidFill>
                <a:latin typeface="Lato Light" charset="0"/>
                <a:ea typeface="ＭＳ Ｐゴシック" charset="0"/>
              </a:defRPr>
            </a:lvl8pPr>
            <a:lvl9pPr marL="3886200" indent="-228600" defTabSz="1827213" fontAlgn="base">
              <a:spcBef>
                <a:spcPct val="0"/>
              </a:spcBef>
              <a:spcAft>
                <a:spcPct val="0"/>
              </a:spcAft>
              <a:defRPr sz="3600">
                <a:solidFill>
                  <a:schemeClr val="tx1"/>
                </a:solidFill>
                <a:latin typeface="Lato Light" charset="0"/>
                <a:ea typeface="ＭＳ Ｐゴシック" charset="0"/>
              </a:defRPr>
            </a:lvl9pPr>
          </a:lstStyle>
          <a:p>
            <a:r>
              <a:rPr lang="fi-FI" sz="1300" b="1" spc="-50" dirty="0">
                <a:latin typeface="+mn-lt"/>
                <a:ea typeface="Tw Cen MT" charset="0"/>
                <a:cs typeface="Arial" panose="020B0604020202020204" pitchFamily="34" charset="0"/>
              </a:rPr>
              <a:t>Luo uusi dia</a:t>
            </a:r>
          </a:p>
          <a:p>
            <a:r>
              <a:rPr lang="fi-FI" sz="1300" dirty="0">
                <a:latin typeface="+mn-lt"/>
                <a:ea typeface="Open Sans" panose="020B0606030504020204" pitchFamily="34" charset="0"/>
                <a:cs typeface="Arial" panose="020B0604020202020204" pitchFamily="34" charset="0"/>
              </a:rPr>
              <a:t>Kun luot uuden dian, valitse haluamasi asettelumalli. Mikäli et ole siihen tyytyväinen, voit vaihtaa asettelun napsauttamalla ”Asettelu". </a:t>
            </a:r>
          </a:p>
          <a:p>
            <a:endParaRPr lang="fi-FI" sz="1300" dirty="0">
              <a:latin typeface="+mn-lt"/>
              <a:ea typeface="Open Sans" panose="020B0606030504020204" pitchFamily="34" charset="0"/>
              <a:cs typeface="Arial" panose="020B0604020202020204" pitchFamily="34" charset="0"/>
            </a:endParaRPr>
          </a:p>
          <a:p>
            <a:r>
              <a:rPr lang="fi-FI" sz="1300" dirty="0">
                <a:latin typeface="+mn-lt"/>
                <a:ea typeface="Open Sans" panose="020B0606030504020204" pitchFamily="34" charset="0"/>
                <a:cs typeface="Arial" panose="020B0604020202020204" pitchFamily="34" charset="0"/>
              </a:rPr>
              <a:t>Ethän kuitenkaan käytä muita kuin </a:t>
            </a:r>
            <a:r>
              <a:rPr lang="fi-FI" sz="1300" dirty="0" err="1">
                <a:latin typeface="+mn-lt"/>
                <a:ea typeface="Open Sans" panose="020B0606030504020204" pitchFamily="34" charset="0"/>
                <a:cs typeface="Arial" panose="020B0604020202020204" pitchFamily="34" charset="0"/>
              </a:rPr>
              <a:t>SAMK:lle</a:t>
            </a:r>
            <a:r>
              <a:rPr lang="fi-FI" sz="1300" dirty="0">
                <a:latin typeface="+mn-lt"/>
                <a:ea typeface="Open Sans" panose="020B0606030504020204" pitchFamily="34" charset="0"/>
                <a:cs typeface="Arial" panose="020B0604020202020204" pitchFamily="34" charset="0"/>
              </a:rPr>
              <a:t> itselleen määriteltyjä asetteluita ja teemoja.</a:t>
            </a:r>
          </a:p>
          <a:p>
            <a:endParaRPr lang="fi-FI" sz="1300" dirty="0">
              <a:latin typeface="+mn-lt"/>
              <a:ea typeface="Open Sans" panose="020B0606030504020204" pitchFamily="34" charset="0"/>
              <a:cs typeface="Arial" panose="020B0604020202020204" pitchFamily="34" charset="0"/>
            </a:endParaRPr>
          </a:p>
          <a:p>
            <a:r>
              <a:rPr lang="fi-FI" sz="1300" dirty="0">
                <a:latin typeface="+mn-lt"/>
              </a:rPr>
              <a:t>Käytä yhdessä esityksessä vain osaa dioista. Nämä diat mahdollistavat erilaiset esitykset, mutta kaikkia dioja ei ole tarkoitettu käytettäväksi yhdellä kertaa.</a:t>
            </a:r>
            <a:endParaRPr lang="fi-FI" sz="1300" dirty="0">
              <a:latin typeface="+mn-lt"/>
              <a:ea typeface="Open Sans" panose="020B0606030504020204" pitchFamily="34" charset="0"/>
              <a:cs typeface="Arial" panose="020B0604020202020204" pitchFamily="34" charset="0"/>
            </a:endParaRPr>
          </a:p>
          <a:p>
            <a:endParaRPr lang="fi-FI" sz="1300" dirty="0">
              <a:latin typeface="+mn-lt"/>
              <a:ea typeface="Open Sans" panose="020B0606030504020204" pitchFamily="34" charset="0"/>
              <a:cs typeface="Arial" panose="020B0604020202020204" pitchFamily="34" charset="0"/>
            </a:endParaRPr>
          </a:p>
          <a:p>
            <a:r>
              <a:rPr lang="fi-FI" sz="1300" b="1" dirty="0">
                <a:latin typeface="+mn-lt"/>
                <a:ea typeface="Open Sans" panose="020B0606030504020204" pitchFamily="34" charset="0"/>
                <a:cs typeface="Arial" panose="020B0604020202020204" pitchFamily="34" charset="0"/>
              </a:rPr>
              <a:t>Kuvat</a:t>
            </a:r>
          </a:p>
          <a:p>
            <a:r>
              <a:rPr lang="fi-FI" sz="1300" dirty="0">
                <a:latin typeface="+mn-lt"/>
                <a:ea typeface="Open Sans" panose="020B0606030504020204" pitchFamily="34" charset="0"/>
                <a:cs typeface="Arial" panose="020B0604020202020204" pitchFamily="34" charset="0"/>
              </a:rPr>
              <a:t>Kuville on omat paikkansa. Mikäli kuva ei asetu alueelle kuten haluaisit, saat rajattua sitä toiminnolla Muotoile </a:t>
            </a:r>
            <a:r>
              <a:rPr lang="fi-FI" sz="1300" dirty="0">
                <a:latin typeface="+mn-lt"/>
                <a:ea typeface="Open Sans" panose="020B0606030504020204" pitchFamily="34" charset="0"/>
                <a:cs typeface="Arial" panose="020B0604020202020204" pitchFamily="34" charset="0"/>
                <a:sym typeface="Wingdings" pitchFamily="2" charset="2"/>
              </a:rPr>
              <a:t> rajaa.</a:t>
            </a:r>
          </a:p>
          <a:p>
            <a:endParaRPr lang="fi-FI" sz="1300" dirty="0">
              <a:latin typeface="+mn-lt"/>
              <a:ea typeface="Open Sans" panose="020B0606030504020204" pitchFamily="34" charset="0"/>
              <a:cs typeface="Arial" panose="020B0604020202020204" pitchFamily="34" charset="0"/>
              <a:sym typeface="Wingdings" pitchFamily="2" charset="2"/>
            </a:endParaRPr>
          </a:p>
          <a:p>
            <a:r>
              <a:rPr lang="fi-FI" sz="1300" dirty="0">
                <a:latin typeface="+mn-lt"/>
              </a:rPr>
              <a:t>Voit käyttää kuvituksena omia kuviasi (esim. opetusaiheisiin liittyvät kuvat) tai </a:t>
            </a:r>
            <a:r>
              <a:rPr lang="fi-FI" sz="1300" dirty="0" err="1">
                <a:latin typeface="+mn-lt"/>
              </a:rPr>
              <a:t>SAMKin</a:t>
            </a:r>
            <a:r>
              <a:rPr lang="fi-FI" sz="1300" dirty="0">
                <a:latin typeface="+mn-lt"/>
              </a:rPr>
              <a:t> yleisiä kuvia, joita löytyy osoitteesta </a:t>
            </a:r>
            <a:r>
              <a:rPr lang="fi-FI" sz="1300" u="sng" dirty="0">
                <a:latin typeface="+mn-lt"/>
                <a:hlinkClick r:id="rId2" tooltip="https://samk.kuvat.fi/kuvat/"/>
              </a:rPr>
              <a:t>https://samk.kuvat.fi/kuvat/</a:t>
            </a:r>
            <a:endParaRPr lang="fi-FI" sz="1300" dirty="0">
              <a:latin typeface="+mn-lt"/>
            </a:endParaRPr>
          </a:p>
          <a:p>
            <a:endParaRPr lang="fi-FI" sz="1300" dirty="0">
              <a:latin typeface="+mn-lt"/>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55994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92F741-B445-0849-8678-CFDE3ED2D3E8}"/>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
        <p:nvSpPr>
          <p:cNvPr id="3" name="Tekstin paikkamerkki 2">
            <a:extLst>
              <a:ext uri="{FF2B5EF4-FFF2-40B4-BE49-F238E27FC236}">
                <a16:creationId xmlns:a16="http://schemas.microsoft.com/office/drawing/2014/main" id="{B3098E7C-9C3F-0240-B6AE-21A65A00BB48}"/>
              </a:ext>
            </a:extLst>
          </p:cNvPr>
          <p:cNvSpPr>
            <a:spLocks noGrp="1"/>
          </p:cNvSpPr>
          <p:nvPr>
            <p:ph type="body" idx="1"/>
          </p:nvPr>
        </p:nvSpPr>
        <p:spPr/>
        <p:txBody>
          <a:bodyPr/>
          <a:lstStyle/>
          <a:p>
            <a:r>
              <a:rPr lang="fi-FI" dirty="0" err="1"/>
              <a:t>Duis</a:t>
            </a:r>
            <a:r>
              <a:rPr lang="fi-FI" dirty="0"/>
              <a:t> </a:t>
            </a:r>
            <a:r>
              <a:rPr lang="fi-FI" dirty="0" err="1"/>
              <a:t>aute</a:t>
            </a:r>
            <a:r>
              <a:rPr lang="fi-FI" dirty="0"/>
              <a:t> </a:t>
            </a:r>
            <a:r>
              <a:rPr lang="fi-FI" dirty="0" err="1"/>
              <a:t>irure</a:t>
            </a:r>
            <a:r>
              <a:rPr lang="fi-FI" dirty="0"/>
              <a:t> </a:t>
            </a:r>
            <a:r>
              <a:rPr lang="fi-FI" dirty="0" err="1"/>
              <a:t>dolor</a:t>
            </a:r>
            <a:endParaRPr lang="fi-FI" dirty="0"/>
          </a:p>
        </p:txBody>
      </p:sp>
      <p:sp>
        <p:nvSpPr>
          <p:cNvPr id="4" name="Sisällön paikkamerkki 3">
            <a:extLst>
              <a:ext uri="{FF2B5EF4-FFF2-40B4-BE49-F238E27FC236}">
                <a16:creationId xmlns:a16="http://schemas.microsoft.com/office/drawing/2014/main" id="{79697F8F-1B5B-E746-BC68-71CFCE392F85}"/>
              </a:ext>
            </a:extLst>
          </p:cNvPr>
          <p:cNvSpPr>
            <a:spLocks noGrp="1"/>
          </p:cNvSpPr>
          <p:nvPr>
            <p:ph sz="half" idx="2"/>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a:p>
            <a:endParaRPr lang="fi-FI" dirty="0"/>
          </a:p>
        </p:txBody>
      </p:sp>
      <p:sp>
        <p:nvSpPr>
          <p:cNvPr id="5" name="Tekstin paikkamerkki 4">
            <a:extLst>
              <a:ext uri="{FF2B5EF4-FFF2-40B4-BE49-F238E27FC236}">
                <a16:creationId xmlns:a16="http://schemas.microsoft.com/office/drawing/2014/main" id="{CC76F8F3-E10B-194A-84BA-39EEBF63CE98}"/>
              </a:ext>
            </a:extLst>
          </p:cNvPr>
          <p:cNvSpPr>
            <a:spLocks noGrp="1"/>
          </p:cNvSpPr>
          <p:nvPr>
            <p:ph type="body" sz="quarter" idx="3"/>
          </p:nvPr>
        </p:nvSpPr>
        <p:spPr/>
        <p:txBody>
          <a:bodyPr/>
          <a:lstStyle/>
          <a:p>
            <a:r>
              <a:rPr lang="fi-FI" dirty="0" err="1"/>
              <a:t>Duis</a:t>
            </a:r>
            <a:r>
              <a:rPr lang="fi-FI" dirty="0"/>
              <a:t> </a:t>
            </a:r>
            <a:r>
              <a:rPr lang="fi-FI" dirty="0" err="1"/>
              <a:t>aute</a:t>
            </a:r>
            <a:r>
              <a:rPr lang="fi-FI" dirty="0"/>
              <a:t> </a:t>
            </a:r>
            <a:r>
              <a:rPr lang="fi-FI" dirty="0" err="1"/>
              <a:t>irure</a:t>
            </a:r>
            <a:r>
              <a:rPr lang="fi-FI" dirty="0"/>
              <a:t> </a:t>
            </a:r>
            <a:r>
              <a:rPr lang="fi-FI" dirty="0" err="1"/>
              <a:t>dolor</a:t>
            </a:r>
            <a:endParaRPr lang="fi-FI" dirty="0"/>
          </a:p>
        </p:txBody>
      </p:sp>
      <p:sp>
        <p:nvSpPr>
          <p:cNvPr id="6" name="Sisällön paikkamerkki 5">
            <a:extLst>
              <a:ext uri="{FF2B5EF4-FFF2-40B4-BE49-F238E27FC236}">
                <a16:creationId xmlns:a16="http://schemas.microsoft.com/office/drawing/2014/main" id="{445F09B1-9E5B-FE4B-9C90-1775995EBABC}"/>
              </a:ext>
            </a:extLst>
          </p:cNvPr>
          <p:cNvSpPr>
            <a:spLocks noGrp="1"/>
          </p:cNvSpPr>
          <p:nvPr>
            <p:ph sz="quarter" idx="4"/>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p:txBody>
      </p:sp>
    </p:spTree>
    <p:extLst>
      <p:ext uri="{BB962C8B-B14F-4D97-AF65-F5344CB8AC3E}">
        <p14:creationId xmlns:p14="http://schemas.microsoft.com/office/powerpoint/2010/main" val="241516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87A698-A0EA-A94F-9A92-F39697193ECB}"/>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Tree>
    <p:extLst>
      <p:ext uri="{BB962C8B-B14F-4D97-AF65-F5344CB8AC3E}">
        <p14:creationId xmlns:p14="http://schemas.microsoft.com/office/powerpoint/2010/main" val="124850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090F4B-9D11-5448-9E99-E75F6191B049}"/>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
        <p:nvSpPr>
          <p:cNvPr id="5" name="Sisällön paikkamerkki 4">
            <a:extLst>
              <a:ext uri="{FF2B5EF4-FFF2-40B4-BE49-F238E27FC236}">
                <a16:creationId xmlns:a16="http://schemas.microsoft.com/office/drawing/2014/main" id="{1B3B3EB7-19B9-E640-8A3C-BC72E5064819}"/>
              </a:ext>
            </a:extLst>
          </p:cNvPr>
          <p:cNvSpPr>
            <a:spLocks noGrp="1"/>
          </p:cNvSpPr>
          <p:nvPr>
            <p:ph idx="1"/>
          </p:nvPr>
        </p:nvSpPr>
        <p:spPr/>
        <p:txBody>
          <a:bodyPr/>
          <a:lstStyle/>
          <a:p>
            <a:endParaRPr lang="fi-FI" dirty="0"/>
          </a:p>
        </p:txBody>
      </p:sp>
      <p:sp>
        <p:nvSpPr>
          <p:cNvPr id="4" name="Tekstin paikkamerkki 3">
            <a:extLst>
              <a:ext uri="{FF2B5EF4-FFF2-40B4-BE49-F238E27FC236}">
                <a16:creationId xmlns:a16="http://schemas.microsoft.com/office/drawing/2014/main" id="{35FF6661-38C3-DE48-802D-0C49FE402BEE}"/>
              </a:ext>
            </a:extLst>
          </p:cNvPr>
          <p:cNvSpPr>
            <a:spLocks noGrp="1"/>
          </p:cNvSpPr>
          <p:nvPr>
            <p:ph type="body" sz="half" idx="2"/>
          </p:nvPr>
        </p:nvSpPr>
        <p:spPr/>
        <p:txBody>
          <a:bodyPr/>
          <a:lstStyle/>
          <a:p>
            <a:r>
              <a:rPr lang="fi-FI" dirty="0" err="1"/>
              <a:t>Consectetur</a:t>
            </a:r>
            <a:r>
              <a:rPr lang="fi-FI" dirty="0"/>
              <a:t> </a:t>
            </a:r>
            <a:r>
              <a:rPr lang="fi-FI" dirty="0" err="1"/>
              <a:t>adipiscing</a:t>
            </a:r>
            <a:r>
              <a:rPr lang="fi-FI" dirty="0"/>
              <a:t> elit </a:t>
            </a:r>
            <a:r>
              <a:rPr lang="fi-FI" dirty="0" err="1"/>
              <a:t>sed</a:t>
            </a:r>
            <a:r>
              <a:rPr lang="fi-FI" dirty="0"/>
              <a:t> </a:t>
            </a:r>
            <a:r>
              <a:rPr lang="fi-FI" dirty="0" err="1"/>
              <a:t>do</a:t>
            </a:r>
            <a:r>
              <a:rPr lang="fi-FI" dirty="0"/>
              <a:t> </a:t>
            </a:r>
            <a:r>
              <a:rPr lang="fi-FI" dirty="0" err="1"/>
              <a:t>eiusmod</a:t>
            </a:r>
            <a:r>
              <a:rPr lang="fi-FI" dirty="0"/>
              <a:t> </a:t>
            </a:r>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r>
              <a:rPr lang="fi-FI" dirty="0"/>
              <a:t>. </a:t>
            </a:r>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r>
              <a:rPr lang="fi-FI" dirty="0"/>
              <a:t> </a:t>
            </a:r>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r>
              <a:rPr lang="fi-FI" dirty="0"/>
              <a:t>.</a:t>
            </a:r>
          </a:p>
          <a:p>
            <a:endParaRPr lang="fi-FI" dirty="0"/>
          </a:p>
        </p:txBody>
      </p:sp>
    </p:spTree>
    <p:extLst>
      <p:ext uri="{BB962C8B-B14F-4D97-AF65-F5344CB8AC3E}">
        <p14:creationId xmlns:p14="http://schemas.microsoft.com/office/powerpoint/2010/main" val="53914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03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04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Freeform 96">
            <a:extLst>
              <a:ext uri="{FF2B5EF4-FFF2-40B4-BE49-F238E27FC236}">
                <a16:creationId xmlns:a16="http://schemas.microsoft.com/office/drawing/2014/main" id="{1C1A92ED-4145-DE45-9C61-093F62905B24}"/>
              </a:ext>
            </a:extLst>
          </p:cNvPr>
          <p:cNvSpPr>
            <a:spLocks noChangeArrowheads="1"/>
          </p:cNvSpPr>
          <p:nvPr/>
        </p:nvSpPr>
        <p:spPr bwMode="auto">
          <a:xfrm>
            <a:off x="6579497" y="910058"/>
            <a:ext cx="309258" cy="298048"/>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accent1"/>
          </a:solidFill>
          <a:ln>
            <a:noFill/>
          </a:ln>
        </p:spPr>
        <p:txBody>
          <a:bodyPr wrap="none" lIns="91424" tIns="45712" rIns="91424" bIns="45712" anchor="ctr"/>
          <a:lstStyle/>
          <a:p>
            <a:endParaRPr lang="en-US" dirty="0">
              <a:solidFill>
                <a:schemeClr val="bg1"/>
              </a:solidFill>
            </a:endParaRPr>
          </a:p>
        </p:txBody>
      </p:sp>
      <p:pic>
        <p:nvPicPr>
          <p:cNvPr id="160" name="Graphic 159" descr="Handshake">
            <a:extLst>
              <a:ext uri="{FF2B5EF4-FFF2-40B4-BE49-F238E27FC236}">
                <a16:creationId xmlns:a16="http://schemas.microsoft.com/office/drawing/2014/main" id="{95417132-A218-1344-AC94-0A01BDF50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7686" y="2115553"/>
            <a:ext cx="589208" cy="589208"/>
          </a:xfrm>
          <a:prstGeom prst="rect">
            <a:avLst/>
          </a:prstGeom>
        </p:spPr>
      </p:pic>
      <p:pic>
        <p:nvPicPr>
          <p:cNvPr id="144" name="Graphic 143" descr="Paperclip">
            <a:extLst>
              <a:ext uri="{FF2B5EF4-FFF2-40B4-BE49-F238E27FC236}">
                <a16:creationId xmlns:a16="http://schemas.microsoft.com/office/drawing/2014/main" id="{BCE890A8-7E70-0F46-825C-1DEF948CAF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7416" y="867673"/>
            <a:ext cx="382819" cy="382819"/>
          </a:xfrm>
          <a:prstGeom prst="rect">
            <a:avLst/>
          </a:prstGeom>
        </p:spPr>
      </p:pic>
      <p:pic>
        <p:nvPicPr>
          <p:cNvPr id="146" name="Graphic 145" descr="Folder">
            <a:extLst>
              <a:ext uri="{FF2B5EF4-FFF2-40B4-BE49-F238E27FC236}">
                <a16:creationId xmlns:a16="http://schemas.microsoft.com/office/drawing/2014/main" id="{F71DB1A8-C888-4243-A981-4E2FBA15FD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6528" y="867673"/>
            <a:ext cx="382819" cy="382819"/>
          </a:xfrm>
          <a:prstGeom prst="rect">
            <a:avLst/>
          </a:prstGeom>
        </p:spPr>
      </p:pic>
      <p:pic>
        <p:nvPicPr>
          <p:cNvPr id="148" name="Graphic 147" descr="Open Folder">
            <a:extLst>
              <a:ext uri="{FF2B5EF4-FFF2-40B4-BE49-F238E27FC236}">
                <a16:creationId xmlns:a16="http://schemas.microsoft.com/office/drawing/2014/main" id="{09EE1683-3C16-3F41-978E-AED3CC7D81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96232" y="867673"/>
            <a:ext cx="382819" cy="382819"/>
          </a:xfrm>
          <a:prstGeom prst="rect">
            <a:avLst/>
          </a:prstGeom>
        </p:spPr>
      </p:pic>
      <p:pic>
        <p:nvPicPr>
          <p:cNvPr id="150" name="Graphic 149" descr="Paper">
            <a:extLst>
              <a:ext uri="{FF2B5EF4-FFF2-40B4-BE49-F238E27FC236}">
                <a16:creationId xmlns:a16="http://schemas.microsoft.com/office/drawing/2014/main" id="{09E2761A-2E4F-1443-90E6-F54A847908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58162" y="867673"/>
            <a:ext cx="382819" cy="382819"/>
          </a:xfrm>
          <a:prstGeom prst="rect">
            <a:avLst/>
          </a:prstGeom>
        </p:spPr>
      </p:pic>
      <p:pic>
        <p:nvPicPr>
          <p:cNvPr id="152" name="Graphic 151" descr="Document">
            <a:extLst>
              <a:ext uri="{FF2B5EF4-FFF2-40B4-BE49-F238E27FC236}">
                <a16:creationId xmlns:a16="http://schemas.microsoft.com/office/drawing/2014/main" id="{006110B6-F349-5C45-9D0B-0380DB05592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67866" y="867673"/>
            <a:ext cx="382819" cy="382819"/>
          </a:xfrm>
          <a:prstGeom prst="rect">
            <a:avLst/>
          </a:prstGeom>
        </p:spPr>
      </p:pic>
      <p:pic>
        <p:nvPicPr>
          <p:cNvPr id="154" name="Graphic 153" descr="Daily Calendar">
            <a:extLst>
              <a:ext uri="{FF2B5EF4-FFF2-40B4-BE49-F238E27FC236}">
                <a16:creationId xmlns:a16="http://schemas.microsoft.com/office/drawing/2014/main" id="{9B7DD2A9-C281-3440-A1BE-341E3412F3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41363" y="867673"/>
            <a:ext cx="382819" cy="382819"/>
          </a:xfrm>
          <a:prstGeom prst="rect">
            <a:avLst/>
          </a:prstGeom>
        </p:spPr>
      </p:pic>
      <p:pic>
        <p:nvPicPr>
          <p:cNvPr id="156" name="Graphic 155" descr="Checklist">
            <a:extLst>
              <a:ext uri="{FF2B5EF4-FFF2-40B4-BE49-F238E27FC236}">
                <a16:creationId xmlns:a16="http://schemas.microsoft.com/office/drawing/2014/main" id="{EEFAE592-C681-294D-8B47-4E3F05A13AB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76824" y="867673"/>
            <a:ext cx="382819" cy="382819"/>
          </a:xfrm>
          <a:prstGeom prst="rect">
            <a:avLst/>
          </a:prstGeom>
        </p:spPr>
      </p:pic>
      <p:pic>
        <p:nvPicPr>
          <p:cNvPr id="158" name="Graphic 157" descr="Clipboard">
            <a:extLst>
              <a:ext uri="{FF2B5EF4-FFF2-40B4-BE49-F238E27FC236}">
                <a16:creationId xmlns:a16="http://schemas.microsoft.com/office/drawing/2014/main" id="{DDAEDCE7-6324-5845-BBAC-480C05512B4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267120" y="867673"/>
            <a:ext cx="382819" cy="382819"/>
          </a:xfrm>
          <a:prstGeom prst="rect">
            <a:avLst/>
          </a:prstGeom>
        </p:spPr>
      </p:pic>
      <p:pic>
        <p:nvPicPr>
          <p:cNvPr id="164" name="Graphic 163" descr="Laptop">
            <a:extLst>
              <a:ext uri="{FF2B5EF4-FFF2-40B4-BE49-F238E27FC236}">
                <a16:creationId xmlns:a16="http://schemas.microsoft.com/office/drawing/2014/main" id="{69041633-57BF-1441-94DB-9C14469A2C7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238754" y="867673"/>
            <a:ext cx="382819" cy="382819"/>
          </a:xfrm>
          <a:prstGeom prst="rect">
            <a:avLst/>
          </a:prstGeom>
        </p:spPr>
      </p:pic>
      <p:pic>
        <p:nvPicPr>
          <p:cNvPr id="166" name="Graphic 165" descr="Monitor">
            <a:extLst>
              <a:ext uri="{FF2B5EF4-FFF2-40B4-BE49-F238E27FC236}">
                <a16:creationId xmlns:a16="http://schemas.microsoft.com/office/drawing/2014/main" id="{264BB590-C0F9-4A4B-87C9-08ED750D3D5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929050" y="867673"/>
            <a:ext cx="382819" cy="382819"/>
          </a:xfrm>
          <a:prstGeom prst="rect">
            <a:avLst/>
          </a:prstGeom>
        </p:spPr>
      </p:pic>
      <p:pic>
        <p:nvPicPr>
          <p:cNvPr id="168" name="Graphic 167" descr="Smart Phone">
            <a:extLst>
              <a:ext uri="{FF2B5EF4-FFF2-40B4-BE49-F238E27FC236}">
                <a16:creationId xmlns:a16="http://schemas.microsoft.com/office/drawing/2014/main" id="{5B4EF34E-38D7-054F-BBF5-358F1ECAAE7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309642" y="867673"/>
            <a:ext cx="382819" cy="382819"/>
          </a:xfrm>
          <a:prstGeom prst="rect">
            <a:avLst/>
          </a:prstGeom>
        </p:spPr>
      </p:pic>
      <p:pic>
        <p:nvPicPr>
          <p:cNvPr id="170" name="Graphic 169" descr="Headphones">
            <a:extLst>
              <a:ext uri="{FF2B5EF4-FFF2-40B4-BE49-F238E27FC236}">
                <a16:creationId xmlns:a16="http://schemas.microsoft.com/office/drawing/2014/main" id="{17A552C7-F384-BA44-A452-F90F9560A64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544863" y="4962899"/>
            <a:ext cx="382819" cy="382819"/>
          </a:xfrm>
          <a:prstGeom prst="rect">
            <a:avLst/>
          </a:prstGeom>
        </p:spPr>
      </p:pic>
      <p:pic>
        <p:nvPicPr>
          <p:cNvPr id="172" name="Graphic 171" descr="Television">
            <a:extLst>
              <a:ext uri="{FF2B5EF4-FFF2-40B4-BE49-F238E27FC236}">
                <a16:creationId xmlns:a16="http://schemas.microsoft.com/office/drawing/2014/main" id="{6AC62E5B-FC05-BC48-9686-E9477E9A318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619346" y="867673"/>
            <a:ext cx="382819" cy="382819"/>
          </a:xfrm>
          <a:prstGeom prst="rect">
            <a:avLst/>
          </a:prstGeom>
        </p:spPr>
      </p:pic>
      <p:pic>
        <p:nvPicPr>
          <p:cNvPr id="174" name="Graphic 173" descr="Bluetooth">
            <a:extLst>
              <a:ext uri="{FF2B5EF4-FFF2-40B4-BE49-F238E27FC236}">
                <a16:creationId xmlns:a16="http://schemas.microsoft.com/office/drawing/2014/main" id="{B3932A9F-A8B8-1445-B385-C6ED1A3DE96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737505" y="4962899"/>
            <a:ext cx="382819" cy="382819"/>
          </a:xfrm>
          <a:prstGeom prst="rect">
            <a:avLst/>
          </a:prstGeom>
        </p:spPr>
      </p:pic>
      <p:pic>
        <p:nvPicPr>
          <p:cNvPr id="176" name="Graphic 175" descr="Envelope">
            <a:extLst>
              <a:ext uri="{FF2B5EF4-FFF2-40B4-BE49-F238E27FC236}">
                <a16:creationId xmlns:a16="http://schemas.microsoft.com/office/drawing/2014/main" id="{A2D6B249-57F0-F14F-9355-3D47AA4C485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548458" y="867673"/>
            <a:ext cx="382819" cy="382819"/>
          </a:xfrm>
          <a:prstGeom prst="rect">
            <a:avLst/>
          </a:prstGeom>
        </p:spPr>
      </p:pic>
      <p:pic>
        <p:nvPicPr>
          <p:cNvPr id="178" name="Graphic 177" descr="Receiver">
            <a:extLst>
              <a:ext uri="{FF2B5EF4-FFF2-40B4-BE49-F238E27FC236}">
                <a16:creationId xmlns:a16="http://schemas.microsoft.com/office/drawing/2014/main" id="{05CC8C4F-81B2-9441-AD8A-83663AEA4DD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352221" y="4962899"/>
            <a:ext cx="382819" cy="382819"/>
          </a:xfrm>
          <a:prstGeom prst="rect">
            <a:avLst/>
          </a:prstGeom>
        </p:spPr>
      </p:pic>
      <p:pic>
        <p:nvPicPr>
          <p:cNvPr id="183" name="Graphic 182" descr="Call center">
            <a:extLst>
              <a:ext uri="{FF2B5EF4-FFF2-40B4-BE49-F238E27FC236}">
                <a16:creationId xmlns:a16="http://schemas.microsoft.com/office/drawing/2014/main" id="{AC1F276B-4E69-5145-BC5C-1C38C95DF84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12029" y="3608416"/>
            <a:ext cx="424482" cy="424481"/>
          </a:xfrm>
          <a:prstGeom prst="rect">
            <a:avLst/>
          </a:prstGeom>
        </p:spPr>
      </p:pic>
      <p:pic>
        <p:nvPicPr>
          <p:cNvPr id="197" name="Graphic 196" descr="Magnifying glass">
            <a:extLst>
              <a:ext uri="{FF2B5EF4-FFF2-40B4-BE49-F238E27FC236}">
                <a16:creationId xmlns:a16="http://schemas.microsoft.com/office/drawing/2014/main" id="{878EE0BA-C3CC-4D4C-8ACF-B6B20B905F0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491027" y="2896082"/>
            <a:ext cx="424482" cy="424481"/>
          </a:xfrm>
          <a:prstGeom prst="rect">
            <a:avLst/>
          </a:prstGeom>
        </p:spPr>
      </p:pic>
      <p:pic>
        <p:nvPicPr>
          <p:cNvPr id="203" name="Graphic 202" descr="Shopping cart">
            <a:extLst>
              <a:ext uri="{FF2B5EF4-FFF2-40B4-BE49-F238E27FC236}">
                <a16:creationId xmlns:a16="http://schemas.microsoft.com/office/drawing/2014/main" id="{A879CB8A-FF87-8043-B917-C39AEDBCD38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106678" y="1534044"/>
            <a:ext cx="407644" cy="407643"/>
          </a:xfrm>
          <a:prstGeom prst="rect">
            <a:avLst/>
          </a:prstGeom>
        </p:spPr>
      </p:pic>
      <p:pic>
        <p:nvPicPr>
          <p:cNvPr id="205" name="Graphic 204" descr="Tag">
            <a:extLst>
              <a:ext uri="{FF2B5EF4-FFF2-40B4-BE49-F238E27FC236}">
                <a16:creationId xmlns:a16="http://schemas.microsoft.com/office/drawing/2014/main" id="{71B3D95B-058A-764A-97F0-9D4906E313DA}"/>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412029" y="1525625"/>
            <a:ext cx="424482" cy="424481"/>
          </a:xfrm>
          <a:prstGeom prst="rect">
            <a:avLst/>
          </a:prstGeom>
        </p:spPr>
      </p:pic>
      <p:pic>
        <p:nvPicPr>
          <p:cNvPr id="207" name="Graphic 206" descr="Pencil">
            <a:extLst>
              <a:ext uri="{FF2B5EF4-FFF2-40B4-BE49-F238E27FC236}">
                <a16:creationId xmlns:a16="http://schemas.microsoft.com/office/drawing/2014/main" id="{6190D045-EC3F-0B44-A4DF-38E35D6309C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3754991" y="1545933"/>
            <a:ext cx="383865" cy="383864"/>
          </a:xfrm>
          <a:prstGeom prst="rect">
            <a:avLst/>
          </a:prstGeom>
        </p:spPr>
      </p:pic>
      <p:pic>
        <p:nvPicPr>
          <p:cNvPr id="209" name="Graphic 208" descr="Ruler">
            <a:extLst>
              <a:ext uri="{FF2B5EF4-FFF2-40B4-BE49-F238E27FC236}">
                <a16:creationId xmlns:a16="http://schemas.microsoft.com/office/drawing/2014/main" id="{71E2BDF6-B053-FF4F-BEE5-171E64EF3811}"/>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3100959" y="1545933"/>
            <a:ext cx="383865" cy="383864"/>
          </a:xfrm>
          <a:prstGeom prst="rect">
            <a:avLst/>
          </a:prstGeom>
        </p:spPr>
      </p:pic>
      <p:pic>
        <p:nvPicPr>
          <p:cNvPr id="211" name="Graphic 210" descr="Scissors">
            <a:extLst>
              <a:ext uri="{FF2B5EF4-FFF2-40B4-BE49-F238E27FC236}">
                <a16:creationId xmlns:a16="http://schemas.microsoft.com/office/drawing/2014/main" id="{FC2A04B8-F422-1142-99F4-138E31B01521}"/>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4409023" y="1525625"/>
            <a:ext cx="424482" cy="424481"/>
          </a:xfrm>
          <a:prstGeom prst="rect">
            <a:avLst/>
          </a:prstGeom>
        </p:spPr>
      </p:pic>
      <p:pic>
        <p:nvPicPr>
          <p:cNvPr id="213" name="Graphic 212" descr="Books">
            <a:extLst>
              <a:ext uri="{FF2B5EF4-FFF2-40B4-BE49-F238E27FC236}">
                <a16:creationId xmlns:a16="http://schemas.microsoft.com/office/drawing/2014/main" id="{D1DE149F-9681-CE4C-8674-9919682C6AAA}"/>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5103672" y="1525625"/>
            <a:ext cx="424482" cy="424481"/>
          </a:xfrm>
          <a:prstGeom prst="rect">
            <a:avLst/>
          </a:prstGeom>
        </p:spPr>
      </p:pic>
      <p:pic>
        <p:nvPicPr>
          <p:cNvPr id="215" name="Graphic 214" descr="Clock">
            <a:extLst>
              <a:ext uri="{FF2B5EF4-FFF2-40B4-BE49-F238E27FC236}">
                <a16:creationId xmlns:a16="http://schemas.microsoft.com/office/drawing/2014/main" id="{AD4BC6BE-6767-0140-9D18-8530BC3E852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406310" y="1525625"/>
            <a:ext cx="424482" cy="424481"/>
          </a:xfrm>
          <a:prstGeom prst="rect">
            <a:avLst/>
          </a:prstGeom>
        </p:spPr>
      </p:pic>
      <p:pic>
        <p:nvPicPr>
          <p:cNvPr id="217" name="Graphic 216" descr="Bell">
            <a:extLst>
              <a:ext uri="{FF2B5EF4-FFF2-40B4-BE49-F238E27FC236}">
                <a16:creationId xmlns:a16="http://schemas.microsoft.com/office/drawing/2014/main" id="{0A4531C6-8183-7B47-8D47-98BCC7BFABF8}"/>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8904484" y="4942068"/>
            <a:ext cx="424482" cy="424481"/>
          </a:xfrm>
          <a:prstGeom prst="rect">
            <a:avLst/>
          </a:prstGeom>
        </p:spPr>
      </p:pic>
      <p:pic>
        <p:nvPicPr>
          <p:cNvPr id="219" name="Graphic 218" descr="Music">
            <a:extLst>
              <a:ext uri="{FF2B5EF4-FFF2-40B4-BE49-F238E27FC236}">
                <a16:creationId xmlns:a16="http://schemas.microsoft.com/office/drawing/2014/main" id="{EBBC500E-AE41-6F4C-82E5-E6F4CE90F52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9753505" y="4942068"/>
            <a:ext cx="424482" cy="424481"/>
          </a:xfrm>
          <a:prstGeom prst="rect">
            <a:avLst/>
          </a:prstGeom>
        </p:spPr>
      </p:pic>
      <p:pic>
        <p:nvPicPr>
          <p:cNvPr id="221" name="Graphic 220" descr="Clapping Hands">
            <a:extLst>
              <a:ext uri="{FF2B5EF4-FFF2-40B4-BE49-F238E27FC236}">
                <a16:creationId xmlns:a16="http://schemas.microsoft.com/office/drawing/2014/main" id="{21AE1C87-3A89-394E-8FB7-B19178689C71}"/>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9215609" y="2174198"/>
            <a:ext cx="471919" cy="471918"/>
          </a:xfrm>
          <a:prstGeom prst="rect">
            <a:avLst/>
          </a:prstGeom>
        </p:spPr>
      </p:pic>
      <p:pic>
        <p:nvPicPr>
          <p:cNvPr id="223" name="Graphic 222" descr="Smiling Face with Solid Fill">
            <a:extLst>
              <a:ext uri="{FF2B5EF4-FFF2-40B4-BE49-F238E27FC236}">
                <a16:creationId xmlns:a16="http://schemas.microsoft.com/office/drawing/2014/main" id="{27012D1B-246F-FB49-9284-CAA81360194E}"/>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7070408" y="1525625"/>
            <a:ext cx="424482" cy="424481"/>
          </a:xfrm>
          <a:prstGeom prst="rect">
            <a:avLst/>
          </a:prstGeom>
        </p:spPr>
      </p:pic>
      <p:pic>
        <p:nvPicPr>
          <p:cNvPr id="225" name="Graphic 224" descr="Smiling Face with No Fill">
            <a:extLst>
              <a:ext uri="{FF2B5EF4-FFF2-40B4-BE49-F238E27FC236}">
                <a16:creationId xmlns:a16="http://schemas.microsoft.com/office/drawing/2014/main" id="{D27748F8-5B67-5741-B913-43918F5B3C02}"/>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375759" y="1525625"/>
            <a:ext cx="424482" cy="424481"/>
          </a:xfrm>
          <a:prstGeom prst="rect">
            <a:avLst/>
          </a:prstGeom>
        </p:spPr>
      </p:pic>
      <p:pic>
        <p:nvPicPr>
          <p:cNvPr id="227" name="Graphic 226" descr="Neutral Face with Solid Fill">
            <a:extLst>
              <a:ext uri="{FF2B5EF4-FFF2-40B4-BE49-F238E27FC236}">
                <a16:creationId xmlns:a16="http://schemas.microsoft.com/office/drawing/2014/main" id="{C52DB586-1CE9-1241-9926-5D96A815C379}"/>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8459706" y="1525625"/>
            <a:ext cx="424482" cy="424481"/>
          </a:xfrm>
          <a:prstGeom prst="rect">
            <a:avLst/>
          </a:prstGeom>
        </p:spPr>
      </p:pic>
      <p:pic>
        <p:nvPicPr>
          <p:cNvPr id="229" name="Graphic 228" descr="Neutral Face with No Fill">
            <a:extLst>
              <a:ext uri="{FF2B5EF4-FFF2-40B4-BE49-F238E27FC236}">
                <a16:creationId xmlns:a16="http://schemas.microsoft.com/office/drawing/2014/main" id="{CB3484B5-D838-D846-8991-F1BF83D909A4}"/>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7765057" y="1525625"/>
            <a:ext cx="424482" cy="424481"/>
          </a:xfrm>
          <a:prstGeom prst="rect">
            <a:avLst/>
          </a:prstGeom>
        </p:spPr>
      </p:pic>
      <p:pic>
        <p:nvPicPr>
          <p:cNvPr id="231" name="Graphic 230" descr="Sad Face with Solid Fill">
            <a:extLst>
              <a:ext uri="{FF2B5EF4-FFF2-40B4-BE49-F238E27FC236}">
                <a16:creationId xmlns:a16="http://schemas.microsoft.com/office/drawing/2014/main" id="{E70E78EE-0C26-A44B-8DA9-78933D6FAF7C}"/>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11238300" y="1525625"/>
            <a:ext cx="424482" cy="424481"/>
          </a:xfrm>
          <a:prstGeom prst="rect">
            <a:avLst/>
          </a:prstGeom>
        </p:spPr>
      </p:pic>
      <p:pic>
        <p:nvPicPr>
          <p:cNvPr id="233" name="Graphic 232" descr="Sad Face with No Fill">
            <a:extLst>
              <a:ext uri="{FF2B5EF4-FFF2-40B4-BE49-F238E27FC236}">
                <a16:creationId xmlns:a16="http://schemas.microsoft.com/office/drawing/2014/main" id="{A86A1D46-FD5B-9142-9838-EBF1B6F477A8}"/>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10543653" y="1525625"/>
            <a:ext cx="424482" cy="424481"/>
          </a:xfrm>
          <a:prstGeom prst="rect">
            <a:avLst/>
          </a:prstGeom>
        </p:spPr>
      </p:pic>
      <p:pic>
        <p:nvPicPr>
          <p:cNvPr id="235" name="Graphic 234" descr="Grinning Face with Solid Fill">
            <a:extLst>
              <a:ext uri="{FF2B5EF4-FFF2-40B4-BE49-F238E27FC236}">
                <a16:creationId xmlns:a16="http://schemas.microsoft.com/office/drawing/2014/main" id="{2FBE97AB-72B0-C346-BC5A-102AF831B15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9849004" y="1525625"/>
            <a:ext cx="424482" cy="424481"/>
          </a:xfrm>
          <a:prstGeom prst="rect">
            <a:avLst/>
          </a:prstGeom>
        </p:spPr>
      </p:pic>
      <p:pic>
        <p:nvPicPr>
          <p:cNvPr id="237" name="Graphic 236" descr="Grinning Face with No Fill">
            <a:extLst>
              <a:ext uri="{FF2B5EF4-FFF2-40B4-BE49-F238E27FC236}">
                <a16:creationId xmlns:a16="http://schemas.microsoft.com/office/drawing/2014/main" id="{DFDAF3A2-C445-7848-9F94-434A06672333}"/>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9154355" y="1525625"/>
            <a:ext cx="424482" cy="424481"/>
          </a:xfrm>
          <a:prstGeom prst="rect">
            <a:avLst/>
          </a:prstGeom>
        </p:spPr>
      </p:pic>
      <p:pic>
        <p:nvPicPr>
          <p:cNvPr id="239" name="Graphic 238" descr="Confused Face with Solid Fill">
            <a:extLst>
              <a:ext uri="{FF2B5EF4-FFF2-40B4-BE49-F238E27FC236}">
                <a16:creationId xmlns:a16="http://schemas.microsoft.com/office/drawing/2014/main" id="{49316D75-F2B8-C141-B9EE-61203A013A26}"/>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1044264" y="2197917"/>
            <a:ext cx="424482" cy="424481"/>
          </a:xfrm>
          <a:prstGeom prst="rect">
            <a:avLst/>
          </a:prstGeom>
        </p:spPr>
      </p:pic>
      <p:pic>
        <p:nvPicPr>
          <p:cNvPr id="241" name="Graphic 240" descr="Confused Face with No Fill">
            <a:extLst>
              <a:ext uri="{FF2B5EF4-FFF2-40B4-BE49-F238E27FC236}">
                <a16:creationId xmlns:a16="http://schemas.microsoft.com/office/drawing/2014/main" id="{7D61928E-2094-2443-B30A-01C5EC26B400}"/>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389624" y="2197917"/>
            <a:ext cx="424482" cy="424481"/>
          </a:xfrm>
          <a:prstGeom prst="rect">
            <a:avLst/>
          </a:prstGeom>
        </p:spPr>
      </p:pic>
      <p:pic>
        <p:nvPicPr>
          <p:cNvPr id="245" name="Graphic 244" descr="Raised Hand">
            <a:extLst>
              <a:ext uri="{FF2B5EF4-FFF2-40B4-BE49-F238E27FC236}">
                <a16:creationId xmlns:a16="http://schemas.microsoft.com/office/drawing/2014/main" id="{F73D516B-86B4-054B-BE28-5E3FA9E03EE9}"/>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8560969" y="2197917"/>
            <a:ext cx="424482" cy="424481"/>
          </a:xfrm>
          <a:prstGeom prst="rect">
            <a:avLst/>
          </a:prstGeom>
        </p:spPr>
      </p:pic>
      <p:pic>
        <p:nvPicPr>
          <p:cNvPr id="247" name="Graphic 246" descr="Thumbs Up Sign">
            <a:extLst>
              <a:ext uri="{FF2B5EF4-FFF2-40B4-BE49-F238E27FC236}">
                <a16:creationId xmlns:a16="http://schemas.microsoft.com/office/drawing/2014/main" id="{F058ABE2-08DA-4B44-9D1B-2C0AF158DCA5}"/>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7251689" y="2197917"/>
            <a:ext cx="424482" cy="424481"/>
          </a:xfrm>
          <a:prstGeom prst="rect">
            <a:avLst/>
          </a:prstGeom>
        </p:spPr>
      </p:pic>
      <p:pic>
        <p:nvPicPr>
          <p:cNvPr id="249" name="Graphic 248" descr="Right Pointing Backhand Index ">
            <a:extLst>
              <a:ext uri="{FF2B5EF4-FFF2-40B4-BE49-F238E27FC236}">
                <a16:creationId xmlns:a16="http://schemas.microsoft.com/office/drawing/2014/main" id="{7204E5C8-6927-2B44-A95A-7A5AF3FB68CB}"/>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6597049" y="2197917"/>
            <a:ext cx="424482" cy="424481"/>
          </a:xfrm>
          <a:prstGeom prst="rect">
            <a:avLst/>
          </a:prstGeom>
        </p:spPr>
      </p:pic>
      <p:pic>
        <p:nvPicPr>
          <p:cNvPr id="251" name="Graphic 250" descr="Line Arrow: Straight">
            <a:extLst>
              <a:ext uri="{FF2B5EF4-FFF2-40B4-BE49-F238E27FC236}">
                <a16:creationId xmlns:a16="http://schemas.microsoft.com/office/drawing/2014/main" id="{86834369-3079-FB4B-8C7C-FE96EFEE0395}"/>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1164437" y="2896082"/>
            <a:ext cx="424482" cy="424481"/>
          </a:xfrm>
          <a:prstGeom prst="rect">
            <a:avLst/>
          </a:prstGeom>
        </p:spPr>
      </p:pic>
      <p:pic>
        <p:nvPicPr>
          <p:cNvPr id="253" name="Graphic 252" descr="Line Arrow: Rotate right">
            <a:extLst>
              <a:ext uri="{FF2B5EF4-FFF2-40B4-BE49-F238E27FC236}">
                <a16:creationId xmlns:a16="http://schemas.microsoft.com/office/drawing/2014/main" id="{4B57EB2C-07F2-E54A-9F04-8B9438D14953}"/>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419490" y="2896082"/>
            <a:ext cx="424482" cy="424481"/>
          </a:xfrm>
          <a:prstGeom prst="rect">
            <a:avLst/>
          </a:prstGeom>
        </p:spPr>
      </p:pic>
      <p:pic>
        <p:nvPicPr>
          <p:cNvPr id="257" name="Graphic 256" descr="Volume">
            <a:extLst>
              <a:ext uri="{FF2B5EF4-FFF2-40B4-BE49-F238E27FC236}">
                <a16:creationId xmlns:a16="http://schemas.microsoft.com/office/drawing/2014/main" id="{C73A208C-A89A-444F-B700-CF335A75E1AF}"/>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8159579" y="4994126"/>
            <a:ext cx="320366" cy="320365"/>
          </a:xfrm>
          <a:prstGeom prst="rect">
            <a:avLst/>
          </a:prstGeom>
        </p:spPr>
      </p:pic>
      <p:pic>
        <p:nvPicPr>
          <p:cNvPr id="259" name="Graphic 258" descr="Power">
            <a:extLst>
              <a:ext uri="{FF2B5EF4-FFF2-40B4-BE49-F238E27FC236}">
                <a16:creationId xmlns:a16="http://schemas.microsoft.com/office/drawing/2014/main" id="{FB4272EA-63F8-704C-A504-CC4E01FDD2B3}"/>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1698904" y="2241291"/>
            <a:ext cx="337734" cy="337733"/>
          </a:xfrm>
          <a:prstGeom prst="rect">
            <a:avLst/>
          </a:prstGeom>
        </p:spPr>
      </p:pic>
      <p:pic>
        <p:nvPicPr>
          <p:cNvPr id="265" name="Graphic 264" descr="Signal">
            <a:extLst>
              <a:ext uri="{FF2B5EF4-FFF2-40B4-BE49-F238E27FC236}">
                <a16:creationId xmlns:a16="http://schemas.microsoft.com/office/drawing/2014/main" id="{5386C927-3639-7145-9289-E450C9D3FCA4}"/>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654331" y="2896082"/>
            <a:ext cx="424482" cy="424481"/>
          </a:xfrm>
          <a:prstGeom prst="rect">
            <a:avLst/>
          </a:prstGeom>
        </p:spPr>
      </p:pic>
      <p:pic>
        <p:nvPicPr>
          <p:cNvPr id="267" name="Graphic 266" descr="Wi-Fi">
            <a:extLst>
              <a:ext uri="{FF2B5EF4-FFF2-40B4-BE49-F238E27FC236}">
                <a16:creationId xmlns:a16="http://schemas.microsoft.com/office/drawing/2014/main" id="{5C2AD2C7-80E0-3B47-AEF8-821C66877661}"/>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66796" y="2197917"/>
            <a:ext cx="424482" cy="424481"/>
          </a:xfrm>
          <a:prstGeom prst="rect">
            <a:avLst/>
          </a:prstGeom>
        </p:spPr>
      </p:pic>
      <p:pic>
        <p:nvPicPr>
          <p:cNvPr id="269" name="Graphic 268" descr="Sunglasses">
            <a:extLst>
              <a:ext uri="{FF2B5EF4-FFF2-40B4-BE49-F238E27FC236}">
                <a16:creationId xmlns:a16="http://schemas.microsoft.com/office/drawing/2014/main" id="{1E085EF6-0A1B-9D4D-B5B3-6625116B035E}"/>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394055" y="5595831"/>
            <a:ext cx="424482" cy="424481"/>
          </a:xfrm>
          <a:prstGeom prst="rect">
            <a:avLst/>
          </a:prstGeom>
        </p:spPr>
      </p:pic>
      <p:pic>
        <p:nvPicPr>
          <p:cNvPr id="271" name="Graphic 270" descr="Marker">
            <a:extLst>
              <a:ext uri="{FF2B5EF4-FFF2-40B4-BE49-F238E27FC236}">
                <a16:creationId xmlns:a16="http://schemas.microsoft.com/office/drawing/2014/main" id="{D2DD6A19-C466-254A-8265-9BE112C0583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4885356" y="2197917"/>
            <a:ext cx="424482" cy="424481"/>
          </a:xfrm>
          <a:prstGeom prst="rect">
            <a:avLst/>
          </a:prstGeom>
        </p:spPr>
      </p:pic>
      <p:pic>
        <p:nvPicPr>
          <p:cNvPr id="273" name="Graphic 272" descr="Pin">
            <a:extLst>
              <a:ext uri="{FF2B5EF4-FFF2-40B4-BE49-F238E27FC236}">
                <a16:creationId xmlns:a16="http://schemas.microsoft.com/office/drawing/2014/main" id="{2815B365-475C-A24E-9DA5-F37A32CAC58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5539996" y="2212866"/>
            <a:ext cx="394583" cy="394582"/>
          </a:xfrm>
          <a:prstGeom prst="rect">
            <a:avLst/>
          </a:prstGeom>
        </p:spPr>
      </p:pic>
      <p:pic>
        <p:nvPicPr>
          <p:cNvPr id="275" name="Graphic 274" descr="Bookmark">
            <a:extLst>
              <a:ext uri="{FF2B5EF4-FFF2-40B4-BE49-F238E27FC236}">
                <a16:creationId xmlns:a16="http://schemas.microsoft.com/office/drawing/2014/main" id="{C12F317D-8E5E-6940-A422-D525341E014E}"/>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1909384" y="2896082"/>
            <a:ext cx="424482" cy="424481"/>
          </a:xfrm>
          <a:prstGeom prst="rect">
            <a:avLst/>
          </a:prstGeom>
        </p:spPr>
      </p:pic>
      <p:pic>
        <p:nvPicPr>
          <p:cNvPr id="277" name="Graphic 276" descr="Map with pin">
            <a:extLst>
              <a:ext uri="{FF2B5EF4-FFF2-40B4-BE49-F238E27FC236}">
                <a16:creationId xmlns:a16="http://schemas.microsoft.com/office/drawing/2014/main" id="{F8174F3B-A0C2-3948-B459-0DB6B81D39BE}"/>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230716" y="2197917"/>
            <a:ext cx="424482" cy="424481"/>
          </a:xfrm>
          <a:prstGeom prst="rect">
            <a:avLst/>
          </a:prstGeom>
        </p:spPr>
      </p:pic>
      <p:pic>
        <p:nvPicPr>
          <p:cNvPr id="279" name="Graphic 278" descr="Lock">
            <a:extLst>
              <a:ext uri="{FF2B5EF4-FFF2-40B4-BE49-F238E27FC236}">
                <a16:creationId xmlns:a16="http://schemas.microsoft.com/office/drawing/2014/main" id="{15331CA9-C975-0D49-8225-3689C1A1130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921436" y="2197917"/>
            <a:ext cx="424482" cy="424481"/>
          </a:xfrm>
          <a:prstGeom prst="rect">
            <a:avLst/>
          </a:prstGeom>
        </p:spPr>
      </p:pic>
      <p:pic>
        <p:nvPicPr>
          <p:cNvPr id="281" name="Graphic 280" descr="Unlock">
            <a:extLst>
              <a:ext uri="{FF2B5EF4-FFF2-40B4-BE49-F238E27FC236}">
                <a16:creationId xmlns:a16="http://schemas.microsoft.com/office/drawing/2014/main" id="{EF17F3A8-227F-B040-86B7-99B593AAD01C}"/>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3576076" y="2197917"/>
            <a:ext cx="424482" cy="424481"/>
          </a:xfrm>
          <a:prstGeom prst="rect">
            <a:avLst/>
          </a:prstGeom>
        </p:spPr>
      </p:pic>
      <p:pic>
        <p:nvPicPr>
          <p:cNvPr id="283" name="Graphic 282" descr="Tools">
            <a:extLst>
              <a:ext uri="{FF2B5EF4-FFF2-40B4-BE49-F238E27FC236}">
                <a16:creationId xmlns:a16="http://schemas.microsoft.com/office/drawing/2014/main" id="{C3506DE8-31D9-0D44-BA73-62469F84A96A}"/>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3399278" y="2896082"/>
            <a:ext cx="424482" cy="424481"/>
          </a:xfrm>
          <a:prstGeom prst="rect">
            <a:avLst/>
          </a:prstGeom>
        </p:spPr>
      </p:pic>
      <p:pic>
        <p:nvPicPr>
          <p:cNvPr id="191" name="Graphic 190" descr="Single gear">
            <a:extLst>
              <a:ext uri="{FF2B5EF4-FFF2-40B4-BE49-F238E27FC236}">
                <a16:creationId xmlns:a16="http://schemas.microsoft.com/office/drawing/2014/main" id="{00B0AE21-6003-B045-B511-F619BE41CDFF}"/>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0519423" y="4272295"/>
            <a:ext cx="424482" cy="424481"/>
          </a:xfrm>
          <a:prstGeom prst="rect">
            <a:avLst/>
          </a:prstGeom>
        </p:spPr>
      </p:pic>
      <p:pic>
        <p:nvPicPr>
          <p:cNvPr id="195" name="Graphic 194" descr="Lightbulb">
            <a:extLst>
              <a:ext uri="{FF2B5EF4-FFF2-40B4-BE49-F238E27FC236}">
                <a16:creationId xmlns:a16="http://schemas.microsoft.com/office/drawing/2014/main" id="{26BE9BF9-0DA9-EA45-A06A-06A263D9F03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11276677" y="2197917"/>
            <a:ext cx="424482" cy="424481"/>
          </a:xfrm>
          <a:prstGeom prst="rect">
            <a:avLst/>
          </a:prstGeom>
        </p:spPr>
      </p:pic>
      <p:sp>
        <p:nvSpPr>
          <p:cNvPr id="287" name="Freeform 124">
            <a:extLst>
              <a:ext uri="{FF2B5EF4-FFF2-40B4-BE49-F238E27FC236}">
                <a16:creationId xmlns:a16="http://schemas.microsoft.com/office/drawing/2014/main" id="{D6937812-76BE-6A41-9533-663A84899B8D}"/>
              </a:ext>
            </a:extLst>
          </p:cNvPr>
          <p:cNvSpPr>
            <a:spLocks noChangeArrowheads="1"/>
          </p:cNvSpPr>
          <p:nvPr/>
        </p:nvSpPr>
        <p:spPr bwMode="auto">
          <a:xfrm>
            <a:off x="11356242" y="2931166"/>
            <a:ext cx="264381" cy="354312"/>
          </a:xfrm>
          <a:custGeom>
            <a:avLst/>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10117575 w 454"/>
              <a:gd name="T17" fmla="*/ 29245613 h 609"/>
              <a:gd name="T18" fmla="*/ 29445126 w 454"/>
              <a:gd name="T19" fmla="*/ 49432889 h 609"/>
              <a:gd name="T20" fmla="*/ 49550979 w 454"/>
              <a:gd name="T21" fmla="*/ 29245613 h 609"/>
              <a:gd name="T22" fmla="*/ 29445126 w 454"/>
              <a:gd name="T23" fmla="*/ 10093638 h 609"/>
              <a:gd name="T24" fmla="*/ 39433044 w 454"/>
              <a:gd name="T25" fmla="*/ 32868804 h 609"/>
              <a:gd name="T26" fmla="*/ 39433044 w 454"/>
              <a:gd name="T27" fmla="*/ 32868804 h 609"/>
              <a:gd name="T28" fmla="*/ 20235510 w 454"/>
              <a:gd name="T29" fmla="*/ 32868804 h 609"/>
              <a:gd name="T30" fmla="*/ 16603311 w 454"/>
              <a:gd name="T31" fmla="*/ 29245613 h 609"/>
              <a:gd name="T32" fmla="*/ 20235510 w 454"/>
              <a:gd name="T33" fmla="*/ 25622062 h 609"/>
              <a:gd name="T34" fmla="*/ 39433044 w 454"/>
              <a:gd name="T35" fmla="*/ 25622062 h 609"/>
              <a:gd name="T36" fmla="*/ 43194900 w 454"/>
              <a:gd name="T37" fmla="*/ 29245613 h 609"/>
              <a:gd name="T38" fmla="*/ 39433044 w 454"/>
              <a:gd name="T39" fmla="*/ 32868804 h 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609">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solidFill>
            <a:schemeClr val="accent1"/>
          </a:solidFill>
          <a:ln>
            <a:noFill/>
          </a:ln>
        </p:spPr>
        <p:txBody>
          <a:bodyPr wrap="none" lIns="91424" tIns="45712" rIns="91424" bIns="45712" anchor="ctr"/>
          <a:lstStyle/>
          <a:p>
            <a:endParaRPr lang="en-US" dirty="0"/>
          </a:p>
        </p:txBody>
      </p:sp>
      <p:sp>
        <p:nvSpPr>
          <p:cNvPr id="288" name="Freeform 125">
            <a:extLst>
              <a:ext uri="{FF2B5EF4-FFF2-40B4-BE49-F238E27FC236}">
                <a16:creationId xmlns:a16="http://schemas.microsoft.com/office/drawing/2014/main" id="{68F1FEBA-3FDD-D449-B876-4C272E63FD09}"/>
              </a:ext>
            </a:extLst>
          </p:cNvPr>
          <p:cNvSpPr>
            <a:spLocks noChangeArrowheads="1"/>
          </p:cNvSpPr>
          <p:nvPr/>
        </p:nvSpPr>
        <p:spPr bwMode="auto">
          <a:xfrm>
            <a:off x="10771391" y="2931166"/>
            <a:ext cx="264383" cy="354312"/>
          </a:xfrm>
          <a:custGeom>
            <a:avLst/>
            <a:gdLst>
              <a:gd name="T0" fmla="*/ 29445666 w 454"/>
              <a:gd name="T1" fmla="*/ 78678142 h 609"/>
              <a:gd name="T2" fmla="*/ 29445666 w 454"/>
              <a:gd name="T3" fmla="*/ 78678142 h 609"/>
              <a:gd name="T4" fmla="*/ 0 w 454"/>
              <a:gd name="T5" fmla="*/ 29245613 h 609"/>
              <a:gd name="T6" fmla="*/ 29445666 w 454"/>
              <a:gd name="T7" fmla="*/ 0 h 609"/>
              <a:gd name="T8" fmla="*/ 58761314 w 454"/>
              <a:gd name="T9" fmla="*/ 29245613 h 609"/>
              <a:gd name="T10" fmla="*/ 29445666 w 454"/>
              <a:gd name="T11" fmla="*/ 78678142 h 609"/>
              <a:gd name="T12" fmla="*/ 29445666 w 454"/>
              <a:gd name="T13" fmla="*/ 10093638 h 609"/>
              <a:gd name="T14" fmla="*/ 29445666 w 454"/>
              <a:gd name="T15" fmla="*/ 10093638 h 609"/>
              <a:gd name="T16" fmla="*/ 10117997 w 454"/>
              <a:gd name="T17" fmla="*/ 29245613 h 609"/>
              <a:gd name="T18" fmla="*/ 29445666 w 454"/>
              <a:gd name="T19" fmla="*/ 49432889 h 609"/>
              <a:gd name="T20" fmla="*/ 48643317 w 454"/>
              <a:gd name="T21" fmla="*/ 29245613 h 609"/>
              <a:gd name="T22" fmla="*/ 29445666 w 454"/>
              <a:gd name="T23" fmla="*/ 10093638 h 609"/>
              <a:gd name="T24" fmla="*/ 39433645 w 454"/>
              <a:gd name="T25" fmla="*/ 32868804 h 609"/>
              <a:gd name="T26" fmla="*/ 39433645 w 454"/>
              <a:gd name="T27" fmla="*/ 32868804 h 609"/>
              <a:gd name="T28" fmla="*/ 33077527 w 454"/>
              <a:gd name="T29" fmla="*/ 32868804 h 609"/>
              <a:gd name="T30" fmla="*/ 33077527 w 454"/>
              <a:gd name="T31" fmla="*/ 39339251 h 609"/>
              <a:gd name="T32" fmla="*/ 29445666 w 454"/>
              <a:gd name="T33" fmla="*/ 42962442 h 609"/>
              <a:gd name="T34" fmla="*/ 25683786 w 454"/>
              <a:gd name="T35" fmla="*/ 39339251 h 609"/>
              <a:gd name="T36" fmla="*/ 25683786 w 454"/>
              <a:gd name="T37" fmla="*/ 32868804 h 609"/>
              <a:gd name="T38" fmla="*/ 19327669 w 454"/>
              <a:gd name="T39" fmla="*/ 32868804 h 609"/>
              <a:gd name="T40" fmla="*/ 15565789 w 454"/>
              <a:gd name="T41" fmla="*/ 29245613 h 609"/>
              <a:gd name="T42" fmla="*/ 19327669 w 454"/>
              <a:gd name="T43" fmla="*/ 25622062 h 609"/>
              <a:gd name="T44" fmla="*/ 25683786 w 454"/>
              <a:gd name="T45" fmla="*/ 25622062 h 609"/>
              <a:gd name="T46" fmla="*/ 25683786 w 454"/>
              <a:gd name="T47" fmla="*/ 20187276 h 609"/>
              <a:gd name="T48" fmla="*/ 29445666 w 454"/>
              <a:gd name="T49" fmla="*/ 16434582 h 609"/>
              <a:gd name="T50" fmla="*/ 33077527 w 454"/>
              <a:gd name="T51" fmla="*/ 20187276 h 609"/>
              <a:gd name="T52" fmla="*/ 33077527 w 454"/>
              <a:gd name="T53" fmla="*/ 25622062 h 609"/>
              <a:gd name="T54" fmla="*/ 39433645 w 454"/>
              <a:gd name="T55" fmla="*/ 25622062 h 609"/>
              <a:gd name="T56" fmla="*/ 43195525 w 454"/>
              <a:gd name="T57" fmla="*/ 29245613 h 609"/>
              <a:gd name="T58" fmla="*/ 39433645 w 454"/>
              <a:gd name="T59" fmla="*/ 32868804 h 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4" h="609">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solidFill>
            <a:schemeClr val="accent1"/>
          </a:solidFill>
          <a:ln>
            <a:noFill/>
          </a:ln>
        </p:spPr>
        <p:txBody>
          <a:bodyPr wrap="none" lIns="91424" tIns="45712" rIns="91424" bIns="45712" anchor="ctr"/>
          <a:lstStyle/>
          <a:p>
            <a:endParaRPr lang="en-US" dirty="0"/>
          </a:p>
        </p:txBody>
      </p:sp>
      <p:sp>
        <p:nvSpPr>
          <p:cNvPr id="289" name="Freeform 126">
            <a:extLst>
              <a:ext uri="{FF2B5EF4-FFF2-40B4-BE49-F238E27FC236}">
                <a16:creationId xmlns:a16="http://schemas.microsoft.com/office/drawing/2014/main" id="{4F1D1F4B-228C-4F4B-B489-DAC195DF398D}"/>
              </a:ext>
            </a:extLst>
          </p:cNvPr>
          <p:cNvSpPr>
            <a:spLocks noChangeArrowheads="1"/>
          </p:cNvSpPr>
          <p:nvPr/>
        </p:nvSpPr>
        <p:spPr bwMode="auto">
          <a:xfrm>
            <a:off x="10186545" y="2931166"/>
            <a:ext cx="264381" cy="354312"/>
          </a:xfrm>
          <a:custGeom>
            <a:avLst/>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9209615 w 454"/>
              <a:gd name="T17" fmla="*/ 29245613 h 609"/>
              <a:gd name="T18" fmla="*/ 29445126 w 454"/>
              <a:gd name="T19" fmla="*/ 49432889 h 609"/>
              <a:gd name="T20" fmla="*/ 48642659 w 454"/>
              <a:gd name="T21" fmla="*/ 29245613 h 609"/>
              <a:gd name="T22" fmla="*/ 29445126 w 454"/>
              <a:gd name="T23" fmla="*/ 10093638 h 609"/>
              <a:gd name="T24" fmla="*/ 29445126 w 454"/>
              <a:gd name="T25" fmla="*/ 39339251 h 609"/>
              <a:gd name="T26" fmla="*/ 29445126 w 454"/>
              <a:gd name="T27" fmla="*/ 39339251 h 609"/>
              <a:gd name="T28" fmla="*/ 19327551 w 454"/>
              <a:gd name="T29" fmla="*/ 29245613 h 609"/>
              <a:gd name="T30" fmla="*/ 29445126 w 454"/>
              <a:gd name="T31" fmla="*/ 20187276 h 609"/>
              <a:gd name="T32" fmla="*/ 38525084 w 454"/>
              <a:gd name="T33" fmla="*/ 29245613 h 609"/>
              <a:gd name="T34" fmla="*/ 29445126 w 454"/>
              <a:gd name="T35" fmla="*/ 39339251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4"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solidFill>
            <a:schemeClr val="accent1"/>
          </a:solidFill>
          <a:ln>
            <a:noFill/>
          </a:ln>
        </p:spPr>
        <p:txBody>
          <a:bodyPr wrap="none" lIns="91424" tIns="45712" rIns="91424" bIns="45712" anchor="ctr"/>
          <a:lstStyle/>
          <a:p>
            <a:endParaRPr lang="en-US" dirty="0"/>
          </a:p>
        </p:txBody>
      </p:sp>
      <p:sp>
        <p:nvSpPr>
          <p:cNvPr id="290" name="Freeform 127">
            <a:extLst>
              <a:ext uri="{FF2B5EF4-FFF2-40B4-BE49-F238E27FC236}">
                <a16:creationId xmlns:a16="http://schemas.microsoft.com/office/drawing/2014/main" id="{C2C9BE27-54EC-6047-B1C0-D5155252B85E}"/>
              </a:ext>
            </a:extLst>
          </p:cNvPr>
          <p:cNvSpPr>
            <a:spLocks noChangeArrowheads="1"/>
          </p:cNvSpPr>
          <p:nvPr/>
        </p:nvSpPr>
        <p:spPr bwMode="auto">
          <a:xfrm>
            <a:off x="9601699" y="2931166"/>
            <a:ext cx="264381" cy="354312"/>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accent1"/>
          </a:solidFill>
          <a:ln>
            <a:noFill/>
          </a:ln>
        </p:spPr>
        <p:txBody>
          <a:bodyPr wrap="none" lIns="91424" tIns="45712" rIns="91424" bIns="45712" anchor="ctr"/>
          <a:lstStyle/>
          <a:p>
            <a:endParaRPr lang="en-US" dirty="0"/>
          </a:p>
        </p:txBody>
      </p:sp>
      <p:sp>
        <p:nvSpPr>
          <p:cNvPr id="291" name="Freeform 128">
            <a:extLst>
              <a:ext uri="{FF2B5EF4-FFF2-40B4-BE49-F238E27FC236}">
                <a16:creationId xmlns:a16="http://schemas.microsoft.com/office/drawing/2014/main" id="{4435842E-9E24-164F-8FAE-5095B9DD6810}"/>
              </a:ext>
            </a:extLst>
          </p:cNvPr>
          <p:cNvSpPr>
            <a:spLocks noChangeArrowheads="1"/>
          </p:cNvSpPr>
          <p:nvPr/>
        </p:nvSpPr>
        <p:spPr bwMode="auto">
          <a:xfrm>
            <a:off x="8927014" y="2955557"/>
            <a:ext cx="354220" cy="305531"/>
          </a:xfrm>
          <a:custGeom>
            <a:avLst/>
            <a:gdLst>
              <a:gd name="T0" fmla="*/ 60431965 w 609"/>
              <a:gd name="T1" fmla="*/ 54199644 h 524"/>
              <a:gd name="T2" fmla="*/ 60431965 w 609"/>
              <a:gd name="T3" fmla="*/ 46791299 h 524"/>
              <a:gd name="T4" fmla="*/ 67678707 w 609"/>
              <a:gd name="T5" fmla="*/ 27554619 h 524"/>
              <a:gd name="T6" fmla="*/ 66772909 w 609"/>
              <a:gd name="T7" fmla="*/ 26645025 h 524"/>
              <a:gd name="T8" fmla="*/ 65867111 w 609"/>
              <a:gd name="T9" fmla="*/ 26645025 h 524"/>
              <a:gd name="T10" fmla="*/ 64961313 w 609"/>
              <a:gd name="T11" fmla="*/ 25735070 h 524"/>
              <a:gd name="T12" fmla="*/ 64055516 w 609"/>
              <a:gd name="T13" fmla="*/ 25735070 h 524"/>
              <a:gd name="T14" fmla="*/ 63149718 w 609"/>
              <a:gd name="T15" fmla="*/ 24825476 h 524"/>
              <a:gd name="T16" fmla="*/ 61338122 w 609"/>
              <a:gd name="T17" fmla="*/ 24825476 h 524"/>
              <a:gd name="T18" fmla="*/ 60431965 w 609"/>
              <a:gd name="T19" fmla="*/ 24825476 h 524"/>
              <a:gd name="T20" fmla="*/ 59526167 w 609"/>
              <a:gd name="T21" fmla="*/ 23005566 h 524"/>
              <a:gd name="T22" fmla="*/ 58620369 w 609"/>
              <a:gd name="T23" fmla="*/ 21055868 h 524"/>
              <a:gd name="T24" fmla="*/ 57714571 w 609"/>
              <a:gd name="T25" fmla="*/ 19236319 h 524"/>
              <a:gd name="T26" fmla="*/ 56808774 w 609"/>
              <a:gd name="T27" fmla="*/ 17416769 h 524"/>
              <a:gd name="T28" fmla="*/ 21998871 w 609"/>
              <a:gd name="T29" fmla="*/ 17416769 h 524"/>
              <a:gd name="T30" fmla="*/ 21093073 w 609"/>
              <a:gd name="T31" fmla="*/ 19236319 h 524"/>
              <a:gd name="T32" fmla="*/ 20187276 w 609"/>
              <a:gd name="T33" fmla="*/ 21055868 h 524"/>
              <a:gd name="T34" fmla="*/ 19281478 w 609"/>
              <a:gd name="T35" fmla="*/ 23005566 h 524"/>
              <a:gd name="T36" fmla="*/ 18375680 w 609"/>
              <a:gd name="T37" fmla="*/ 24825476 h 524"/>
              <a:gd name="T38" fmla="*/ 17469523 w 609"/>
              <a:gd name="T39" fmla="*/ 24825476 h 524"/>
              <a:gd name="T40" fmla="*/ 15657927 w 609"/>
              <a:gd name="T41" fmla="*/ 24825476 h 524"/>
              <a:gd name="T42" fmla="*/ 14622627 w 609"/>
              <a:gd name="T43" fmla="*/ 25735070 h 524"/>
              <a:gd name="T44" fmla="*/ 13716829 w 609"/>
              <a:gd name="T45" fmla="*/ 25735070 h 524"/>
              <a:gd name="T46" fmla="*/ 12811031 w 609"/>
              <a:gd name="T47" fmla="*/ 26645025 h 524"/>
              <a:gd name="T48" fmla="*/ 11905233 w 609"/>
              <a:gd name="T49" fmla="*/ 26645025 h 524"/>
              <a:gd name="T50" fmla="*/ 10999436 w 609"/>
              <a:gd name="T51" fmla="*/ 27554619 h 524"/>
              <a:gd name="T52" fmla="*/ 18375680 w 609"/>
              <a:gd name="T53" fmla="*/ 46791299 h 524"/>
              <a:gd name="T54" fmla="*/ 18375680 w 609"/>
              <a:gd name="T55" fmla="*/ 54199644 h 524"/>
              <a:gd name="T56" fmla="*/ 12811031 w 609"/>
              <a:gd name="T57" fmla="*/ 18326364 h 524"/>
              <a:gd name="T58" fmla="*/ 65867111 w 609"/>
              <a:gd name="T59" fmla="*/ 18326364 h 524"/>
              <a:gd name="T60" fmla="*/ 60431965 w 609"/>
              <a:gd name="T61" fmla="*/ 54199644 h 524"/>
              <a:gd name="T62" fmla="*/ 25622062 w 609"/>
              <a:gd name="T63" fmla="*/ 45881344 h 524"/>
              <a:gd name="T64" fmla="*/ 36621498 w 609"/>
              <a:gd name="T65" fmla="*/ 33013628 h 524"/>
              <a:gd name="T66" fmla="*/ 42186147 w 609"/>
              <a:gd name="T67" fmla="*/ 33013628 h 524"/>
              <a:gd name="T68" fmla="*/ 53056080 w 609"/>
              <a:gd name="T69" fmla="*/ 45881344 h 524"/>
              <a:gd name="T70" fmla="*/ 53961878 w 609"/>
              <a:gd name="T71" fmla="*/ 47700893 h 524"/>
              <a:gd name="T72" fmla="*/ 47620933 w 609"/>
              <a:gd name="T73" fmla="*/ 50560546 h 524"/>
              <a:gd name="T74" fmla="*/ 43091945 w 609"/>
              <a:gd name="T75" fmla="*/ 44971389 h 524"/>
              <a:gd name="T76" fmla="*/ 39339251 w 609"/>
              <a:gd name="T77" fmla="*/ 67976954 h 524"/>
              <a:gd name="T78" fmla="*/ 35715700 w 609"/>
              <a:gd name="T79" fmla="*/ 44971389 h 524"/>
              <a:gd name="T80" fmla="*/ 31186711 w 609"/>
              <a:gd name="T81" fmla="*/ 50560546 h 524"/>
              <a:gd name="T82" fmla="*/ 24716265 w 609"/>
              <a:gd name="T83" fmla="*/ 47700893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accent1"/>
          </a:solidFill>
          <a:ln>
            <a:noFill/>
          </a:ln>
        </p:spPr>
        <p:txBody>
          <a:bodyPr wrap="none" lIns="91424" tIns="45712" rIns="91424" bIns="45712" anchor="ctr"/>
          <a:lstStyle/>
          <a:p>
            <a:endParaRPr lang="en-US" dirty="0"/>
          </a:p>
        </p:txBody>
      </p:sp>
      <p:sp>
        <p:nvSpPr>
          <p:cNvPr id="292" name="Freeform 129">
            <a:extLst>
              <a:ext uri="{FF2B5EF4-FFF2-40B4-BE49-F238E27FC236}">
                <a16:creationId xmlns:a16="http://schemas.microsoft.com/office/drawing/2014/main" id="{1A660915-A6CA-D94F-8CED-42A4C5134429}"/>
              </a:ext>
            </a:extLst>
          </p:cNvPr>
          <p:cNvSpPr>
            <a:spLocks noChangeArrowheads="1"/>
          </p:cNvSpPr>
          <p:nvPr/>
        </p:nvSpPr>
        <p:spPr bwMode="auto">
          <a:xfrm>
            <a:off x="8254895" y="2955557"/>
            <a:ext cx="351654" cy="305531"/>
          </a:xfrm>
          <a:custGeom>
            <a:avLst/>
            <a:gdLst>
              <a:gd name="T0" fmla="*/ 60039333 w 602"/>
              <a:gd name="T1" fmla="*/ 54199644 h 524"/>
              <a:gd name="T2" fmla="*/ 60039333 w 602"/>
              <a:gd name="T3" fmla="*/ 46791299 h 524"/>
              <a:gd name="T4" fmla="*/ 67348302 w 602"/>
              <a:gd name="T5" fmla="*/ 27554619 h 524"/>
              <a:gd name="T6" fmla="*/ 66434636 w 602"/>
              <a:gd name="T7" fmla="*/ 26645025 h 524"/>
              <a:gd name="T8" fmla="*/ 66434636 w 602"/>
              <a:gd name="T9" fmla="*/ 26645025 h 524"/>
              <a:gd name="T10" fmla="*/ 64607303 w 602"/>
              <a:gd name="T11" fmla="*/ 25735070 h 524"/>
              <a:gd name="T12" fmla="*/ 63693998 w 602"/>
              <a:gd name="T13" fmla="*/ 25735070 h 524"/>
              <a:gd name="T14" fmla="*/ 62780332 w 602"/>
              <a:gd name="T15" fmla="*/ 24825476 h 524"/>
              <a:gd name="T16" fmla="*/ 61866665 w 602"/>
              <a:gd name="T17" fmla="*/ 24825476 h 524"/>
              <a:gd name="T18" fmla="*/ 60039333 w 602"/>
              <a:gd name="T19" fmla="*/ 24825476 h 524"/>
              <a:gd name="T20" fmla="*/ 60039333 w 602"/>
              <a:gd name="T21" fmla="*/ 23005566 h 524"/>
              <a:gd name="T22" fmla="*/ 59125666 w 602"/>
              <a:gd name="T23" fmla="*/ 21055868 h 524"/>
              <a:gd name="T24" fmla="*/ 58212000 w 602"/>
              <a:gd name="T25" fmla="*/ 19236319 h 524"/>
              <a:gd name="T26" fmla="*/ 57298334 w 602"/>
              <a:gd name="T27" fmla="*/ 17416769 h 524"/>
              <a:gd name="T28" fmla="*/ 21274806 w 602"/>
              <a:gd name="T29" fmla="*/ 17416769 h 524"/>
              <a:gd name="T30" fmla="*/ 20361140 w 602"/>
              <a:gd name="T31" fmla="*/ 19236319 h 524"/>
              <a:gd name="T32" fmla="*/ 19447473 w 602"/>
              <a:gd name="T33" fmla="*/ 21055868 h 524"/>
              <a:gd name="T34" fmla="*/ 19447473 w 602"/>
              <a:gd name="T35" fmla="*/ 23005566 h 524"/>
              <a:gd name="T36" fmla="*/ 18533807 w 602"/>
              <a:gd name="T37" fmla="*/ 24825476 h 524"/>
              <a:gd name="T38" fmla="*/ 16706474 w 602"/>
              <a:gd name="T39" fmla="*/ 24825476 h 524"/>
              <a:gd name="T40" fmla="*/ 15662387 w 602"/>
              <a:gd name="T41" fmla="*/ 24825476 h 524"/>
              <a:gd name="T42" fmla="*/ 14748721 w 602"/>
              <a:gd name="T43" fmla="*/ 25735070 h 524"/>
              <a:gd name="T44" fmla="*/ 13835055 w 602"/>
              <a:gd name="T45" fmla="*/ 25735070 h 524"/>
              <a:gd name="T46" fmla="*/ 12921388 w 602"/>
              <a:gd name="T47" fmla="*/ 26645025 h 524"/>
              <a:gd name="T48" fmla="*/ 12007722 w 602"/>
              <a:gd name="T49" fmla="*/ 26645025 h 524"/>
              <a:gd name="T50" fmla="*/ 11094056 w 602"/>
              <a:gd name="T51" fmla="*/ 27554619 h 524"/>
              <a:gd name="T52" fmla="*/ 18533807 w 602"/>
              <a:gd name="T53" fmla="*/ 46791299 h 524"/>
              <a:gd name="T54" fmla="*/ 18533807 w 602"/>
              <a:gd name="T55" fmla="*/ 54199644 h 524"/>
              <a:gd name="T56" fmla="*/ 12921388 w 602"/>
              <a:gd name="T57" fmla="*/ 18326364 h 524"/>
              <a:gd name="T58" fmla="*/ 65520970 w 602"/>
              <a:gd name="T59" fmla="*/ 18326364 h 524"/>
              <a:gd name="T60" fmla="*/ 60039333 w 602"/>
              <a:gd name="T61" fmla="*/ 54199644 h 524"/>
              <a:gd name="T62" fmla="*/ 28583776 w 602"/>
              <a:gd name="T63" fmla="*/ 47700893 h 524"/>
              <a:gd name="T64" fmla="*/ 31455196 w 602"/>
              <a:gd name="T65" fmla="*/ 49650591 h 524"/>
              <a:gd name="T66" fmla="*/ 36023527 w 602"/>
              <a:gd name="T67" fmla="*/ 35873281 h 524"/>
              <a:gd name="T68" fmla="*/ 43463279 w 602"/>
              <a:gd name="T69" fmla="*/ 35873281 h 524"/>
              <a:gd name="T70" fmla="*/ 48031249 w 602"/>
              <a:gd name="T71" fmla="*/ 49650591 h 524"/>
              <a:gd name="T72" fmla="*/ 50772248 w 602"/>
              <a:gd name="T73" fmla="*/ 47700893 h 524"/>
              <a:gd name="T74" fmla="*/ 53513248 w 602"/>
              <a:gd name="T75" fmla="*/ 54199644 h 524"/>
              <a:gd name="T76" fmla="*/ 42419192 w 602"/>
              <a:gd name="T77" fmla="*/ 66157405 h 524"/>
              <a:gd name="T78" fmla="*/ 39678193 w 602"/>
              <a:gd name="T79" fmla="*/ 67976954 h 524"/>
              <a:gd name="T80" fmla="*/ 36937194 w 602"/>
              <a:gd name="T81" fmla="*/ 66157405 h 524"/>
              <a:gd name="T82" fmla="*/ 25843138 w 602"/>
              <a:gd name="T83" fmla="*/ 54199644 h 524"/>
              <a:gd name="T84" fmla="*/ 28583776 w 602"/>
              <a:gd name="T85" fmla="*/ 47700893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24">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solidFill>
            <a:schemeClr val="accent1"/>
          </a:solidFill>
          <a:ln>
            <a:noFill/>
          </a:ln>
        </p:spPr>
        <p:txBody>
          <a:bodyPr wrap="none" lIns="91424" tIns="45712" rIns="91424" bIns="45712" anchor="ctr"/>
          <a:lstStyle/>
          <a:p>
            <a:endParaRPr lang="en-US" dirty="0"/>
          </a:p>
        </p:txBody>
      </p:sp>
      <p:sp>
        <p:nvSpPr>
          <p:cNvPr id="293" name="Freeform 130">
            <a:extLst>
              <a:ext uri="{FF2B5EF4-FFF2-40B4-BE49-F238E27FC236}">
                <a16:creationId xmlns:a16="http://schemas.microsoft.com/office/drawing/2014/main" id="{33B4A032-B494-F541-B96A-64AC521554AA}"/>
              </a:ext>
            </a:extLst>
          </p:cNvPr>
          <p:cNvSpPr>
            <a:spLocks noChangeArrowheads="1"/>
          </p:cNvSpPr>
          <p:nvPr/>
        </p:nvSpPr>
        <p:spPr bwMode="auto">
          <a:xfrm>
            <a:off x="7582778" y="2964543"/>
            <a:ext cx="351652" cy="287558"/>
          </a:xfrm>
          <a:custGeom>
            <a:avLst/>
            <a:gdLst>
              <a:gd name="T0" fmla="*/ 60038695 w 602"/>
              <a:gd name="T1" fmla="*/ 53584117 h 496"/>
              <a:gd name="T2" fmla="*/ 60038695 w 602"/>
              <a:gd name="T3" fmla="*/ 46259545 h 496"/>
              <a:gd name="T4" fmla="*/ 67347631 w 602"/>
              <a:gd name="T5" fmla="*/ 27241756 h 496"/>
              <a:gd name="T6" fmla="*/ 66434330 w 602"/>
              <a:gd name="T7" fmla="*/ 26342360 h 496"/>
              <a:gd name="T8" fmla="*/ 65520668 w 602"/>
              <a:gd name="T9" fmla="*/ 26342360 h 496"/>
              <a:gd name="T10" fmla="*/ 64607006 w 602"/>
              <a:gd name="T11" fmla="*/ 25442965 h 496"/>
              <a:gd name="T12" fmla="*/ 63693344 w 602"/>
              <a:gd name="T13" fmla="*/ 25442965 h 496"/>
              <a:gd name="T14" fmla="*/ 62779682 w 602"/>
              <a:gd name="T15" fmla="*/ 24543211 h 496"/>
              <a:gd name="T16" fmla="*/ 61866020 w 602"/>
              <a:gd name="T17" fmla="*/ 24543211 h 496"/>
              <a:gd name="T18" fmla="*/ 60038695 w 602"/>
              <a:gd name="T19" fmla="*/ 24543211 h 496"/>
              <a:gd name="T20" fmla="*/ 59125033 w 602"/>
              <a:gd name="T21" fmla="*/ 22744420 h 496"/>
              <a:gd name="T22" fmla="*/ 59125033 w 602"/>
              <a:gd name="T23" fmla="*/ 20816939 h 496"/>
              <a:gd name="T24" fmla="*/ 58211371 w 602"/>
              <a:gd name="T25" fmla="*/ 19017789 h 496"/>
              <a:gd name="T26" fmla="*/ 57167289 w 602"/>
              <a:gd name="T27" fmla="*/ 17218998 h 496"/>
              <a:gd name="T28" fmla="*/ 21274708 w 602"/>
              <a:gd name="T29" fmla="*/ 17218998 h 496"/>
              <a:gd name="T30" fmla="*/ 20361046 w 602"/>
              <a:gd name="T31" fmla="*/ 19017789 h 496"/>
              <a:gd name="T32" fmla="*/ 19447384 w 602"/>
              <a:gd name="T33" fmla="*/ 20816939 h 496"/>
              <a:gd name="T34" fmla="*/ 18533722 w 602"/>
              <a:gd name="T35" fmla="*/ 22744420 h 496"/>
              <a:gd name="T36" fmla="*/ 18533722 w 602"/>
              <a:gd name="T37" fmla="*/ 24543211 h 496"/>
              <a:gd name="T38" fmla="*/ 16575978 w 602"/>
              <a:gd name="T39" fmla="*/ 24543211 h 496"/>
              <a:gd name="T40" fmla="*/ 15662315 w 602"/>
              <a:gd name="T41" fmla="*/ 24543211 h 496"/>
              <a:gd name="T42" fmla="*/ 14748653 w 602"/>
              <a:gd name="T43" fmla="*/ 25442965 h 496"/>
              <a:gd name="T44" fmla="*/ 13834991 w 602"/>
              <a:gd name="T45" fmla="*/ 25442965 h 496"/>
              <a:gd name="T46" fmla="*/ 12007667 w 602"/>
              <a:gd name="T47" fmla="*/ 26342360 h 496"/>
              <a:gd name="T48" fmla="*/ 12007667 w 602"/>
              <a:gd name="T49" fmla="*/ 26342360 h 496"/>
              <a:gd name="T50" fmla="*/ 11094005 w 602"/>
              <a:gd name="T51" fmla="*/ 27241756 h 496"/>
              <a:gd name="T52" fmla="*/ 18533722 w 602"/>
              <a:gd name="T53" fmla="*/ 46259545 h 496"/>
              <a:gd name="T54" fmla="*/ 18533722 w 602"/>
              <a:gd name="T55" fmla="*/ 53584117 h 496"/>
              <a:gd name="T56" fmla="*/ 12921329 w 602"/>
              <a:gd name="T57" fmla="*/ 18118394 h 496"/>
              <a:gd name="T58" fmla="*/ 65520668 w 602"/>
              <a:gd name="T59" fmla="*/ 18118394 h 496"/>
              <a:gd name="T60" fmla="*/ 60038695 w 602"/>
              <a:gd name="T61" fmla="*/ 53584117 h 496"/>
              <a:gd name="T62" fmla="*/ 29497307 w 602"/>
              <a:gd name="T63" fmla="*/ 36365119 h 496"/>
              <a:gd name="T64" fmla="*/ 31324631 w 602"/>
              <a:gd name="T65" fmla="*/ 38164268 h 496"/>
              <a:gd name="T66" fmla="*/ 46203704 w 602"/>
              <a:gd name="T67" fmla="*/ 38164268 h 496"/>
              <a:gd name="T68" fmla="*/ 48944691 w 602"/>
              <a:gd name="T69" fmla="*/ 36365119 h 496"/>
              <a:gd name="T70" fmla="*/ 51685677 w 602"/>
              <a:gd name="T71" fmla="*/ 42661604 h 496"/>
              <a:gd name="T72" fmla="*/ 44376380 w 602"/>
              <a:gd name="T73" fmla="*/ 49986176 h 496"/>
              <a:gd name="T74" fmla="*/ 51685677 w 602"/>
              <a:gd name="T75" fmla="*/ 57182057 h 496"/>
              <a:gd name="T76" fmla="*/ 48944691 w 602"/>
              <a:gd name="T77" fmla="*/ 63607233 h 496"/>
              <a:gd name="T78" fmla="*/ 46203704 w 602"/>
              <a:gd name="T79" fmla="*/ 61679752 h 496"/>
              <a:gd name="T80" fmla="*/ 31324631 w 602"/>
              <a:gd name="T81" fmla="*/ 61679752 h 496"/>
              <a:gd name="T82" fmla="*/ 29497307 w 602"/>
              <a:gd name="T83" fmla="*/ 63607233 h 496"/>
              <a:gd name="T84" fmla="*/ 26756320 w 602"/>
              <a:gd name="T85" fmla="*/ 57182057 h 496"/>
              <a:gd name="T86" fmla="*/ 34196037 w 602"/>
              <a:gd name="T87" fmla="*/ 49986176 h 496"/>
              <a:gd name="T88" fmla="*/ 26756320 w 602"/>
              <a:gd name="T89" fmla="*/ 42661604 h 496"/>
              <a:gd name="T90" fmla="*/ 29497307 w 602"/>
              <a:gd name="T91" fmla="*/ 36365119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496">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solidFill>
            <a:schemeClr val="accent1"/>
          </a:solidFill>
          <a:ln>
            <a:noFill/>
          </a:ln>
        </p:spPr>
        <p:txBody>
          <a:bodyPr wrap="none" lIns="91424" tIns="45712" rIns="91424" bIns="45712" anchor="ctr"/>
          <a:lstStyle/>
          <a:p>
            <a:endParaRPr lang="en-US" dirty="0"/>
          </a:p>
        </p:txBody>
      </p:sp>
      <p:sp>
        <p:nvSpPr>
          <p:cNvPr id="294" name="Freeform 131">
            <a:extLst>
              <a:ext uri="{FF2B5EF4-FFF2-40B4-BE49-F238E27FC236}">
                <a16:creationId xmlns:a16="http://schemas.microsoft.com/office/drawing/2014/main" id="{444FFCC9-9A69-AA43-BD4E-340DC6152C07}"/>
              </a:ext>
            </a:extLst>
          </p:cNvPr>
          <p:cNvSpPr>
            <a:spLocks noChangeArrowheads="1"/>
          </p:cNvSpPr>
          <p:nvPr/>
        </p:nvSpPr>
        <p:spPr bwMode="auto">
          <a:xfrm>
            <a:off x="6908093" y="2964543"/>
            <a:ext cx="354220" cy="287558"/>
          </a:xfrm>
          <a:custGeom>
            <a:avLst/>
            <a:gdLst>
              <a:gd name="T0" fmla="*/ 60431965 w 609"/>
              <a:gd name="T1" fmla="*/ 53584117 h 496"/>
              <a:gd name="T2" fmla="*/ 60431965 w 609"/>
              <a:gd name="T3" fmla="*/ 46259545 h 496"/>
              <a:gd name="T4" fmla="*/ 67678707 w 609"/>
              <a:gd name="T5" fmla="*/ 27241756 h 496"/>
              <a:gd name="T6" fmla="*/ 66772909 w 609"/>
              <a:gd name="T7" fmla="*/ 26342360 h 496"/>
              <a:gd name="T8" fmla="*/ 65867111 w 609"/>
              <a:gd name="T9" fmla="*/ 26342360 h 496"/>
              <a:gd name="T10" fmla="*/ 64961313 w 609"/>
              <a:gd name="T11" fmla="*/ 25442965 h 496"/>
              <a:gd name="T12" fmla="*/ 64055516 w 609"/>
              <a:gd name="T13" fmla="*/ 25442965 h 496"/>
              <a:gd name="T14" fmla="*/ 63149718 w 609"/>
              <a:gd name="T15" fmla="*/ 24543211 h 496"/>
              <a:gd name="T16" fmla="*/ 61338122 w 609"/>
              <a:gd name="T17" fmla="*/ 24543211 h 496"/>
              <a:gd name="T18" fmla="*/ 60431965 w 609"/>
              <a:gd name="T19" fmla="*/ 24543211 h 496"/>
              <a:gd name="T20" fmla="*/ 59397024 w 609"/>
              <a:gd name="T21" fmla="*/ 22744420 h 496"/>
              <a:gd name="T22" fmla="*/ 58491226 w 609"/>
              <a:gd name="T23" fmla="*/ 20816939 h 496"/>
              <a:gd name="T24" fmla="*/ 57585069 w 609"/>
              <a:gd name="T25" fmla="*/ 19017789 h 496"/>
              <a:gd name="T26" fmla="*/ 56679271 w 609"/>
              <a:gd name="T27" fmla="*/ 17218998 h 496"/>
              <a:gd name="T28" fmla="*/ 21998871 w 609"/>
              <a:gd name="T29" fmla="*/ 17218998 h 496"/>
              <a:gd name="T30" fmla="*/ 21093073 w 609"/>
              <a:gd name="T31" fmla="*/ 19017789 h 496"/>
              <a:gd name="T32" fmla="*/ 20187276 w 609"/>
              <a:gd name="T33" fmla="*/ 20816939 h 496"/>
              <a:gd name="T34" fmla="*/ 19281478 w 609"/>
              <a:gd name="T35" fmla="*/ 22744420 h 496"/>
              <a:gd name="T36" fmla="*/ 18246178 w 609"/>
              <a:gd name="T37" fmla="*/ 24543211 h 496"/>
              <a:gd name="T38" fmla="*/ 17340380 w 609"/>
              <a:gd name="T39" fmla="*/ 24543211 h 496"/>
              <a:gd name="T40" fmla="*/ 15528425 w 609"/>
              <a:gd name="T41" fmla="*/ 24543211 h 496"/>
              <a:gd name="T42" fmla="*/ 14622627 w 609"/>
              <a:gd name="T43" fmla="*/ 25442965 h 496"/>
              <a:gd name="T44" fmla="*/ 13716829 w 609"/>
              <a:gd name="T45" fmla="*/ 25442965 h 496"/>
              <a:gd name="T46" fmla="*/ 12811031 w 609"/>
              <a:gd name="T47" fmla="*/ 26342360 h 496"/>
              <a:gd name="T48" fmla="*/ 11905233 w 609"/>
              <a:gd name="T49" fmla="*/ 26342360 h 496"/>
              <a:gd name="T50" fmla="*/ 10999436 w 609"/>
              <a:gd name="T51" fmla="*/ 27241756 h 496"/>
              <a:gd name="T52" fmla="*/ 18246178 w 609"/>
              <a:gd name="T53" fmla="*/ 46259545 h 496"/>
              <a:gd name="T54" fmla="*/ 18246178 w 609"/>
              <a:gd name="T55" fmla="*/ 53584117 h 496"/>
              <a:gd name="T56" fmla="*/ 12811031 w 609"/>
              <a:gd name="T57" fmla="*/ 18118394 h 496"/>
              <a:gd name="T58" fmla="*/ 65867111 w 609"/>
              <a:gd name="T59" fmla="*/ 18118394 h 496"/>
              <a:gd name="T60" fmla="*/ 60431965 w 609"/>
              <a:gd name="T61" fmla="*/ 53584117 h 496"/>
              <a:gd name="T62" fmla="*/ 29245613 w 609"/>
              <a:gd name="T63" fmla="*/ 46259545 h 496"/>
              <a:gd name="T64" fmla="*/ 31963007 w 609"/>
              <a:gd name="T65" fmla="*/ 47159299 h 496"/>
              <a:gd name="T66" fmla="*/ 49432889 w 609"/>
              <a:gd name="T67" fmla="*/ 38164268 h 496"/>
              <a:gd name="T68" fmla="*/ 56679271 w 609"/>
              <a:gd name="T69" fmla="*/ 39963059 h 496"/>
              <a:gd name="T70" fmla="*/ 42056644 w 609"/>
              <a:gd name="T71" fmla="*/ 61679752 h 496"/>
              <a:gd name="T72" fmla="*/ 36621498 w 609"/>
              <a:gd name="T73" fmla="*/ 61679752 h 496"/>
              <a:gd name="T74" fmla="*/ 27434018 w 609"/>
              <a:gd name="T75" fmla="*/ 52684721 h 496"/>
              <a:gd name="T76" fmla="*/ 25622062 w 609"/>
              <a:gd name="T77" fmla="*/ 49986176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496">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solidFill>
            <a:schemeClr val="accent1"/>
          </a:solidFill>
          <a:ln>
            <a:noFill/>
          </a:ln>
        </p:spPr>
        <p:txBody>
          <a:bodyPr wrap="none" lIns="91424" tIns="45712" rIns="91424" bIns="45712" anchor="ctr"/>
          <a:lstStyle/>
          <a:p>
            <a:endParaRPr lang="en-US" dirty="0"/>
          </a:p>
        </p:txBody>
      </p:sp>
      <p:sp>
        <p:nvSpPr>
          <p:cNvPr id="295" name="Freeform 132">
            <a:extLst>
              <a:ext uri="{FF2B5EF4-FFF2-40B4-BE49-F238E27FC236}">
                <a16:creationId xmlns:a16="http://schemas.microsoft.com/office/drawing/2014/main" id="{FFEDC15D-494C-EA45-875A-2BACB7E98EF8}"/>
              </a:ext>
            </a:extLst>
          </p:cNvPr>
          <p:cNvSpPr>
            <a:spLocks noChangeArrowheads="1"/>
          </p:cNvSpPr>
          <p:nvPr/>
        </p:nvSpPr>
        <p:spPr bwMode="auto">
          <a:xfrm>
            <a:off x="6235974" y="2986367"/>
            <a:ext cx="351654" cy="243911"/>
          </a:xfrm>
          <a:custGeom>
            <a:avLst/>
            <a:gdLst>
              <a:gd name="T0" fmla="*/ 59908912 w 602"/>
              <a:gd name="T1" fmla="*/ 54282578 h 418"/>
              <a:gd name="T2" fmla="*/ 59908912 w 602"/>
              <a:gd name="T3" fmla="*/ 54282578 h 418"/>
              <a:gd name="T4" fmla="*/ 18403387 w 602"/>
              <a:gd name="T5" fmla="*/ 54282578 h 418"/>
              <a:gd name="T6" fmla="*/ 0 w 602"/>
              <a:gd name="T7" fmla="*/ 35928130 h 418"/>
              <a:gd name="T8" fmla="*/ 12921388 w 602"/>
              <a:gd name="T9" fmla="*/ 18354447 h 418"/>
              <a:gd name="T10" fmla="*/ 39678193 w 602"/>
              <a:gd name="T11" fmla="*/ 0 h 418"/>
              <a:gd name="T12" fmla="*/ 65520970 w 602"/>
              <a:gd name="T13" fmla="*/ 18354447 h 418"/>
              <a:gd name="T14" fmla="*/ 78442719 w 602"/>
              <a:gd name="T15" fmla="*/ 35928130 h 418"/>
              <a:gd name="T16" fmla="*/ 59908912 w 602"/>
              <a:gd name="T17" fmla="*/ 54282578 h 418"/>
              <a:gd name="T18" fmla="*/ 67348302 w 602"/>
              <a:gd name="T19" fmla="*/ 27596975 h 418"/>
              <a:gd name="T20" fmla="*/ 67348302 w 602"/>
              <a:gd name="T21" fmla="*/ 27596975 h 418"/>
              <a:gd name="T22" fmla="*/ 66434636 w 602"/>
              <a:gd name="T23" fmla="*/ 26685603 h 418"/>
              <a:gd name="T24" fmla="*/ 66434636 w 602"/>
              <a:gd name="T25" fmla="*/ 26685603 h 418"/>
              <a:gd name="T26" fmla="*/ 66434636 w 602"/>
              <a:gd name="T27" fmla="*/ 26685603 h 418"/>
              <a:gd name="T28" fmla="*/ 66434636 w 602"/>
              <a:gd name="T29" fmla="*/ 26685603 h 418"/>
              <a:gd name="T30" fmla="*/ 65520970 w 602"/>
              <a:gd name="T31" fmla="*/ 25774591 h 418"/>
              <a:gd name="T32" fmla="*/ 64607303 w 602"/>
              <a:gd name="T33" fmla="*/ 25774591 h 418"/>
              <a:gd name="T34" fmla="*/ 64607303 w 602"/>
              <a:gd name="T35" fmla="*/ 25774591 h 418"/>
              <a:gd name="T36" fmla="*/ 63693998 w 602"/>
              <a:gd name="T37" fmla="*/ 25774591 h 418"/>
              <a:gd name="T38" fmla="*/ 63693998 w 602"/>
              <a:gd name="T39" fmla="*/ 24863219 h 418"/>
              <a:gd name="T40" fmla="*/ 62780332 w 602"/>
              <a:gd name="T41" fmla="*/ 24863219 h 418"/>
              <a:gd name="T42" fmla="*/ 62780332 w 602"/>
              <a:gd name="T43" fmla="*/ 24863219 h 418"/>
              <a:gd name="T44" fmla="*/ 61866665 w 602"/>
              <a:gd name="T45" fmla="*/ 24863219 h 418"/>
              <a:gd name="T46" fmla="*/ 61866665 w 602"/>
              <a:gd name="T47" fmla="*/ 24863219 h 418"/>
              <a:gd name="T48" fmla="*/ 59908912 w 602"/>
              <a:gd name="T49" fmla="*/ 24863219 h 418"/>
              <a:gd name="T50" fmla="*/ 59908912 w 602"/>
              <a:gd name="T51" fmla="*/ 24863219 h 418"/>
              <a:gd name="T52" fmla="*/ 59908912 w 602"/>
              <a:gd name="T53" fmla="*/ 23040835 h 418"/>
              <a:gd name="T54" fmla="*/ 58995246 w 602"/>
              <a:gd name="T55" fmla="*/ 23040835 h 418"/>
              <a:gd name="T56" fmla="*/ 58995246 w 602"/>
              <a:gd name="T57" fmla="*/ 21088203 h 418"/>
              <a:gd name="T58" fmla="*/ 58995246 w 602"/>
              <a:gd name="T59" fmla="*/ 21088203 h 418"/>
              <a:gd name="T60" fmla="*/ 58081579 w 602"/>
              <a:gd name="T61" fmla="*/ 19265820 h 418"/>
              <a:gd name="T62" fmla="*/ 58081579 w 602"/>
              <a:gd name="T63" fmla="*/ 19265820 h 418"/>
              <a:gd name="T64" fmla="*/ 57167913 w 602"/>
              <a:gd name="T65" fmla="*/ 17443436 h 418"/>
              <a:gd name="T66" fmla="*/ 39678193 w 602"/>
              <a:gd name="T67" fmla="*/ 7289896 h 418"/>
              <a:gd name="T68" fmla="*/ 21274806 w 602"/>
              <a:gd name="T69" fmla="*/ 17443436 h 418"/>
              <a:gd name="T70" fmla="*/ 20361140 w 602"/>
              <a:gd name="T71" fmla="*/ 19265820 h 418"/>
              <a:gd name="T72" fmla="*/ 20361140 w 602"/>
              <a:gd name="T73" fmla="*/ 19265820 h 418"/>
              <a:gd name="T74" fmla="*/ 20361140 w 602"/>
              <a:gd name="T75" fmla="*/ 21088203 h 418"/>
              <a:gd name="T76" fmla="*/ 19317053 w 602"/>
              <a:gd name="T77" fmla="*/ 21088203 h 418"/>
              <a:gd name="T78" fmla="*/ 19317053 w 602"/>
              <a:gd name="T79" fmla="*/ 23040835 h 418"/>
              <a:gd name="T80" fmla="*/ 19317053 w 602"/>
              <a:gd name="T81" fmla="*/ 23040835 h 418"/>
              <a:gd name="T82" fmla="*/ 18403387 w 602"/>
              <a:gd name="T83" fmla="*/ 24863219 h 418"/>
              <a:gd name="T84" fmla="*/ 18403387 w 602"/>
              <a:gd name="T85" fmla="*/ 24863219 h 418"/>
              <a:gd name="T86" fmla="*/ 17489720 w 602"/>
              <a:gd name="T87" fmla="*/ 24863219 h 418"/>
              <a:gd name="T88" fmla="*/ 16576054 w 602"/>
              <a:gd name="T89" fmla="*/ 24863219 h 418"/>
              <a:gd name="T90" fmla="*/ 16576054 w 602"/>
              <a:gd name="T91" fmla="*/ 24863219 h 418"/>
              <a:gd name="T92" fmla="*/ 15662387 w 602"/>
              <a:gd name="T93" fmla="*/ 24863219 h 418"/>
              <a:gd name="T94" fmla="*/ 15662387 w 602"/>
              <a:gd name="T95" fmla="*/ 24863219 h 418"/>
              <a:gd name="T96" fmla="*/ 14748721 w 602"/>
              <a:gd name="T97" fmla="*/ 25774591 h 418"/>
              <a:gd name="T98" fmla="*/ 14748721 w 602"/>
              <a:gd name="T99" fmla="*/ 25774591 h 418"/>
              <a:gd name="T100" fmla="*/ 13835055 w 602"/>
              <a:gd name="T101" fmla="*/ 25774591 h 418"/>
              <a:gd name="T102" fmla="*/ 13835055 w 602"/>
              <a:gd name="T103" fmla="*/ 25774591 h 418"/>
              <a:gd name="T104" fmla="*/ 12921388 w 602"/>
              <a:gd name="T105" fmla="*/ 26685603 h 418"/>
              <a:gd name="T106" fmla="*/ 12921388 w 602"/>
              <a:gd name="T107" fmla="*/ 26685603 h 418"/>
              <a:gd name="T108" fmla="*/ 12007722 w 602"/>
              <a:gd name="T109" fmla="*/ 26685603 h 418"/>
              <a:gd name="T110" fmla="*/ 12007722 w 602"/>
              <a:gd name="T111" fmla="*/ 26685603 h 418"/>
              <a:gd name="T112" fmla="*/ 11094056 w 602"/>
              <a:gd name="T113" fmla="*/ 27596975 h 418"/>
              <a:gd name="T114" fmla="*/ 7439751 w 602"/>
              <a:gd name="T115" fmla="*/ 35928130 h 418"/>
              <a:gd name="T116" fmla="*/ 18403387 w 602"/>
              <a:gd name="T117" fmla="*/ 46862795 h 418"/>
              <a:gd name="T118" fmla="*/ 59908912 w 602"/>
              <a:gd name="T119" fmla="*/ 46862795 h 418"/>
              <a:gd name="T120" fmla="*/ 71002968 w 602"/>
              <a:gd name="T121" fmla="*/ 35928130 h 418"/>
              <a:gd name="T122" fmla="*/ 67348302 w 602"/>
              <a:gd name="T123" fmla="*/ 27596975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accent1"/>
          </a:solidFill>
          <a:ln>
            <a:noFill/>
          </a:ln>
        </p:spPr>
        <p:txBody>
          <a:bodyPr wrap="none" lIns="91424" tIns="45712" rIns="91424" bIns="45712" anchor="ctr"/>
          <a:lstStyle/>
          <a:p>
            <a:endParaRPr lang="en-US" dirty="0"/>
          </a:p>
        </p:txBody>
      </p:sp>
      <p:sp>
        <p:nvSpPr>
          <p:cNvPr id="310" name="Freeform 6">
            <a:extLst>
              <a:ext uri="{FF2B5EF4-FFF2-40B4-BE49-F238E27FC236}">
                <a16:creationId xmlns:a16="http://schemas.microsoft.com/office/drawing/2014/main" id="{67396FCC-DA13-B344-9199-F4BBB41317B0}"/>
              </a:ext>
            </a:extLst>
          </p:cNvPr>
          <p:cNvSpPr>
            <a:spLocks noChangeArrowheads="1"/>
          </p:cNvSpPr>
          <p:nvPr/>
        </p:nvSpPr>
        <p:spPr bwMode="auto">
          <a:xfrm>
            <a:off x="4149050" y="4368998"/>
            <a:ext cx="133475" cy="231074"/>
          </a:xfrm>
          <a:custGeom>
            <a:avLst/>
            <a:gdLst>
              <a:gd name="T0" fmla="*/ 27790747 w 228"/>
              <a:gd name="T1" fmla="*/ 6378503 h 396"/>
              <a:gd name="T2" fmla="*/ 27790747 w 228"/>
              <a:gd name="T3" fmla="*/ 6378503 h 396"/>
              <a:gd name="T4" fmla="*/ 8389687 w 228"/>
              <a:gd name="T5" fmla="*/ 25644259 h 396"/>
              <a:gd name="T6" fmla="*/ 28839639 w 228"/>
              <a:gd name="T7" fmla="*/ 45951270 h 396"/>
              <a:gd name="T8" fmla="*/ 28839639 w 228"/>
              <a:gd name="T9" fmla="*/ 45951270 h 396"/>
              <a:gd name="T10" fmla="*/ 29757103 w 228"/>
              <a:gd name="T11" fmla="*/ 47773648 h 396"/>
              <a:gd name="T12" fmla="*/ 25955458 w 228"/>
              <a:gd name="T13" fmla="*/ 51418403 h 396"/>
              <a:gd name="T14" fmla="*/ 23202705 w 228"/>
              <a:gd name="T15" fmla="*/ 50507395 h 396"/>
              <a:gd name="T16" fmla="*/ 23202705 w 228"/>
              <a:gd name="T17" fmla="*/ 50507395 h 396"/>
              <a:gd name="T18" fmla="*/ 917464 w 228"/>
              <a:gd name="T19" fmla="*/ 28507892 h 396"/>
              <a:gd name="T20" fmla="*/ 917464 w 228"/>
              <a:gd name="T21" fmla="*/ 28507892 h 396"/>
              <a:gd name="T22" fmla="*/ 0 w 228"/>
              <a:gd name="T23" fmla="*/ 25644259 h 396"/>
              <a:gd name="T24" fmla="*/ 0 w 228"/>
              <a:gd name="T25" fmla="*/ 25644259 h 396"/>
              <a:gd name="T26" fmla="*/ 0 w 228"/>
              <a:gd name="T27" fmla="*/ 25644259 h 396"/>
              <a:gd name="T28" fmla="*/ 917464 w 228"/>
              <a:gd name="T29" fmla="*/ 22910511 h 396"/>
              <a:gd name="T30" fmla="*/ 917464 w 228"/>
              <a:gd name="T31" fmla="*/ 22910511 h 396"/>
              <a:gd name="T32" fmla="*/ 23202705 w 228"/>
              <a:gd name="T33" fmla="*/ 911369 h 396"/>
              <a:gd name="T34" fmla="*/ 23202705 w 228"/>
              <a:gd name="T35" fmla="*/ 911369 h 396"/>
              <a:gd name="T36" fmla="*/ 25955458 w 228"/>
              <a:gd name="T37" fmla="*/ 0 h 396"/>
              <a:gd name="T38" fmla="*/ 29757103 w 228"/>
              <a:gd name="T39" fmla="*/ 3644756 h 396"/>
              <a:gd name="T40" fmla="*/ 27790747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solidFill>
            <a:schemeClr val="accent1"/>
          </a:solidFill>
          <a:ln>
            <a:noFill/>
          </a:ln>
        </p:spPr>
        <p:txBody>
          <a:bodyPr wrap="none" lIns="91424" tIns="45712" rIns="91424" bIns="45712" anchor="ctr"/>
          <a:lstStyle/>
          <a:p>
            <a:endParaRPr lang="en-US" dirty="0"/>
          </a:p>
        </p:txBody>
      </p:sp>
      <p:sp>
        <p:nvSpPr>
          <p:cNvPr id="311" name="Freeform 7">
            <a:extLst>
              <a:ext uri="{FF2B5EF4-FFF2-40B4-BE49-F238E27FC236}">
                <a16:creationId xmlns:a16="http://schemas.microsoft.com/office/drawing/2014/main" id="{74DF4D01-3E55-7349-B7D9-E29CE7FE37B1}"/>
              </a:ext>
            </a:extLst>
          </p:cNvPr>
          <p:cNvSpPr>
            <a:spLocks noChangeArrowheads="1"/>
          </p:cNvSpPr>
          <p:nvPr/>
        </p:nvSpPr>
        <p:spPr bwMode="auto">
          <a:xfrm>
            <a:off x="3537629" y="4417781"/>
            <a:ext cx="231013" cy="133508"/>
          </a:xfrm>
          <a:custGeom>
            <a:avLst/>
            <a:gdLst>
              <a:gd name="T0" fmla="*/ 6475800 w 397"/>
              <a:gd name="T1" fmla="*/ 28839639 h 228"/>
              <a:gd name="T2" fmla="*/ 6475800 w 397"/>
              <a:gd name="T3" fmla="*/ 28839639 h 228"/>
              <a:gd name="T4" fmla="*/ 25644803 w 397"/>
              <a:gd name="T5" fmla="*/ 9307150 h 228"/>
              <a:gd name="T6" fmla="*/ 45849559 w 397"/>
              <a:gd name="T7" fmla="*/ 28839639 h 228"/>
              <a:gd name="T8" fmla="*/ 45849559 w 397"/>
              <a:gd name="T9" fmla="*/ 28839639 h 228"/>
              <a:gd name="T10" fmla="*/ 47662668 w 397"/>
              <a:gd name="T11" fmla="*/ 29757103 h 228"/>
              <a:gd name="T12" fmla="*/ 51289246 w 397"/>
              <a:gd name="T13" fmla="*/ 25955458 h 228"/>
              <a:gd name="T14" fmla="*/ 50382691 w 397"/>
              <a:gd name="T15" fmla="*/ 24120169 h 228"/>
              <a:gd name="T16" fmla="*/ 50382691 w 397"/>
              <a:gd name="T17" fmla="*/ 24120169 h 228"/>
              <a:gd name="T18" fmla="*/ 28494026 w 397"/>
              <a:gd name="T19" fmla="*/ 1966355 h 228"/>
              <a:gd name="T20" fmla="*/ 28494026 w 397"/>
              <a:gd name="T21" fmla="*/ 1966355 h 228"/>
              <a:gd name="T22" fmla="*/ 25644803 w 397"/>
              <a:gd name="T23" fmla="*/ 0 h 228"/>
              <a:gd name="T24" fmla="*/ 25644803 w 397"/>
              <a:gd name="T25" fmla="*/ 0 h 228"/>
              <a:gd name="T26" fmla="*/ 25644803 w 397"/>
              <a:gd name="T27" fmla="*/ 0 h 228"/>
              <a:gd name="T28" fmla="*/ 22924780 w 397"/>
              <a:gd name="T29" fmla="*/ 1966355 h 228"/>
              <a:gd name="T30" fmla="*/ 22924780 w 397"/>
              <a:gd name="T31" fmla="*/ 1966355 h 228"/>
              <a:gd name="T32" fmla="*/ 1036114 w 397"/>
              <a:gd name="T33" fmla="*/ 24120169 h 228"/>
              <a:gd name="T34" fmla="*/ 1036114 w 397"/>
              <a:gd name="T35" fmla="*/ 24120169 h 228"/>
              <a:gd name="T36" fmla="*/ 0 w 397"/>
              <a:gd name="T37" fmla="*/ 25955458 h 228"/>
              <a:gd name="T38" fmla="*/ 3756137 w 397"/>
              <a:gd name="T39" fmla="*/ 29757103 h 228"/>
              <a:gd name="T40" fmla="*/ 6475800 w 397"/>
              <a:gd name="T41" fmla="*/ 28839639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solidFill>
            <a:schemeClr val="accent1"/>
          </a:solidFill>
          <a:ln>
            <a:noFill/>
          </a:ln>
        </p:spPr>
        <p:txBody>
          <a:bodyPr wrap="none" lIns="91424" tIns="45712" rIns="91424" bIns="45712" anchor="ctr"/>
          <a:lstStyle/>
          <a:p>
            <a:endParaRPr lang="en-US" dirty="0"/>
          </a:p>
        </p:txBody>
      </p:sp>
      <p:sp>
        <p:nvSpPr>
          <p:cNvPr id="312" name="Freeform 8">
            <a:extLst>
              <a:ext uri="{FF2B5EF4-FFF2-40B4-BE49-F238E27FC236}">
                <a16:creationId xmlns:a16="http://schemas.microsoft.com/office/drawing/2014/main" id="{01620233-8F62-174E-8338-44E001029575}"/>
              </a:ext>
            </a:extLst>
          </p:cNvPr>
          <p:cNvSpPr>
            <a:spLocks noChangeArrowheads="1"/>
          </p:cNvSpPr>
          <p:nvPr/>
        </p:nvSpPr>
        <p:spPr bwMode="auto">
          <a:xfrm>
            <a:off x="2926208" y="4417781"/>
            <a:ext cx="231013" cy="133508"/>
          </a:xfrm>
          <a:custGeom>
            <a:avLst/>
            <a:gdLst>
              <a:gd name="T0" fmla="*/ 6475800 w 397"/>
              <a:gd name="T1" fmla="*/ 1966355 h 228"/>
              <a:gd name="T2" fmla="*/ 6475800 w 397"/>
              <a:gd name="T3" fmla="*/ 1966355 h 228"/>
              <a:gd name="T4" fmla="*/ 25644803 w 397"/>
              <a:gd name="T5" fmla="*/ 21367416 h 228"/>
              <a:gd name="T6" fmla="*/ 44943005 w 397"/>
              <a:gd name="T7" fmla="*/ 1048530 h 228"/>
              <a:gd name="T8" fmla="*/ 44943005 w 397"/>
              <a:gd name="T9" fmla="*/ 1048530 h 228"/>
              <a:gd name="T10" fmla="*/ 47662668 w 397"/>
              <a:gd name="T11" fmla="*/ 0 h 228"/>
              <a:gd name="T12" fmla="*/ 51289246 w 397"/>
              <a:gd name="T13" fmla="*/ 3801645 h 228"/>
              <a:gd name="T14" fmla="*/ 50382691 w 397"/>
              <a:gd name="T15" fmla="*/ 6554398 h 228"/>
              <a:gd name="T16" fmla="*/ 50382691 w 397"/>
              <a:gd name="T17" fmla="*/ 6554398 h 228"/>
              <a:gd name="T18" fmla="*/ 28494026 w 397"/>
              <a:gd name="T19" fmla="*/ 28839639 h 228"/>
              <a:gd name="T20" fmla="*/ 28494026 w 397"/>
              <a:gd name="T21" fmla="*/ 28839639 h 228"/>
              <a:gd name="T22" fmla="*/ 25644803 w 397"/>
              <a:gd name="T23" fmla="*/ 29757103 h 228"/>
              <a:gd name="T24" fmla="*/ 25644803 w 397"/>
              <a:gd name="T25" fmla="*/ 29757103 h 228"/>
              <a:gd name="T26" fmla="*/ 25644803 w 397"/>
              <a:gd name="T27" fmla="*/ 29757103 h 228"/>
              <a:gd name="T28" fmla="*/ 22924780 w 397"/>
              <a:gd name="T29" fmla="*/ 28839639 h 228"/>
              <a:gd name="T30" fmla="*/ 22924780 w 397"/>
              <a:gd name="T31" fmla="*/ 28839639 h 228"/>
              <a:gd name="T32" fmla="*/ 906554 w 397"/>
              <a:gd name="T33" fmla="*/ 6554398 h 228"/>
              <a:gd name="T34" fmla="*/ 906554 w 397"/>
              <a:gd name="T35" fmla="*/ 6554398 h 228"/>
              <a:gd name="T36" fmla="*/ 0 w 397"/>
              <a:gd name="T37" fmla="*/ 3801645 h 228"/>
              <a:gd name="T38" fmla="*/ 3756137 w 397"/>
              <a:gd name="T39" fmla="*/ 0 h 228"/>
              <a:gd name="T40" fmla="*/ 6475800 w 397"/>
              <a:gd name="T41" fmla="*/ 1966355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solidFill>
            <a:schemeClr val="accent1"/>
          </a:solidFill>
          <a:ln>
            <a:noFill/>
          </a:ln>
        </p:spPr>
        <p:txBody>
          <a:bodyPr wrap="none" lIns="91424" tIns="45712" rIns="91424" bIns="45712" anchor="ctr"/>
          <a:lstStyle/>
          <a:p>
            <a:endParaRPr lang="en-US" dirty="0"/>
          </a:p>
        </p:txBody>
      </p:sp>
      <p:sp>
        <p:nvSpPr>
          <p:cNvPr id="313" name="Freeform 9">
            <a:extLst>
              <a:ext uri="{FF2B5EF4-FFF2-40B4-BE49-F238E27FC236}">
                <a16:creationId xmlns:a16="http://schemas.microsoft.com/office/drawing/2014/main" id="{84EF89F2-7FA0-994E-9984-498CDE1B2EFA}"/>
              </a:ext>
            </a:extLst>
          </p:cNvPr>
          <p:cNvSpPr>
            <a:spLocks noChangeArrowheads="1"/>
          </p:cNvSpPr>
          <p:nvPr/>
        </p:nvSpPr>
        <p:spPr bwMode="auto">
          <a:xfrm>
            <a:off x="2360989" y="4392106"/>
            <a:ext cx="184811" cy="184859"/>
          </a:xfrm>
          <a:custGeom>
            <a:avLst/>
            <a:gdLst>
              <a:gd name="T0" fmla="*/ 39927606 w 319"/>
              <a:gd name="T1" fmla="*/ 5392165 h 319"/>
              <a:gd name="T2" fmla="*/ 39927606 w 319"/>
              <a:gd name="T3" fmla="*/ 5392165 h 319"/>
              <a:gd name="T4" fmla="*/ 25420105 w 319"/>
              <a:gd name="T5" fmla="*/ 19899666 h 319"/>
              <a:gd name="T6" fmla="*/ 39927606 w 319"/>
              <a:gd name="T7" fmla="*/ 34535440 h 319"/>
              <a:gd name="T8" fmla="*/ 39927606 w 319"/>
              <a:gd name="T9" fmla="*/ 34535440 h 319"/>
              <a:gd name="T10" fmla="*/ 40826240 w 319"/>
              <a:gd name="T11" fmla="*/ 37231344 h 319"/>
              <a:gd name="T12" fmla="*/ 37103070 w 319"/>
              <a:gd name="T13" fmla="*/ 40826240 h 319"/>
              <a:gd name="T14" fmla="*/ 35305443 w 319"/>
              <a:gd name="T15" fmla="*/ 39927606 h 319"/>
              <a:gd name="T16" fmla="*/ 35305443 w 319"/>
              <a:gd name="T17" fmla="*/ 39927606 h 319"/>
              <a:gd name="T18" fmla="*/ 20798300 w 319"/>
              <a:gd name="T19" fmla="*/ 25420105 h 319"/>
              <a:gd name="T20" fmla="*/ 6290800 w 319"/>
              <a:gd name="T21" fmla="*/ 39927606 h 319"/>
              <a:gd name="T22" fmla="*/ 6290800 w 319"/>
              <a:gd name="T23" fmla="*/ 39927606 h 319"/>
              <a:gd name="T24" fmla="*/ 3594896 w 319"/>
              <a:gd name="T25" fmla="*/ 40826240 h 319"/>
              <a:gd name="T26" fmla="*/ 0 w 319"/>
              <a:gd name="T27" fmla="*/ 37231344 h 319"/>
              <a:gd name="T28" fmla="*/ 898634 w 319"/>
              <a:gd name="T29" fmla="*/ 34535440 h 319"/>
              <a:gd name="T30" fmla="*/ 898634 w 319"/>
              <a:gd name="T31" fmla="*/ 34535440 h 319"/>
              <a:gd name="T32" fmla="*/ 15406135 w 319"/>
              <a:gd name="T33" fmla="*/ 19899666 h 319"/>
              <a:gd name="T34" fmla="*/ 898634 w 319"/>
              <a:gd name="T35" fmla="*/ 5392165 h 319"/>
              <a:gd name="T36" fmla="*/ 898634 w 319"/>
              <a:gd name="T37" fmla="*/ 5392165 h 319"/>
              <a:gd name="T38" fmla="*/ 0 w 319"/>
              <a:gd name="T39" fmla="*/ 3594896 h 319"/>
              <a:gd name="T40" fmla="*/ 3594896 w 319"/>
              <a:gd name="T41" fmla="*/ 0 h 319"/>
              <a:gd name="T42" fmla="*/ 6290800 w 319"/>
              <a:gd name="T43" fmla="*/ 898634 h 319"/>
              <a:gd name="T44" fmla="*/ 6290800 w 319"/>
              <a:gd name="T45" fmla="*/ 898634 h 319"/>
              <a:gd name="T46" fmla="*/ 20798300 w 319"/>
              <a:gd name="T47" fmla="*/ 15406135 h 319"/>
              <a:gd name="T48" fmla="*/ 35305443 w 319"/>
              <a:gd name="T49" fmla="*/ 898634 h 319"/>
              <a:gd name="T50" fmla="*/ 35305443 w 319"/>
              <a:gd name="T51" fmla="*/ 898634 h 319"/>
              <a:gd name="T52" fmla="*/ 37103070 w 319"/>
              <a:gd name="T53" fmla="*/ 0 h 319"/>
              <a:gd name="T54" fmla="*/ 40826240 w 319"/>
              <a:gd name="T55" fmla="*/ 3594896 h 319"/>
              <a:gd name="T56" fmla="*/ 39927606 w 319"/>
              <a:gd name="T57" fmla="*/ 5392165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chemeClr val="accent1"/>
          </a:solidFill>
          <a:ln>
            <a:noFill/>
          </a:ln>
        </p:spPr>
        <p:txBody>
          <a:bodyPr wrap="none" lIns="91424" tIns="45712" rIns="91424" bIns="45712" anchor="ctr"/>
          <a:lstStyle/>
          <a:p>
            <a:endParaRPr lang="en-US" dirty="0"/>
          </a:p>
        </p:txBody>
      </p:sp>
      <p:sp>
        <p:nvSpPr>
          <p:cNvPr id="314" name="Freeform 10">
            <a:extLst>
              <a:ext uri="{FF2B5EF4-FFF2-40B4-BE49-F238E27FC236}">
                <a16:creationId xmlns:a16="http://schemas.microsoft.com/office/drawing/2014/main" id="{1D219225-75C8-644C-BE02-9ACC27070795}"/>
              </a:ext>
            </a:extLst>
          </p:cNvPr>
          <p:cNvSpPr>
            <a:spLocks noChangeArrowheads="1"/>
          </p:cNvSpPr>
          <p:nvPr/>
        </p:nvSpPr>
        <p:spPr bwMode="auto">
          <a:xfrm>
            <a:off x="1749568" y="4406227"/>
            <a:ext cx="231013" cy="156617"/>
          </a:xfrm>
          <a:custGeom>
            <a:avLst/>
            <a:gdLst>
              <a:gd name="T0" fmla="*/ 50382691 w 397"/>
              <a:gd name="T1" fmla="*/ 5531243 h 270"/>
              <a:gd name="T2" fmla="*/ 50382691 w 397"/>
              <a:gd name="T3" fmla="*/ 5531243 h 270"/>
              <a:gd name="T4" fmla="*/ 50382691 w 397"/>
              <a:gd name="T5" fmla="*/ 5531243 h 270"/>
              <a:gd name="T6" fmla="*/ 22018225 w 397"/>
              <a:gd name="T7" fmla="*/ 33702852 h 270"/>
              <a:gd name="T8" fmla="*/ 22018225 w 397"/>
              <a:gd name="T9" fmla="*/ 33702852 h 270"/>
              <a:gd name="T10" fmla="*/ 20204756 w 397"/>
              <a:gd name="T11" fmla="*/ 34603087 h 270"/>
              <a:gd name="T12" fmla="*/ 17355534 w 397"/>
              <a:gd name="T13" fmla="*/ 33702852 h 270"/>
              <a:gd name="T14" fmla="*/ 17355534 w 397"/>
              <a:gd name="T15" fmla="*/ 33702852 h 270"/>
              <a:gd name="T16" fmla="*/ 1813109 w 397"/>
              <a:gd name="T17" fmla="*/ 18266516 h 270"/>
              <a:gd name="T18" fmla="*/ 1813109 w 397"/>
              <a:gd name="T19" fmla="*/ 18266516 h 270"/>
              <a:gd name="T20" fmla="*/ 0 w 397"/>
              <a:gd name="T21" fmla="*/ 15436336 h 270"/>
              <a:gd name="T22" fmla="*/ 3626578 w 397"/>
              <a:gd name="T23" fmla="*/ 11834680 h 270"/>
              <a:gd name="T24" fmla="*/ 6475800 w 397"/>
              <a:gd name="T25" fmla="*/ 12734914 h 270"/>
              <a:gd name="T26" fmla="*/ 6475800 w 397"/>
              <a:gd name="T27" fmla="*/ 12734914 h 270"/>
              <a:gd name="T28" fmla="*/ 20204756 w 397"/>
              <a:gd name="T29" fmla="*/ 26370422 h 270"/>
              <a:gd name="T30" fmla="*/ 45849559 w 397"/>
              <a:gd name="T31" fmla="*/ 900593 h 270"/>
              <a:gd name="T32" fmla="*/ 45849559 w 397"/>
              <a:gd name="T33" fmla="*/ 900593 h 270"/>
              <a:gd name="T34" fmla="*/ 47662668 w 397"/>
              <a:gd name="T35" fmla="*/ 0 h 270"/>
              <a:gd name="T36" fmla="*/ 51289246 w 397"/>
              <a:gd name="T37" fmla="*/ 3730415 h 270"/>
              <a:gd name="T38" fmla="*/ 50382691 w 397"/>
              <a:gd name="T39" fmla="*/ 5531243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7" h="270">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solidFill>
            <a:schemeClr val="accent1"/>
          </a:solidFill>
          <a:ln>
            <a:noFill/>
          </a:ln>
        </p:spPr>
        <p:txBody>
          <a:bodyPr wrap="none" lIns="91424" tIns="45712" rIns="91424" bIns="45712" anchor="ctr"/>
          <a:lstStyle/>
          <a:p>
            <a:endParaRPr lang="en-US" dirty="0"/>
          </a:p>
        </p:txBody>
      </p:sp>
      <p:sp>
        <p:nvSpPr>
          <p:cNvPr id="315" name="Freeform 11">
            <a:extLst>
              <a:ext uri="{FF2B5EF4-FFF2-40B4-BE49-F238E27FC236}">
                <a16:creationId xmlns:a16="http://schemas.microsoft.com/office/drawing/2014/main" id="{CA93688B-D148-C64A-8E8C-CBE4C2AB42EE}"/>
              </a:ext>
            </a:extLst>
          </p:cNvPr>
          <p:cNvSpPr>
            <a:spLocks noChangeArrowheads="1"/>
          </p:cNvSpPr>
          <p:nvPr/>
        </p:nvSpPr>
        <p:spPr bwMode="auto">
          <a:xfrm>
            <a:off x="1112478" y="4467846"/>
            <a:ext cx="256682" cy="33378"/>
          </a:xfrm>
          <a:custGeom>
            <a:avLst/>
            <a:gdLst>
              <a:gd name="T0" fmla="*/ 53614468 w 439"/>
              <a:gd name="T1" fmla="*/ 7216895 h 58"/>
              <a:gd name="T2" fmla="*/ 53614468 w 439"/>
              <a:gd name="T3" fmla="*/ 7216895 h 58"/>
              <a:gd name="T4" fmla="*/ 32299297 w 439"/>
              <a:gd name="T5" fmla="*/ 7216895 h 58"/>
              <a:gd name="T6" fmla="*/ 24976546 w 439"/>
              <a:gd name="T7" fmla="*/ 7216895 h 58"/>
              <a:gd name="T8" fmla="*/ 3661375 w 439"/>
              <a:gd name="T9" fmla="*/ 7216895 h 58"/>
              <a:gd name="T10" fmla="*/ 0 w 439"/>
              <a:gd name="T11" fmla="*/ 3545110 h 58"/>
              <a:gd name="T12" fmla="*/ 3661375 w 439"/>
              <a:gd name="T13" fmla="*/ 0 h 58"/>
              <a:gd name="T14" fmla="*/ 24976546 w 439"/>
              <a:gd name="T15" fmla="*/ 0 h 58"/>
              <a:gd name="T16" fmla="*/ 32299297 w 439"/>
              <a:gd name="T17" fmla="*/ 0 h 58"/>
              <a:gd name="T18" fmla="*/ 53614468 w 439"/>
              <a:gd name="T19" fmla="*/ 0 h 58"/>
              <a:gd name="T20" fmla="*/ 57275843 w 439"/>
              <a:gd name="T21" fmla="*/ 3545110 h 58"/>
              <a:gd name="T22" fmla="*/ 53614468 w 439"/>
              <a:gd name="T23" fmla="*/ 7216895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58">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solidFill>
            <a:schemeClr val="accent1"/>
          </a:solidFill>
          <a:ln>
            <a:noFill/>
          </a:ln>
        </p:spPr>
        <p:txBody>
          <a:bodyPr wrap="none" lIns="91424" tIns="45712" rIns="91424" bIns="45712" anchor="ctr"/>
          <a:lstStyle/>
          <a:p>
            <a:endParaRPr lang="en-US" dirty="0"/>
          </a:p>
        </p:txBody>
      </p:sp>
      <p:sp>
        <p:nvSpPr>
          <p:cNvPr id="316" name="Freeform 12">
            <a:extLst>
              <a:ext uri="{FF2B5EF4-FFF2-40B4-BE49-F238E27FC236}">
                <a16:creationId xmlns:a16="http://schemas.microsoft.com/office/drawing/2014/main" id="{5B9854AE-0308-9D40-AE45-D62FC4B93BCA}"/>
              </a:ext>
            </a:extLst>
          </p:cNvPr>
          <p:cNvSpPr>
            <a:spLocks noChangeArrowheads="1"/>
          </p:cNvSpPr>
          <p:nvPr/>
        </p:nvSpPr>
        <p:spPr bwMode="auto">
          <a:xfrm>
            <a:off x="480522" y="4358728"/>
            <a:ext cx="251548" cy="251614"/>
          </a:xfrm>
          <a:custGeom>
            <a:avLst/>
            <a:gdLst>
              <a:gd name="T0" fmla="*/ 52265637 w 432"/>
              <a:gd name="T1" fmla="*/ 31126164 h 432"/>
              <a:gd name="T2" fmla="*/ 52265637 w 432"/>
              <a:gd name="T3" fmla="*/ 31126164 h 432"/>
              <a:gd name="T4" fmla="*/ 32033685 w 432"/>
              <a:gd name="T5" fmla="*/ 31126164 h 432"/>
              <a:gd name="T6" fmla="*/ 32033685 w 432"/>
              <a:gd name="T7" fmla="*/ 52135991 h 432"/>
              <a:gd name="T8" fmla="*/ 28402521 w 432"/>
              <a:gd name="T9" fmla="*/ 55897161 h 432"/>
              <a:gd name="T10" fmla="*/ 24770997 w 432"/>
              <a:gd name="T11" fmla="*/ 52135991 h 432"/>
              <a:gd name="T12" fmla="*/ 24770997 w 432"/>
              <a:gd name="T13" fmla="*/ 31126164 h 432"/>
              <a:gd name="T14" fmla="*/ 3631524 w 432"/>
              <a:gd name="T15" fmla="*/ 31126164 h 432"/>
              <a:gd name="T16" fmla="*/ 0 w 432"/>
              <a:gd name="T17" fmla="*/ 27364994 h 432"/>
              <a:gd name="T18" fmla="*/ 3631524 w 432"/>
              <a:gd name="T19" fmla="*/ 23733470 h 432"/>
              <a:gd name="T20" fmla="*/ 24770997 w 432"/>
              <a:gd name="T21" fmla="*/ 23733470 h 432"/>
              <a:gd name="T22" fmla="*/ 24770997 w 432"/>
              <a:gd name="T23" fmla="*/ 3631524 h 432"/>
              <a:gd name="T24" fmla="*/ 28402521 w 432"/>
              <a:gd name="T25" fmla="*/ 0 h 432"/>
              <a:gd name="T26" fmla="*/ 32033685 w 432"/>
              <a:gd name="T27" fmla="*/ 3631524 h 432"/>
              <a:gd name="T28" fmla="*/ 32033685 w 432"/>
              <a:gd name="T29" fmla="*/ 23733470 h 432"/>
              <a:gd name="T30" fmla="*/ 52265637 w 432"/>
              <a:gd name="T31" fmla="*/ 23733470 h 432"/>
              <a:gd name="T32" fmla="*/ 55897161 w 432"/>
              <a:gd name="T33" fmla="*/ 27364994 h 432"/>
              <a:gd name="T34" fmla="*/ 52265637 w 432"/>
              <a:gd name="T35" fmla="*/ 31126164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2" h="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solidFill>
            <a:schemeClr val="accent1"/>
          </a:solidFill>
          <a:ln>
            <a:noFill/>
          </a:ln>
        </p:spPr>
        <p:txBody>
          <a:bodyPr wrap="none" lIns="91424" tIns="45712" rIns="91424" bIns="45712" anchor="ctr"/>
          <a:lstStyle/>
          <a:p>
            <a:endParaRPr lang="en-US" dirty="0"/>
          </a:p>
        </p:txBody>
      </p:sp>
      <p:sp>
        <p:nvSpPr>
          <p:cNvPr id="318" name="Freeform 77">
            <a:extLst>
              <a:ext uri="{FF2B5EF4-FFF2-40B4-BE49-F238E27FC236}">
                <a16:creationId xmlns:a16="http://schemas.microsoft.com/office/drawing/2014/main" id="{40334C43-B398-0B4C-9069-BBEF30DEDFD9}"/>
              </a:ext>
            </a:extLst>
          </p:cNvPr>
          <p:cNvSpPr>
            <a:spLocks noChangeArrowheads="1"/>
          </p:cNvSpPr>
          <p:nvPr/>
        </p:nvSpPr>
        <p:spPr bwMode="auto">
          <a:xfrm>
            <a:off x="9784795" y="4308662"/>
            <a:ext cx="354220" cy="351746"/>
          </a:xfrm>
          <a:custGeom>
            <a:avLst/>
            <a:gdLst>
              <a:gd name="T0" fmla="*/ 39468811 w 608"/>
              <a:gd name="T1" fmla="*/ 78442719 h 602"/>
              <a:gd name="T2" fmla="*/ 39468811 w 608"/>
              <a:gd name="T3" fmla="*/ 78442719 h 602"/>
              <a:gd name="T4" fmla="*/ 0 w 608"/>
              <a:gd name="T5" fmla="*/ 38764526 h 602"/>
              <a:gd name="T6" fmla="*/ 39468811 w 608"/>
              <a:gd name="T7" fmla="*/ 0 h 602"/>
              <a:gd name="T8" fmla="*/ 78807547 w 608"/>
              <a:gd name="T9" fmla="*/ 38764526 h 602"/>
              <a:gd name="T10" fmla="*/ 39468811 w 608"/>
              <a:gd name="T11" fmla="*/ 78442719 h 602"/>
              <a:gd name="T12" fmla="*/ 16488637 w 608"/>
              <a:gd name="T13" fmla="*/ 16576054 h 602"/>
              <a:gd name="T14" fmla="*/ 16488637 w 608"/>
              <a:gd name="T15" fmla="*/ 16576054 h 602"/>
              <a:gd name="T16" fmla="*/ 39468811 w 608"/>
              <a:gd name="T17" fmla="*/ 38764526 h 602"/>
              <a:gd name="T18" fmla="*/ 39468811 w 608"/>
              <a:gd name="T19" fmla="*/ 7308970 h 602"/>
              <a:gd name="T20" fmla="*/ 16488637 w 608"/>
              <a:gd name="T21" fmla="*/ 16576054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8" h="602">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solidFill>
            <a:schemeClr val="accent1"/>
          </a:solidFill>
          <a:ln>
            <a:noFill/>
          </a:ln>
        </p:spPr>
        <p:txBody>
          <a:bodyPr wrap="none" lIns="91424" tIns="45712" rIns="91424" bIns="45712" anchor="ctr"/>
          <a:lstStyle/>
          <a:p>
            <a:endParaRPr lang="en-US" dirty="0"/>
          </a:p>
        </p:txBody>
      </p:sp>
      <p:sp>
        <p:nvSpPr>
          <p:cNvPr id="319" name="Freeform 78">
            <a:extLst>
              <a:ext uri="{FF2B5EF4-FFF2-40B4-BE49-F238E27FC236}">
                <a16:creationId xmlns:a16="http://schemas.microsoft.com/office/drawing/2014/main" id="{486B47D8-710D-734F-B758-CB39598DF614}"/>
              </a:ext>
            </a:extLst>
          </p:cNvPr>
          <p:cNvSpPr>
            <a:spLocks noChangeArrowheads="1"/>
          </p:cNvSpPr>
          <p:nvPr/>
        </p:nvSpPr>
        <p:spPr bwMode="auto">
          <a:xfrm>
            <a:off x="9055301" y="4308662"/>
            <a:ext cx="349086" cy="351746"/>
          </a:xfrm>
          <a:custGeom>
            <a:avLst/>
            <a:gdLst>
              <a:gd name="T0" fmla="*/ 39230934 w 601"/>
              <a:gd name="T1" fmla="*/ 78442719 h 602"/>
              <a:gd name="T2" fmla="*/ 39230934 w 601"/>
              <a:gd name="T3" fmla="*/ 78442719 h 602"/>
              <a:gd name="T4" fmla="*/ 0 w 601"/>
              <a:gd name="T5" fmla="*/ 38764526 h 602"/>
              <a:gd name="T6" fmla="*/ 39230934 w 601"/>
              <a:gd name="T7" fmla="*/ 0 h 602"/>
              <a:gd name="T8" fmla="*/ 77429787 w 601"/>
              <a:gd name="T9" fmla="*/ 38764526 h 602"/>
              <a:gd name="T10" fmla="*/ 39230934 w 601"/>
              <a:gd name="T11" fmla="*/ 78442719 h 602"/>
              <a:gd name="T12" fmla="*/ 7226723 w 601"/>
              <a:gd name="T13" fmla="*/ 38764526 h 602"/>
              <a:gd name="T14" fmla="*/ 7226723 w 601"/>
              <a:gd name="T15" fmla="*/ 38764526 h 602"/>
              <a:gd name="T16" fmla="*/ 39230934 w 601"/>
              <a:gd name="T17" fmla="*/ 38764526 h 602"/>
              <a:gd name="T18" fmla="*/ 39230934 w 601"/>
              <a:gd name="T19" fmla="*/ 7308970 h 602"/>
              <a:gd name="T20" fmla="*/ 7226723 w 601"/>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1" h="602">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solidFill>
            <a:schemeClr val="accent1"/>
          </a:solidFill>
          <a:ln>
            <a:noFill/>
          </a:ln>
        </p:spPr>
        <p:txBody>
          <a:bodyPr wrap="none" lIns="91424" tIns="45712" rIns="91424" bIns="45712" anchor="ctr"/>
          <a:lstStyle/>
          <a:p>
            <a:endParaRPr lang="en-US" dirty="0"/>
          </a:p>
        </p:txBody>
      </p:sp>
      <p:sp>
        <p:nvSpPr>
          <p:cNvPr id="320" name="Freeform 79">
            <a:extLst>
              <a:ext uri="{FF2B5EF4-FFF2-40B4-BE49-F238E27FC236}">
                <a16:creationId xmlns:a16="http://schemas.microsoft.com/office/drawing/2014/main" id="{FEFC949D-1E1C-DB4D-923D-2527DF872358}"/>
              </a:ext>
            </a:extLst>
          </p:cNvPr>
          <p:cNvSpPr>
            <a:spLocks noChangeArrowheads="1"/>
          </p:cNvSpPr>
          <p:nvPr/>
        </p:nvSpPr>
        <p:spPr bwMode="auto">
          <a:xfrm>
            <a:off x="8325807" y="4308662"/>
            <a:ext cx="349086" cy="351746"/>
          </a:xfrm>
          <a:custGeom>
            <a:avLst/>
            <a:gdLst>
              <a:gd name="T0" fmla="*/ 38198494 w 601"/>
              <a:gd name="T1" fmla="*/ 78442719 h 602"/>
              <a:gd name="T2" fmla="*/ 38198494 w 601"/>
              <a:gd name="T3" fmla="*/ 78442719 h 602"/>
              <a:gd name="T4" fmla="*/ 0 w 601"/>
              <a:gd name="T5" fmla="*/ 38764526 h 602"/>
              <a:gd name="T6" fmla="*/ 38198494 w 601"/>
              <a:gd name="T7" fmla="*/ 0 h 602"/>
              <a:gd name="T8" fmla="*/ 77429787 w 601"/>
              <a:gd name="T9" fmla="*/ 38764526 h 602"/>
              <a:gd name="T10" fmla="*/ 38198494 w 601"/>
              <a:gd name="T11" fmla="*/ 78442719 h 602"/>
              <a:gd name="T12" fmla="*/ 7226723 w 601"/>
              <a:gd name="T13" fmla="*/ 38764526 h 602"/>
              <a:gd name="T14" fmla="*/ 7226723 w 601"/>
              <a:gd name="T15" fmla="*/ 38764526 h 602"/>
              <a:gd name="T16" fmla="*/ 16389361 w 601"/>
              <a:gd name="T17" fmla="*/ 61735884 h 602"/>
              <a:gd name="T18" fmla="*/ 38198494 w 601"/>
              <a:gd name="T19" fmla="*/ 38764526 h 602"/>
              <a:gd name="T20" fmla="*/ 38198494 w 601"/>
              <a:gd name="T21" fmla="*/ 7308970 h 602"/>
              <a:gd name="T22" fmla="*/ 7226723 w 601"/>
              <a:gd name="T23" fmla="*/ 3876452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1" h="602">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solidFill>
            <a:schemeClr val="accent1"/>
          </a:solidFill>
          <a:ln>
            <a:noFill/>
          </a:ln>
        </p:spPr>
        <p:txBody>
          <a:bodyPr wrap="none" lIns="91424" tIns="45712" rIns="91424" bIns="45712" anchor="ctr"/>
          <a:lstStyle/>
          <a:p>
            <a:endParaRPr lang="en-US" dirty="0"/>
          </a:p>
        </p:txBody>
      </p:sp>
      <p:sp>
        <p:nvSpPr>
          <p:cNvPr id="321" name="Freeform 80">
            <a:extLst>
              <a:ext uri="{FF2B5EF4-FFF2-40B4-BE49-F238E27FC236}">
                <a16:creationId xmlns:a16="http://schemas.microsoft.com/office/drawing/2014/main" id="{34484D6C-E3BD-9942-9A83-08E98449BF08}"/>
              </a:ext>
            </a:extLst>
          </p:cNvPr>
          <p:cNvSpPr>
            <a:spLocks noChangeArrowheads="1"/>
          </p:cNvSpPr>
          <p:nvPr/>
        </p:nvSpPr>
        <p:spPr bwMode="auto">
          <a:xfrm>
            <a:off x="7591179" y="4308662"/>
            <a:ext cx="354220" cy="351746"/>
          </a:xfrm>
          <a:custGeom>
            <a:avLst/>
            <a:gdLst>
              <a:gd name="T0" fmla="*/ 39339251 w 609"/>
              <a:gd name="T1" fmla="*/ 78442719 h 602"/>
              <a:gd name="T2" fmla="*/ 39339251 w 609"/>
              <a:gd name="T3" fmla="*/ 78442719 h 602"/>
              <a:gd name="T4" fmla="*/ 0 w 609"/>
              <a:gd name="T5" fmla="*/ 38764526 h 602"/>
              <a:gd name="T6" fmla="*/ 39339251 w 609"/>
              <a:gd name="T7" fmla="*/ 0 h 602"/>
              <a:gd name="T8" fmla="*/ 78678142 w 609"/>
              <a:gd name="T9" fmla="*/ 38764526 h 602"/>
              <a:gd name="T10" fmla="*/ 39339251 w 609"/>
              <a:gd name="T11" fmla="*/ 78442719 h 602"/>
              <a:gd name="T12" fmla="*/ 7376244 w 609"/>
              <a:gd name="T13" fmla="*/ 38764526 h 602"/>
              <a:gd name="T14" fmla="*/ 7376244 w 609"/>
              <a:gd name="T15" fmla="*/ 38764526 h 602"/>
              <a:gd name="T16" fmla="*/ 39339251 w 609"/>
              <a:gd name="T17" fmla="*/ 71002968 h 602"/>
              <a:gd name="T18" fmla="*/ 39339251 w 609"/>
              <a:gd name="T19" fmla="*/ 7308970 h 602"/>
              <a:gd name="T20" fmla="*/ 7376244 w 609"/>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9" h="602">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solidFill>
            <a:schemeClr val="accent1"/>
          </a:solidFill>
          <a:ln>
            <a:noFill/>
          </a:ln>
        </p:spPr>
        <p:txBody>
          <a:bodyPr wrap="none" lIns="91424" tIns="45712" rIns="91424" bIns="45712" anchor="ctr"/>
          <a:lstStyle/>
          <a:p>
            <a:endParaRPr lang="en-US" dirty="0"/>
          </a:p>
        </p:txBody>
      </p:sp>
      <p:sp>
        <p:nvSpPr>
          <p:cNvPr id="322" name="Freeform 81">
            <a:extLst>
              <a:ext uri="{FF2B5EF4-FFF2-40B4-BE49-F238E27FC236}">
                <a16:creationId xmlns:a16="http://schemas.microsoft.com/office/drawing/2014/main" id="{532EE7A7-F62E-2545-BDE5-852C22B287B1}"/>
              </a:ext>
            </a:extLst>
          </p:cNvPr>
          <p:cNvSpPr>
            <a:spLocks noChangeArrowheads="1"/>
          </p:cNvSpPr>
          <p:nvPr/>
        </p:nvSpPr>
        <p:spPr bwMode="auto">
          <a:xfrm>
            <a:off x="6859117" y="4308662"/>
            <a:ext cx="351654" cy="351746"/>
          </a:xfrm>
          <a:custGeom>
            <a:avLst/>
            <a:gdLst>
              <a:gd name="T0" fmla="*/ 39678193 w 602"/>
              <a:gd name="T1" fmla="*/ 78442719 h 602"/>
              <a:gd name="T2" fmla="*/ 39678193 w 602"/>
              <a:gd name="T3" fmla="*/ 78442719 h 602"/>
              <a:gd name="T4" fmla="*/ 0 w 602"/>
              <a:gd name="T5" fmla="*/ 38764526 h 602"/>
              <a:gd name="T6" fmla="*/ 39678193 w 602"/>
              <a:gd name="T7" fmla="*/ 0 h 602"/>
              <a:gd name="T8" fmla="*/ 78442719 w 602"/>
              <a:gd name="T9" fmla="*/ 38764526 h 602"/>
              <a:gd name="T10" fmla="*/ 39678193 w 602"/>
              <a:gd name="T11" fmla="*/ 78442719 h 602"/>
              <a:gd name="T12" fmla="*/ 7439751 w 602"/>
              <a:gd name="T13" fmla="*/ 38764526 h 602"/>
              <a:gd name="T14" fmla="*/ 7439751 w 602"/>
              <a:gd name="T15" fmla="*/ 38764526 h 602"/>
              <a:gd name="T16" fmla="*/ 39678193 w 602"/>
              <a:gd name="T17" fmla="*/ 71002968 h 602"/>
              <a:gd name="T18" fmla="*/ 61866665 w 602"/>
              <a:gd name="T19" fmla="*/ 61735884 h 602"/>
              <a:gd name="T20" fmla="*/ 39678193 w 602"/>
              <a:gd name="T21" fmla="*/ 38764526 h 602"/>
              <a:gd name="T22" fmla="*/ 39678193 w 602"/>
              <a:gd name="T23" fmla="*/ 7308970 h 602"/>
              <a:gd name="T24" fmla="*/ 7439751 w 602"/>
              <a:gd name="T25" fmla="*/ 38764526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solidFill>
            <a:schemeClr val="accent1"/>
          </a:solidFill>
          <a:ln>
            <a:noFill/>
          </a:ln>
        </p:spPr>
        <p:txBody>
          <a:bodyPr wrap="none" lIns="91424" tIns="45712" rIns="91424" bIns="45712" anchor="ctr"/>
          <a:lstStyle/>
          <a:p>
            <a:endParaRPr lang="en-US" dirty="0"/>
          </a:p>
        </p:txBody>
      </p:sp>
      <p:sp>
        <p:nvSpPr>
          <p:cNvPr id="323" name="Freeform 82">
            <a:extLst>
              <a:ext uri="{FF2B5EF4-FFF2-40B4-BE49-F238E27FC236}">
                <a16:creationId xmlns:a16="http://schemas.microsoft.com/office/drawing/2014/main" id="{9D5D399B-8EF6-5C42-845B-BC887B75F874}"/>
              </a:ext>
            </a:extLst>
          </p:cNvPr>
          <p:cNvSpPr>
            <a:spLocks noChangeArrowheads="1"/>
          </p:cNvSpPr>
          <p:nvPr/>
        </p:nvSpPr>
        <p:spPr bwMode="auto">
          <a:xfrm>
            <a:off x="6127057" y="4308662"/>
            <a:ext cx="351652" cy="351746"/>
          </a:xfrm>
          <a:custGeom>
            <a:avLst/>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7439717 w 602"/>
              <a:gd name="T13" fmla="*/ 38764526 h 602"/>
              <a:gd name="T14" fmla="*/ 7439717 w 602"/>
              <a:gd name="T15" fmla="*/ 38764526 h 602"/>
              <a:gd name="T16" fmla="*/ 38763987 w 602"/>
              <a:gd name="T17" fmla="*/ 71002968 h 602"/>
              <a:gd name="T18" fmla="*/ 71002280 w 602"/>
              <a:gd name="T19" fmla="*/ 38764526 h 602"/>
              <a:gd name="T20" fmla="*/ 71002280 w 602"/>
              <a:gd name="T21" fmla="*/ 38764526 h 602"/>
              <a:gd name="T22" fmla="*/ 38763987 w 602"/>
              <a:gd name="T23" fmla="*/ 38764526 h 602"/>
              <a:gd name="T24" fmla="*/ 38763987 w 602"/>
              <a:gd name="T25" fmla="*/ 7308970 h 602"/>
              <a:gd name="T26" fmla="*/ 7439717 w 602"/>
              <a:gd name="T27" fmla="*/ 38764526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solidFill>
            <a:schemeClr val="accent1"/>
          </a:solidFill>
          <a:ln>
            <a:noFill/>
          </a:ln>
        </p:spPr>
        <p:txBody>
          <a:bodyPr wrap="none" lIns="91424" tIns="45712" rIns="91424" bIns="45712" anchor="ctr"/>
          <a:lstStyle/>
          <a:p>
            <a:endParaRPr lang="en-US" dirty="0"/>
          </a:p>
        </p:txBody>
      </p:sp>
      <p:sp>
        <p:nvSpPr>
          <p:cNvPr id="324" name="Freeform 83">
            <a:extLst>
              <a:ext uri="{FF2B5EF4-FFF2-40B4-BE49-F238E27FC236}">
                <a16:creationId xmlns:a16="http://schemas.microsoft.com/office/drawing/2014/main" id="{1929909E-194C-4F43-8F77-0BCFCC1A9488}"/>
              </a:ext>
            </a:extLst>
          </p:cNvPr>
          <p:cNvSpPr>
            <a:spLocks noChangeArrowheads="1"/>
          </p:cNvSpPr>
          <p:nvPr/>
        </p:nvSpPr>
        <p:spPr bwMode="auto">
          <a:xfrm>
            <a:off x="5394995" y="4308662"/>
            <a:ext cx="351654" cy="351746"/>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accent1"/>
          </a:solidFill>
          <a:ln>
            <a:noFill/>
          </a:ln>
        </p:spPr>
        <p:txBody>
          <a:bodyPr wrap="none" lIns="91424" tIns="45712" rIns="91424" bIns="45712" anchor="ctr"/>
          <a:lstStyle/>
          <a:p>
            <a:endParaRPr lang="en-US" dirty="0"/>
          </a:p>
        </p:txBody>
      </p:sp>
      <p:sp>
        <p:nvSpPr>
          <p:cNvPr id="325" name="Freeform 84">
            <a:extLst>
              <a:ext uri="{FF2B5EF4-FFF2-40B4-BE49-F238E27FC236}">
                <a16:creationId xmlns:a16="http://schemas.microsoft.com/office/drawing/2014/main" id="{8616B61D-CD9D-A647-A4BC-6469AEC88409}"/>
              </a:ext>
            </a:extLst>
          </p:cNvPr>
          <p:cNvSpPr>
            <a:spLocks noChangeArrowheads="1"/>
          </p:cNvSpPr>
          <p:nvPr/>
        </p:nvSpPr>
        <p:spPr bwMode="auto">
          <a:xfrm>
            <a:off x="4662933" y="4308662"/>
            <a:ext cx="351654" cy="351746"/>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accent1"/>
          </a:solidFill>
          <a:ln>
            <a:noFill/>
          </a:ln>
        </p:spPr>
        <p:txBody>
          <a:bodyPr wrap="none" lIns="91424" tIns="45712" rIns="91424" bIns="45712" anchor="ctr"/>
          <a:lstStyle/>
          <a:p>
            <a:endParaRPr lang="en-US" dirty="0"/>
          </a:p>
        </p:txBody>
      </p:sp>
      <p:sp>
        <p:nvSpPr>
          <p:cNvPr id="326" name="Freeform 64">
            <a:extLst>
              <a:ext uri="{FF2B5EF4-FFF2-40B4-BE49-F238E27FC236}">
                <a16:creationId xmlns:a16="http://schemas.microsoft.com/office/drawing/2014/main" id="{8B98A82F-F1D5-C141-ADEF-A8CA70A3E70B}"/>
              </a:ext>
            </a:extLst>
          </p:cNvPr>
          <p:cNvSpPr>
            <a:spLocks noChangeArrowheads="1"/>
          </p:cNvSpPr>
          <p:nvPr/>
        </p:nvSpPr>
        <p:spPr bwMode="auto">
          <a:xfrm>
            <a:off x="5169224" y="5069581"/>
            <a:ext cx="143742" cy="169454"/>
          </a:xfrm>
          <a:custGeom>
            <a:avLst/>
            <a:gdLst>
              <a:gd name="T0" fmla="*/ 31612340 w 249"/>
              <a:gd name="T1" fmla="*/ 22945725 h 291"/>
              <a:gd name="T2" fmla="*/ 31612340 w 249"/>
              <a:gd name="T3" fmla="*/ 22945725 h 291"/>
              <a:gd name="T4" fmla="*/ 28043130 w 249"/>
              <a:gd name="T5" fmla="*/ 26575765 h 291"/>
              <a:gd name="T6" fmla="*/ 3696669 w 249"/>
              <a:gd name="T7" fmla="*/ 26575765 h 291"/>
              <a:gd name="T8" fmla="*/ 0 w 249"/>
              <a:gd name="T9" fmla="*/ 22945725 h 291"/>
              <a:gd name="T10" fmla="*/ 892213 w 249"/>
              <a:gd name="T11" fmla="*/ 21130705 h 291"/>
              <a:gd name="T12" fmla="*/ 892213 w 249"/>
              <a:gd name="T13" fmla="*/ 21130705 h 291"/>
              <a:gd name="T14" fmla="*/ 12746975 w 249"/>
              <a:gd name="T15" fmla="*/ 1944638 h 291"/>
              <a:gd name="T16" fmla="*/ 12746975 w 249"/>
              <a:gd name="T17" fmla="*/ 1944638 h 291"/>
              <a:gd name="T18" fmla="*/ 12746975 w 249"/>
              <a:gd name="T19" fmla="*/ 1944638 h 291"/>
              <a:gd name="T20" fmla="*/ 12746975 w 249"/>
              <a:gd name="T21" fmla="*/ 1944638 h 291"/>
              <a:gd name="T22" fmla="*/ 15423614 w 249"/>
              <a:gd name="T23" fmla="*/ 0 h 291"/>
              <a:gd name="T24" fmla="*/ 18992824 w 249"/>
              <a:gd name="T25" fmla="*/ 1944638 h 291"/>
              <a:gd name="T26" fmla="*/ 18992824 w 249"/>
              <a:gd name="T27" fmla="*/ 1944638 h 291"/>
              <a:gd name="T28" fmla="*/ 18992824 w 249"/>
              <a:gd name="T29" fmla="*/ 1944638 h 291"/>
              <a:gd name="T30" fmla="*/ 18992824 w 249"/>
              <a:gd name="T31" fmla="*/ 1944638 h 291"/>
              <a:gd name="T32" fmla="*/ 30720127 w 249"/>
              <a:gd name="T33" fmla="*/ 21130705 h 291"/>
              <a:gd name="T34" fmla="*/ 30720127 w 249"/>
              <a:gd name="T35" fmla="*/ 21130705 h 291"/>
              <a:gd name="T36" fmla="*/ 31612340 w 249"/>
              <a:gd name="T37" fmla="*/ 22945725 h 291"/>
              <a:gd name="T38" fmla="*/ 3696669 w 249"/>
              <a:gd name="T39" fmla="*/ 30335063 h 291"/>
              <a:gd name="T40" fmla="*/ 3696669 w 249"/>
              <a:gd name="T41" fmla="*/ 30335063 h 291"/>
              <a:gd name="T42" fmla="*/ 28043130 w 249"/>
              <a:gd name="T43" fmla="*/ 30335063 h 291"/>
              <a:gd name="T44" fmla="*/ 31612340 w 249"/>
              <a:gd name="T45" fmla="*/ 33965103 h 291"/>
              <a:gd name="T46" fmla="*/ 28043130 w 249"/>
              <a:gd name="T47" fmla="*/ 37594782 h 291"/>
              <a:gd name="T48" fmla="*/ 3696669 w 249"/>
              <a:gd name="T49" fmla="*/ 37594782 h 291"/>
              <a:gd name="T50" fmla="*/ 0 w 249"/>
              <a:gd name="T51" fmla="*/ 33965103 h 291"/>
              <a:gd name="T52" fmla="*/ 3696669 w 249"/>
              <a:gd name="T53" fmla="*/ 30335063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291">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solidFill>
            <a:schemeClr val="accent1"/>
          </a:solidFill>
          <a:ln>
            <a:noFill/>
          </a:ln>
        </p:spPr>
        <p:txBody>
          <a:bodyPr wrap="none" lIns="91424" tIns="45712" rIns="91424" bIns="45712" anchor="ctr"/>
          <a:lstStyle/>
          <a:p>
            <a:endParaRPr lang="en-US" dirty="0"/>
          </a:p>
        </p:txBody>
      </p:sp>
      <p:sp>
        <p:nvSpPr>
          <p:cNvPr id="327" name="Freeform 65">
            <a:extLst>
              <a:ext uri="{FF2B5EF4-FFF2-40B4-BE49-F238E27FC236}">
                <a16:creationId xmlns:a16="http://schemas.microsoft.com/office/drawing/2014/main" id="{7B504993-E4A7-9942-BF66-BFB72271BBC2}"/>
              </a:ext>
            </a:extLst>
          </p:cNvPr>
          <p:cNvSpPr>
            <a:spLocks noChangeArrowheads="1"/>
          </p:cNvSpPr>
          <p:nvPr/>
        </p:nvSpPr>
        <p:spPr bwMode="auto">
          <a:xfrm>
            <a:off x="4611210" y="5082419"/>
            <a:ext cx="133475" cy="143779"/>
          </a:xfrm>
          <a:custGeom>
            <a:avLst/>
            <a:gdLst>
              <a:gd name="T0" fmla="*/ 0 w 228"/>
              <a:gd name="T1" fmla="*/ 3597941 h 248"/>
              <a:gd name="T2" fmla="*/ 0 w 228"/>
              <a:gd name="T3" fmla="*/ 3597941 h 248"/>
              <a:gd name="T4" fmla="*/ 0 w 228"/>
              <a:gd name="T5" fmla="*/ 28141152 h 248"/>
              <a:gd name="T6" fmla="*/ 0 w 228"/>
              <a:gd name="T7" fmla="*/ 28141152 h 248"/>
              <a:gd name="T8" fmla="*/ 3801645 w 228"/>
              <a:gd name="T9" fmla="*/ 31739451 h 248"/>
              <a:gd name="T10" fmla="*/ 5636934 w 228"/>
              <a:gd name="T11" fmla="*/ 30839697 h 248"/>
              <a:gd name="T12" fmla="*/ 5636934 w 228"/>
              <a:gd name="T13" fmla="*/ 30839697 h 248"/>
              <a:gd name="T14" fmla="*/ 22284879 w 228"/>
              <a:gd name="T15" fmla="*/ 20816939 h 248"/>
              <a:gd name="T16" fmla="*/ 22284879 w 228"/>
              <a:gd name="T17" fmla="*/ 28141152 h 248"/>
              <a:gd name="T18" fmla="*/ 25955458 w 228"/>
              <a:gd name="T19" fmla="*/ 31739451 h 248"/>
              <a:gd name="T20" fmla="*/ 29757103 w 228"/>
              <a:gd name="T21" fmla="*/ 28141152 h 248"/>
              <a:gd name="T22" fmla="*/ 29757103 w 228"/>
              <a:gd name="T23" fmla="*/ 3597941 h 248"/>
              <a:gd name="T24" fmla="*/ 25955458 w 228"/>
              <a:gd name="T25" fmla="*/ 0 h 248"/>
              <a:gd name="T26" fmla="*/ 22284879 w 228"/>
              <a:gd name="T27" fmla="*/ 3597941 h 248"/>
              <a:gd name="T28" fmla="*/ 22284879 w 228"/>
              <a:gd name="T29" fmla="*/ 10793822 h 248"/>
              <a:gd name="T30" fmla="*/ 5636934 w 228"/>
              <a:gd name="T31" fmla="*/ 899396 h 248"/>
              <a:gd name="T32" fmla="*/ 5636934 w 228"/>
              <a:gd name="T33" fmla="*/ 899396 h 248"/>
              <a:gd name="T34" fmla="*/ 3801645 w 228"/>
              <a:gd name="T35" fmla="*/ 0 h 248"/>
              <a:gd name="T36" fmla="*/ 0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solidFill>
            <a:schemeClr val="accent1"/>
          </a:solidFill>
          <a:ln>
            <a:noFill/>
          </a:ln>
        </p:spPr>
        <p:txBody>
          <a:bodyPr wrap="none" lIns="91424" tIns="45712" rIns="91424" bIns="45712" anchor="ctr"/>
          <a:lstStyle/>
          <a:p>
            <a:endParaRPr lang="en-US" dirty="0"/>
          </a:p>
        </p:txBody>
      </p:sp>
      <p:sp>
        <p:nvSpPr>
          <p:cNvPr id="328" name="Freeform 66">
            <a:extLst>
              <a:ext uri="{FF2B5EF4-FFF2-40B4-BE49-F238E27FC236}">
                <a16:creationId xmlns:a16="http://schemas.microsoft.com/office/drawing/2014/main" id="{A088D504-11C0-B146-9277-9E8DEC913C15}"/>
              </a:ext>
            </a:extLst>
          </p:cNvPr>
          <p:cNvSpPr>
            <a:spLocks noChangeArrowheads="1"/>
          </p:cNvSpPr>
          <p:nvPr/>
        </p:nvSpPr>
        <p:spPr bwMode="auto">
          <a:xfrm>
            <a:off x="4053196" y="5082419"/>
            <a:ext cx="133475" cy="143779"/>
          </a:xfrm>
          <a:custGeom>
            <a:avLst/>
            <a:gdLst>
              <a:gd name="T0" fmla="*/ 29757103 w 228"/>
              <a:gd name="T1" fmla="*/ 3597941 h 248"/>
              <a:gd name="T2" fmla="*/ 29757103 w 228"/>
              <a:gd name="T3" fmla="*/ 3597941 h 248"/>
              <a:gd name="T4" fmla="*/ 29757103 w 228"/>
              <a:gd name="T5" fmla="*/ 28141152 h 248"/>
              <a:gd name="T6" fmla="*/ 29757103 w 228"/>
              <a:gd name="T7" fmla="*/ 28141152 h 248"/>
              <a:gd name="T8" fmla="*/ 25955458 w 228"/>
              <a:gd name="T9" fmla="*/ 31739451 h 248"/>
              <a:gd name="T10" fmla="*/ 24120169 w 228"/>
              <a:gd name="T11" fmla="*/ 30839697 h 248"/>
              <a:gd name="T12" fmla="*/ 24120169 w 228"/>
              <a:gd name="T13" fmla="*/ 30839697 h 248"/>
              <a:gd name="T14" fmla="*/ 7472223 w 228"/>
              <a:gd name="T15" fmla="*/ 20816939 h 248"/>
              <a:gd name="T16" fmla="*/ 7472223 w 228"/>
              <a:gd name="T17" fmla="*/ 28141152 h 248"/>
              <a:gd name="T18" fmla="*/ 3801645 w 228"/>
              <a:gd name="T19" fmla="*/ 31739451 h 248"/>
              <a:gd name="T20" fmla="*/ 0 w 228"/>
              <a:gd name="T21" fmla="*/ 28141152 h 248"/>
              <a:gd name="T22" fmla="*/ 0 w 228"/>
              <a:gd name="T23" fmla="*/ 3597941 h 248"/>
              <a:gd name="T24" fmla="*/ 3801645 w 228"/>
              <a:gd name="T25" fmla="*/ 0 h 248"/>
              <a:gd name="T26" fmla="*/ 7472223 w 228"/>
              <a:gd name="T27" fmla="*/ 3597941 h 248"/>
              <a:gd name="T28" fmla="*/ 7472223 w 228"/>
              <a:gd name="T29" fmla="*/ 10793822 h 248"/>
              <a:gd name="T30" fmla="*/ 24120169 w 228"/>
              <a:gd name="T31" fmla="*/ 899396 h 248"/>
              <a:gd name="T32" fmla="*/ 24120169 w 228"/>
              <a:gd name="T33" fmla="*/ 899396 h 248"/>
              <a:gd name="T34" fmla="*/ 25955458 w 228"/>
              <a:gd name="T35" fmla="*/ 0 h 248"/>
              <a:gd name="T36" fmla="*/ 29757103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solidFill>
            <a:schemeClr val="accent1"/>
          </a:solidFill>
          <a:ln>
            <a:noFill/>
          </a:ln>
        </p:spPr>
        <p:txBody>
          <a:bodyPr wrap="none" lIns="91424" tIns="45712" rIns="91424" bIns="45712" anchor="ctr"/>
          <a:lstStyle/>
          <a:p>
            <a:endParaRPr lang="en-US" dirty="0"/>
          </a:p>
        </p:txBody>
      </p:sp>
      <p:sp>
        <p:nvSpPr>
          <p:cNvPr id="329" name="Freeform 67">
            <a:extLst>
              <a:ext uri="{FF2B5EF4-FFF2-40B4-BE49-F238E27FC236}">
                <a16:creationId xmlns:a16="http://schemas.microsoft.com/office/drawing/2014/main" id="{A4610AA7-6421-F74B-ABCE-D5D05EEEBFE9}"/>
              </a:ext>
            </a:extLst>
          </p:cNvPr>
          <p:cNvSpPr>
            <a:spLocks noChangeArrowheads="1"/>
          </p:cNvSpPr>
          <p:nvPr/>
        </p:nvSpPr>
        <p:spPr bwMode="auto">
          <a:xfrm>
            <a:off x="3418179" y="5082419"/>
            <a:ext cx="210478" cy="143779"/>
          </a:xfrm>
          <a:custGeom>
            <a:avLst/>
            <a:gdLst>
              <a:gd name="T0" fmla="*/ 0 w 361"/>
              <a:gd name="T1" fmla="*/ 3597941 h 248"/>
              <a:gd name="T2" fmla="*/ 0 w 361"/>
              <a:gd name="T3" fmla="*/ 3597941 h 248"/>
              <a:gd name="T4" fmla="*/ 0 w 361"/>
              <a:gd name="T5" fmla="*/ 28141152 h 248"/>
              <a:gd name="T6" fmla="*/ 3640933 w 361"/>
              <a:gd name="T7" fmla="*/ 31739451 h 248"/>
              <a:gd name="T8" fmla="*/ 5461220 w 361"/>
              <a:gd name="T9" fmla="*/ 30839697 h 248"/>
              <a:gd name="T10" fmla="*/ 5461220 w 361"/>
              <a:gd name="T11" fmla="*/ 30839697 h 248"/>
              <a:gd name="T12" fmla="*/ 19244264 w 361"/>
              <a:gd name="T13" fmla="*/ 22615730 h 248"/>
              <a:gd name="T14" fmla="*/ 19244264 w 361"/>
              <a:gd name="T15" fmla="*/ 28141152 h 248"/>
              <a:gd name="T16" fmla="*/ 22885198 w 361"/>
              <a:gd name="T17" fmla="*/ 31739451 h 248"/>
              <a:gd name="T18" fmla="*/ 24835659 w 361"/>
              <a:gd name="T19" fmla="*/ 30839697 h 248"/>
              <a:gd name="T20" fmla="*/ 24835659 w 361"/>
              <a:gd name="T21" fmla="*/ 30839697 h 248"/>
              <a:gd name="T22" fmla="*/ 44990067 w 361"/>
              <a:gd name="T23" fmla="*/ 19017789 h 248"/>
              <a:gd name="T24" fmla="*/ 44990067 w 361"/>
              <a:gd name="T25" fmla="*/ 19017789 h 248"/>
              <a:gd name="T26" fmla="*/ 44990067 w 361"/>
              <a:gd name="T27" fmla="*/ 19017789 h 248"/>
              <a:gd name="T28" fmla="*/ 44990067 w 361"/>
              <a:gd name="T29" fmla="*/ 19017789 h 248"/>
              <a:gd name="T30" fmla="*/ 46810353 w 361"/>
              <a:gd name="T31" fmla="*/ 16319244 h 248"/>
              <a:gd name="T32" fmla="*/ 44990067 w 361"/>
              <a:gd name="T33" fmla="*/ 12721303 h 248"/>
              <a:gd name="T34" fmla="*/ 44990067 w 361"/>
              <a:gd name="T35" fmla="*/ 12721303 h 248"/>
              <a:gd name="T36" fmla="*/ 44990067 w 361"/>
              <a:gd name="T37" fmla="*/ 12721303 h 248"/>
              <a:gd name="T38" fmla="*/ 44990067 w 361"/>
              <a:gd name="T39" fmla="*/ 12721303 h 248"/>
              <a:gd name="T40" fmla="*/ 24835659 w 361"/>
              <a:gd name="T41" fmla="*/ 899396 h 248"/>
              <a:gd name="T42" fmla="*/ 24835659 w 361"/>
              <a:gd name="T43" fmla="*/ 899396 h 248"/>
              <a:gd name="T44" fmla="*/ 22885198 w 361"/>
              <a:gd name="T45" fmla="*/ 0 h 248"/>
              <a:gd name="T46" fmla="*/ 19244264 w 361"/>
              <a:gd name="T47" fmla="*/ 3597941 h 248"/>
              <a:gd name="T48" fmla="*/ 19244264 w 361"/>
              <a:gd name="T49" fmla="*/ 3597941 h 248"/>
              <a:gd name="T50" fmla="*/ 19244264 w 361"/>
              <a:gd name="T51" fmla="*/ 8995031 h 248"/>
              <a:gd name="T52" fmla="*/ 5461220 w 361"/>
              <a:gd name="T53" fmla="*/ 899396 h 248"/>
              <a:gd name="T54" fmla="*/ 5461220 w 361"/>
              <a:gd name="T55" fmla="*/ 899396 h 248"/>
              <a:gd name="T56" fmla="*/ 3640933 w 361"/>
              <a:gd name="T57" fmla="*/ 0 h 248"/>
              <a:gd name="T58" fmla="*/ 0 w 361"/>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1" h="248">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solidFill>
            <a:schemeClr val="accent1"/>
          </a:solidFill>
          <a:ln>
            <a:noFill/>
          </a:ln>
        </p:spPr>
        <p:txBody>
          <a:bodyPr wrap="none" lIns="91424" tIns="45712" rIns="91424" bIns="45712" anchor="ctr"/>
          <a:lstStyle/>
          <a:p>
            <a:endParaRPr lang="en-US" dirty="0"/>
          </a:p>
        </p:txBody>
      </p:sp>
      <p:sp>
        <p:nvSpPr>
          <p:cNvPr id="330" name="Freeform 68">
            <a:extLst>
              <a:ext uri="{FF2B5EF4-FFF2-40B4-BE49-F238E27FC236}">
                <a16:creationId xmlns:a16="http://schemas.microsoft.com/office/drawing/2014/main" id="{3451A074-73EF-394A-9BE9-1F269BD2CDF0}"/>
              </a:ext>
            </a:extLst>
          </p:cNvPr>
          <p:cNvSpPr>
            <a:spLocks noChangeArrowheads="1"/>
          </p:cNvSpPr>
          <p:nvPr/>
        </p:nvSpPr>
        <p:spPr bwMode="auto">
          <a:xfrm>
            <a:off x="2788295" y="5082419"/>
            <a:ext cx="205345" cy="143779"/>
          </a:xfrm>
          <a:custGeom>
            <a:avLst/>
            <a:gdLst>
              <a:gd name="T0" fmla="*/ 45433353 w 354"/>
              <a:gd name="T1" fmla="*/ 3597941 h 248"/>
              <a:gd name="T2" fmla="*/ 45433353 w 354"/>
              <a:gd name="T3" fmla="*/ 3597941 h 248"/>
              <a:gd name="T4" fmla="*/ 45433353 w 354"/>
              <a:gd name="T5" fmla="*/ 28141152 h 248"/>
              <a:gd name="T6" fmla="*/ 41829638 w 354"/>
              <a:gd name="T7" fmla="*/ 31739451 h 248"/>
              <a:gd name="T8" fmla="*/ 40027602 w 354"/>
              <a:gd name="T9" fmla="*/ 30839697 h 248"/>
              <a:gd name="T10" fmla="*/ 40027602 w 354"/>
              <a:gd name="T11" fmla="*/ 30839697 h 248"/>
              <a:gd name="T12" fmla="*/ 26384788 w 354"/>
              <a:gd name="T13" fmla="*/ 22615730 h 248"/>
              <a:gd name="T14" fmla="*/ 26384788 w 354"/>
              <a:gd name="T15" fmla="*/ 28141152 h 248"/>
              <a:gd name="T16" fmla="*/ 22652280 w 354"/>
              <a:gd name="T17" fmla="*/ 31739451 h 248"/>
              <a:gd name="T18" fmla="*/ 20850602 w 354"/>
              <a:gd name="T19" fmla="*/ 30839697 h 248"/>
              <a:gd name="T20" fmla="*/ 20850602 w 354"/>
              <a:gd name="T21" fmla="*/ 30839697 h 248"/>
              <a:gd name="T22" fmla="*/ 1802037 w 354"/>
              <a:gd name="T23" fmla="*/ 19017789 h 248"/>
              <a:gd name="T24" fmla="*/ 1802037 w 354"/>
              <a:gd name="T25" fmla="*/ 19017789 h 248"/>
              <a:gd name="T26" fmla="*/ 1802037 w 354"/>
              <a:gd name="T27" fmla="*/ 19017789 h 248"/>
              <a:gd name="T28" fmla="*/ 1802037 w 354"/>
              <a:gd name="T29" fmla="*/ 19017789 h 248"/>
              <a:gd name="T30" fmla="*/ 0 w 354"/>
              <a:gd name="T31" fmla="*/ 16319244 h 248"/>
              <a:gd name="T32" fmla="*/ 1802037 w 354"/>
              <a:gd name="T33" fmla="*/ 12721303 h 248"/>
              <a:gd name="T34" fmla="*/ 1802037 w 354"/>
              <a:gd name="T35" fmla="*/ 12721303 h 248"/>
              <a:gd name="T36" fmla="*/ 1802037 w 354"/>
              <a:gd name="T37" fmla="*/ 12721303 h 248"/>
              <a:gd name="T38" fmla="*/ 1802037 w 354"/>
              <a:gd name="T39" fmla="*/ 12721303 h 248"/>
              <a:gd name="T40" fmla="*/ 20850602 w 354"/>
              <a:gd name="T41" fmla="*/ 899396 h 248"/>
              <a:gd name="T42" fmla="*/ 20850602 w 354"/>
              <a:gd name="T43" fmla="*/ 899396 h 248"/>
              <a:gd name="T44" fmla="*/ 22652280 w 354"/>
              <a:gd name="T45" fmla="*/ 0 h 248"/>
              <a:gd name="T46" fmla="*/ 26384788 w 354"/>
              <a:gd name="T47" fmla="*/ 3597941 h 248"/>
              <a:gd name="T48" fmla="*/ 26384788 w 354"/>
              <a:gd name="T49" fmla="*/ 3597941 h 248"/>
              <a:gd name="T50" fmla="*/ 26384788 w 354"/>
              <a:gd name="T51" fmla="*/ 8995031 h 248"/>
              <a:gd name="T52" fmla="*/ 40027602 w 354"/>
              <a:gd name="T53" fmla="*/ 899396 h 248"/>
              <a:gd name="T54" fmla="*/ 40027602 w 354"/>
              <a:gd name="T55" fmla="*/ 899396 h 248"/>
              <a:gd name="T56" fmla="*/ 41829638 w 354"/>
              <a:gd name="T57" fmla="*/ 0 h 248"/>
              <a:gd name="T58" fmla="*/ 45433353 w 354"/>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4" h="248">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solidFill>
            <a:schemeClr val="accent1"/>
          </a:solidFill>
          <a:ln>
            <a:noFill/>
          </a:ln>
        </p:spPr>
        <p:txBody>
          <a:bodyPr wrap="none" lIns="91424" tIns="45712" rIns="91424" bIns="45712" anchor="ctr"/>
          <a:lstStyle/>
          <a:p>
            <a:endParaRPr lang="en-US" dirty="0"/>
          </a:p>
        </p:txBody>
      </p:sp>
      <p:sp>
        <p:nvSpPr>
          <p:cNvPr id="331" name="Freeform 69">
            <a:extLst>
              <a:ext uri="{FF2B5EF4-FFF2-40B4-BE49-F238E27FC236}">
                <a16:creationId xmlns:a16="http://schemas.microsoft.com/office/drawing/2014/main" id="{9780678D-61D8-2448-A1D5-75D92CA7CED2}"/>
              </a:ext>
            </a:extLst>
          </p:cNvPr>
          <p:cNvSpPr>
            <a:spLocks noChangeArrowheads="1"/>
          </p:cNvSpPr>
          <p:nvPr/>
        </p:nvSpPr>
        <p:spPr bwMode="auto">
          <a:xfrm>
            <a:off x="2263651" y="5082419"/>
            <a:ext cx="100105" cy="143779"/>
          </a:xfrm>
          <a:custGeom>
            <a:avLst/>
            <a:gdLst>
              <a:gd name="T0" fmla="*/ 18614151 w 171"/>
              <a:gd name="T1" fmla="*/ 31739451 h 248"/>
              <a:gd name="T2" fmla="*/ 18614151 w 171"/>
              <a:gd name="T3" fmla="*/ 31739451 h 248"/>
              <a:gd name="T4" fmla="*/ 14943964 w 171"/>
              <a:gd name="T5" fmla="*/ 28141152 h 248"/>
              <a:gd name="T6" fmla="*/ 14943964 w 171"/>
              <a:gd name="T7" fmla="*/ 3597941 h 248"/>
              <a:gd name="T8" fmla="*/ 18614151 w 171"/>
              <a:gd name="T9" fmla="*/ 0 h 248"/>
              <a:gd name="T10" fmla="*/ 22284699 w 171"/>
              <a:gd name="T11" fmla="*/ 3597941 h 248"/>
              <a:gd name="T12" fmla="*/ 22284699 w 171"/>
              <a:gd name="T13" fmla="*/ 28141152 h 248"/>
              <a:gd name="T14" fmla="*/ 18614151 w 171"/>
              <a:gd name="T15" fmla="*/ 31739451 h 248"/>
              <a:gd name="T16" fmla="*/ 3801614 w 171"/>
              <a:gd name="T17" fmla="*/ 31739451 h 248"/>
              <a:gd name="T18" fmla="*/ 3801614 w 171"/>
              <a:gd name="T19" fmla="*/ 31739451 h 248"/>
              <a:gd name="T20" fmla="*/ 0 w 171"/>
              <a:gd name="T21" fmla="*/ 28141152 h 248"/>
              <a:gd name="T22" fmla="*/ 0 w 171"/>
              <a:gd name="T23" fmla="*/ 3597941 h 248"/>
              <a:gd name="T24" fmla="*/ 3801614 w 171"/>
              <a:gd name="T25" fmla="*/ 0 h 248"/>
              <a:gd name="T26" fmla="*/ 7471801 w 171"/>
              <a:gd name="T27" fmla="*/ 3597941 h 248"/>
              <a:gd name="T28" fmla="*/ 7471801 w 171"/>
              <a:gd name="T29" fmla="*/ 28141152 h 248"/>
              <a:gd name="T30" fmla="*/ 3801614 w 171"/>
              <a:gd name="T31" fmla="*/ 31739451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1" h="248">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solidFill>
            <a:schemeClr val="accent1"/>
          </a:solidFill>
          <a:ln>
            <a:noFill/>
          </a:ln>
        </p:spPr>
        <p:txBody>
          <a:bodyPr wrap="none" lIns="91424" tIns="45712" rIns="91424" bIns="45712" anchor="ctr"/>
          <a:lstStyle/>
          <a:p>
            <a:endParaRPr lang="en-US" dirty="0"/>
          </a:p>
        </p:txBody>
      </p:sp>
      <p:sp>
        <p:nvSpPr>
          <p:cNvPr id="332" name="Freeform 70">
            <a:extLst>
              <a:ext uri="{FF2B5EF4-FFF2-40B4-BE49-F238E27FC236}">
                <a16:creationId xmlns:a16="http://schemas.microsoft.com/office/drawing/2014/main" id="{478EA8A4-AAAE-E942-8CF1-7A3B9C6D2AA4}"/>
              </a:ext>
            </a:extLst>
          </p:cNvPr>
          <p:cNvSpPr>
            <a:spLocks noChangeArrowheads="1"/>
          </p:cNvSpPr>
          <p:nvPr/>
        </p:nvSpPr>
        <p:spPr bwMode="auto">
          <a:xfrm>
            <a:off x="1687670" y="5078568"/>
            <a:ext cx="151442" cy="151481"/>
          </a:xfrm>
          <a:custGeom>
            <a:avLst/>
            <a:gdLst>
              <a:gd name="T0" fmla="*/ 29777684 w 262"/>
              <a:gd name="T1" fmla="*/ 33355469 h 262"/>
              <a:gd name="T2" fmla="*/ 29777684 w 262"/>
              <a:gd name="T3" fmla="*/ 33355469 h 262"/>
              <a:gd name="T4" fmla="*/ 3578499 w 262"/>
              <a:gd name="T5" fmla="*/ 33355469 h 262"/>
              <a:gd name="T6" fmla="*/ 0 w 262"/>
              <a:gd name="T7" fmla="*/ 29777009 h 262"/>
              <a:gd name="T8" fmla="*/ 0 w 262"/>
              <a:gd name="T9" fmla="*/ 3578460 h 262"/>
              <a:gd name="T10" fmla="*/ 3578499 w 262"/>
              <a:gd name="T11" fmla="*/ 0 h 262"/>
              <a:gd name="T12" fmla="*/ 29777684 w 262"/>
              <a:gd name="T13" fmla="*/ 0 h 262"/>
              <a:gd name="T14" fmla="*/ 33356183 w 262"/>
              <a:gd name="T15" fmla="*/ 3578460 h 262"/>
              <a:gd name="T16" fmla="*/ 33356183 w 262"/>
              <a:gd name="T17" fmla="*/ 29777009 h 262"/>
              <a:gd name="T18" fmla="*/ 29777684 w 262"/>
              <a:gd name="T19" fmla="*/ 33355469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solidFill>
            <a:schemeClr val="accent1"/>
          </a:solidFill>
          <a:ln>
            <a:noFill/>
          </a:ln>
        </p:spPr>
        <p:txBody>
          <a:bodyPr wrap="none" lIns="91424" tIns="45712" rIns="91424" bIns="45712" anchor="ctr"/>
          <a:lstStyle/>
          <a:p>
            <a:endParaRPr lang="en-US" dirty="0"/>
          </a:p>
        </p:txBody>
      </p:sp>
      <p:sp>
        <p:nvSpPr>
          <p:cNvPr id="333" name="Freeform 71">
            <a:extLst>
              <a:ext uri="{FF2B5EF4-FFF2-40B4-BE49-F238E27FC236}">
                <a16:creationId xmlns:a16="http://schemas.microsoft.com/office/drawing/2014/main" id="{AE95741D-5AF6-CD4D-94B5-9F54769B63A3}"/>
              </a:ext>
            </a:extLst>
          </p:cNvPr>
          <p:cNvSpPr>
            <a:spLocks noChangeArrowheads="1"/>
          </p:cNvSpPr>
          <p:nvPr/>
        </p:nvSpPr>
        <p:spPr bwMode="auto">
          <a:xfrm>
            <a:off x="1106556" y="5078568"/>
            <a:ext cx="156575" cy="151481"/>
          </a:xfrm>
          <a:custGeom>
            <a:avLst/>
            <a:gdLst>
              <a:gd name="T0" fmla="*/ 17365502 w 269"/>
              <a:gd name="T1" fmla="*/ 0 h 262"/>
              <a:gd name="T2" fmla="*/ 17365502 w 269"/>
              <a:gd name="T3" fmla="*/ 0 h 262"/>
              <a:gd name="T4" fmla="*/ 34730644 w 269"/>
              <a:gd name="T5" fmla="*/ 17124774 h 262"/>
              <a:gd name="T6" fmla="*/ 17365502 w 269"/>
              <a:gd name="T7" fmla="*/ 33355469 h 262"/>
              <a:gd name="T8" fmla="*/ 0 w 269"/>
              <a:gd name="T9" fmla="*/ 17124774 h 262"/>
              <a:gd name="T10" fmla="*/ 17365502 w 269"/>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62">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solidFill>
            <a:schemeClr val="accent1"/>
          </a:solidFill>
          <a:ln>
            <a:noFill/>
          </a:ln>
        </p:spPr>
        <p:txBody>
          <a:bodyPr wrap="none" lIns="91424" tIns="45712" rIns="91424" bIns="45712" anchor="ctr"/>
          <a:lstStyle/>
          <a:p>
            <a:endParaRPr lang="en-US" dirty="0"/>
          </a:p>
        </p:txBody>
      </p:sp>
      <p:sp>
        <p:nvSpPr>
          <p:cNvPr id="334" name="Freeform 72">
            <a:extLst>
              <a:ext uri="{FF2B5EF4-FFF2-40B4-BE49-F238E27FC236}">
                <a16:creationId xmlns:a16="http://schemas.microsoft.com/office/drawing/2014/main" id="{BCD983BC-69A3-F549-B45A-F9CA4C5C39CE}"/>
              </a:ext>
            </a:extLst>
          </p:cNvPr>
          <p:cNvSpPr>
            <a:spLocks noChangeArrowheads="1"/>
          </p:cNvSpPr>
          <p:nvPr/>
        </p:nvSpPr>
        <p:spPr bwMode="auto">
          <a:xfrm>
            <a:off x="530575" y="5065730"/>
            <a:ext cx="151442" cy="177157"/>
          </a:xfrm>
          <a:custGeom>
            <a:avLst/>
            <a:gdLst>
              <a:gd name="T0" fmla="*/ 33356183 w 262"/>
              <a:gd name="T1" fmla="*/ 20121233 h 305"/>
              <a:gd name="T2" fmla="*/ 33356183 w 262"/>
              <a:gd name="T3" fmla="*/ 20121233 h 305"/>
              <a:gd name="T4" fmla="*/ 31566933 w 262"/>
              <a:gd name="T5" fmla="*/ 22829874 h 305"/>
              <a:gd name="T6" fmla="*/ 31566933 w 262"/>
              <a:gd name="T7" fmla="*/ 22829874 h 305"/>
              <a:gd name="T8" fmla="*/ 5367748 w 262"/>
              <a:gd name="T9" fmla="*/ 38307773 h 305"/>
              <a:gd name="T10" fmla="*/ 5367748 w 262"/>
              <a:gd name="T11" fmla="*/ 38307773 h 305"/>
              <a:gd name="T12" fmla="*/ 5367748 w 262"/>
              <a:gd name="T13" fmla="*/ 38307773 h 305"/>
              <a:gd name="T14" fmla="*/ 5367748 w 262"/>
              <a:gd name="T15" fmla="*/ 38307773 h 305"/>
              <a:gd name="T16" fmla="*/ 3578499 w 262"/>
              <a:gd name="T17" fmla="*/ 39210653 h 305"/>
              <a:gd name="T18" fmla="*/ 0 w 262"/>
              <a:gd name="T19" fmla="*/ 35599132 h 305"/>
              <a:gd name="T20" fmla="*/ 0 w 262"/>
              <a:gd name="T21" fmla="*/ 35599132 h 305"/>
              <a:gd name="T22" fmla="*/ 0 w 262"/>
              <a:gd name="T23" fmla="*/ 3740453 h 305"/>
              <a:gd name="T24" fmla="*/ 0 w 262"/>
              <a:gd name="T25" fmla="*/ 3740453 h 305"/>
              <a:gd name="T26" fmla="*/ 3578499 w 262"/>
              <a:gd name="T27" fmla="*/ 0 h 305"/>
              <a:gd name="T28" fmla="*/ 5367748 w 262"/>
              <a:gd name="T29" fmla="*/ 902880 h 305"/>
              <a:gd name="T30" fmla="*/ 5367748 w 262"/>
              <a:gd name="T31" fmla="*/ 902880 h 305"/>
              <a:gd name="T32" fmla="*/ 5367748 w 262"/>
              <a:gd name="T33" fmla="*/ 902880 h 305"/>
              <a:gd name="T34" fmla="*/ 5367748 w 262"/>
              <a:gd name="T35" fmla="*/ 902880 h 305"/>
              <a:gd name="T36" fmla="*/ 31566933 w 262"/>
              <a:gd name="T37" fmla="*/ 16509711 h 305"/>
              <a:gd name="T38" fmla="*/ 31566933 w 262"/>
              <a:gd name="T39" fmla="*/ 16509711 h 305"/>
              <a:gd name="T40" fmla="*/ 33356183 w 262"/>
              <a:gd name="T41" fmla="*/ 20121233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305">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solidFill>
            <a:schemeClr val="accent1"/>
          </a:solidFill>
          <a:ln>
            <a:noFill/>
          </a:ln>
        </p:spPr>
        <p:txBody>
          <a:bodyPr wrap="none" lIns="91424" tIns="45712" rIns="91424" bIns="45712" anchor="ctr"/>
          <a:lstStyle/>
          <a:p>
            <a:endParaRPr lang="en-US" dirty="0"/>
          </a:p>
        </p:txBody>
      </p:sp>
      <p:pic>
        <p:nvPicPr>
          <p:cNvPr id="346" name="Graphic 345" descr="Thumbs Up Sign">
            <a:extLst>
              <a:ext uri="{FF2B5EF4-FFF2-40B4-BE49-F238E27FC236}">
                <a16:creationId xmlns:a16="http://schemas.microsoft.com/office/drawing/2014/main" id="{37488D3D-DAD9-CA4D-92C5-D30262EBDD8C}"/>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rot="10800000">
            <a:off x="7906329" y="2197917"/>
            <a:ext cx="424482" cy="424481"/>
          </a:xfrm>
          <a:prstGeom prst="rect">
            <a:avLst/>
          </a:prstGeom>
        </p:spPr>
      </p:pic>
      <p:sp>
        <p:nvSpPr>
          <p:cNvPr id="349" name="Freeform 1">
            <a:extLst>
              <a:ext uri="{FF2B5EF4-FFF2-40B4-BE49-F238E27FC236}">
                <a16:creationId xmlns:a16="http://schemas.microsoft.com/office/drawing/2014/main" id="{B294787B-B162-6B4B-A9E4-1899AE86E6F6}"/>
              </a:ext>
            </a:extLst>
          </p:cNvPr>
          <p:cNvSpPr>
            <a:spLocks noChangeArrowheads="1"/>
          </p:cNvSpPr>
          <p:nvPr/>
        </p:nvSpPr>
        <p:spPr bwMode="auto">
          <a:xfrm>
            <a:off x="1056632" y="5751587"/>
            <a:ext cx="361922" cy="112969"/>
          </a:xfrm>
          <a:custGeom>
            <a:avLst/>
            <a:gdLst>
              <a:gd name="T0" fmla="*/ 79390273 w 623"/>
              <a:gd name="T1" fmla="*/ 5558896 h 192"/>
              <a:gd name="T2" fmla="*/ 79390273 w 623"/>
              <a:gd name="T3" fmla="*/ 5558896 h 192"/>
              <a:gd name="T4" fmla="*/ 70224771 w 623"/>
              <a:gd name="T5" fmla="*/ 11117428 h 192"/>
              <a:gd name="T6" fmla="*/ 51119497 w 623"/>
              <a:gd name="T7" fmla="*/ 0 h 192"/>
              <a:gd name="T8" fmla="*/ 40146764 w 623"/>
              <a:gd name="T9" fmla="*/ 6485136 h 192"/>
              <a:gd name="T10" fmla="*/ 29174391 w 623"/>
              <a:gd name="T11" fmla="*/ 0 h 192"/>
              <a:gd name="T12" fmla="*/ 10069117 w 623"/>
              <a:gd name="T13" fmla="*/ 11117428 h 192"/>
              <a:gd name="T14" fmla="*/ 1807231 w 623"/>
              <a:gd name="T15" fmla="*/ 5558896 h 192"/>
              <a:gd name="T16" fmla="*/ 21816121 w 623"/>
              <a:gd name="T17" fmla="*/ 25279152 h 192"/>
              <a:gd name="T18" fmla="*/ 40146764 w 623"/>
              <a:gd name="T19" fmla="*/ 15882144 h 192"/>
              <a:gd name="T20" fmla="*/ 59252038 w 623"/>
              <a:gd name="T21" fmla="*/ 25279152 h 192"/>
              <a:gd name="T22" fmla="*/ 79390273 w 623"/>
              <a:gd name="T23" fmla="*/ 55588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3" h="192">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solidFill>
            <a:schemeClr val="accent1"/>
          </a:solidFill>
          <a:ln>
            <a:noFill/>
          </a:ln>
        </p:spPr>
        <p:txBody>
          <a:bodyPr wrap="none" lIns="91424" tIns="45712" rIns="91424" bIns="45712" anchor="ctr"/>
          <a:lstStyle/>
          <a:p>
            <a:endParaRPr lang="en-US" dirty="0"/>
          </a:p>
        </p:txBody>
      </p:sp>
      <p:sp>
        <p:nvSpPr>
          <p:cNvPr id="353" name="Freeform 109">
            <a:extLst>
              <a:ext uri="{FF2B5EF4-FFF2-40B4-BE49-F238E27FC236}">
                <a16:creationId xmlns:a16="http://schemas.microsoft.com/office/drawing/2014/main" id="{EEC84716-3235-C74E-92AC-D6CF7F011CE2}"/>
              </a:ext>
            </a:extLst>
          </p:cNvPr>
          <p:cNvSpPr>
            <a:spLocks noChangeArrowheads="1"/>
          </p:cNvSpPr>
          <p:nvPr/>
        </p:nvSpPr>
        <p:spPr bwMode="auto">
          <a:xfrm>
            <a:off x="4818910" y="2932450"/>
            <a:ext cx="351652" cy="351744"/>
          </a:xfrm>
          <a:custGeom>
            <a:avLst/>
            <a:gdLst>
              <a:gd name="T0" fmla="*/ 78441997 w 602"/>
              <a:gd name="T1" fmla="*/ 71002280 h 602"/>
              <a:gd name="T2" fmla="*/ 78441997 w 602"/>
              <a:gd name="T3" fmla="*/ 71002280 h 602"/>
              <a:gd name="T4" fmla="*/ 71002280 w 602"/>
              <a:gd name="T5" fmla="*/ 78441997 h 602"/>
              <a:gd name="T6" fmla="*/ 65520668 w 602"/>
              <a:gd name="T7" fmla="*/ 76614673 h 602"/>
              <a:gd name="T8" fmla="*/ 44245960 w 602"/>
              <a:gd name="T9" fmla="*/ 54426302 h 602"/>
              <a:gd name="T10" fmla="*/ 29497307 w 602"/>
              <a:gd name="T11" fmla="*/ 59125033 h 602"/>
              <a:gd name="T12" fmla="*/ 0 w 602"/>
              <a:gd name="T13" fmla="*/ 29497307 h 602"/>
              <a:gd name="T14" fmla="*/ 29497307 w 602"/>
              <a:gd name="T15" fmla="*/ 0 h 602"/>
              <a:gd name="T16" fmla="*/ 58994613 w 602"/>
              <a:gd name="T17" fmla="*/ 29497307 h 602"/>
              <a:gd name="T18" fmla="*/ 54426302 w 602"/>
              <a:gd name="T19" fmla="*/ 44376380 h 602"/>
              <a:gd name="T20" fmla="*/ 76614673 w 602"/>
              <a:gd name="T21" fmla="*/ 65520668 h 602"/>
              <a:gd name="T22" fmla="*/ 78441997 w 602"/>
              <a:gd name="T23" fmla="*/ 71002280 h 602"/>
              <a:gd name="T24" fmla="*/ 29497307 w 602"/>
              <a:gd name="T25" fmla="*/ 7439717 h 602"/>
              <a:gd name="T26" fmla="*/ 29497307 w 602"/>
              <a:gd name="T27" fmla="*/ 7439717 h 602"/>
              <a:gd name="T28" fmla="*/ 7439717 w 602"/>
              <a:gd name="T29" fmla="*/ 29497307 h 602"/>
              <a:gd name="T30" fmla="*/ 29497307 w 602"/>
              <a:gd name="T31" fmla="*/ 51685677 h 602"/>
              <a:gd name="T32" fmla="*/ 51685677 w 602"/>
              <a:gd name="T33" fmla="*/ 29497307 h 602"/>
              <a:gd name="T34" fmla="*/ 29497307 w 602"/>
              <a:gd name="T35" fmla="*/ 7439717 h 602"/>
              <a:gd name="T36" fmla="*/ 41504973 w 602"/>
              <a:gd name="T37" fmla="*/ 33282375 h 602"/>
              <a:gd name="T38" fmla="*/ 41504973 w 602"/>
              <a:gd name="T39" fmla="*/ 33282375 h 602"/>
              <a:gd name="T40" fmla="*/ 16575978 w 602"/>
              <a:gd name="T41" fmla="*/ 33282375 h 602"/>
              <a:gd name="T42" fmla="*/ 12921329 w 602"/>
              <a:gd name="T43" fmla="*/ 29497307 h 602"/>
              <a:gd name="T44" fmla="*/ 16575978 w 602"/>
              <a:gd name="T45" fmla="*/ 25842658 h 602"/>
              <a:gd name="T46" fmla="*/ 41504973 w 602"/>
              <a:gd name="T47" fmla="*/ 25842658 h 602"/>
              <a:gd name="T48" fmla="*/ 45159622 w 602"/>
              <a:gd name="T49" fmla="*/ 29497307 h 602"/>
              <a:gd name="T50" fmla="*/ 41504973 w 602"/>
              <a:gd name="T51" fmla="*/ 33282375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solidFill>
            <a:schemeClr val="accent1"/>
          </a:solidFill>
          <a:ln>
            <a:noFill/>
          </a:ln>
        </p:spPr>
        <p:txBody>
          <a:bodyPr wrap="none" lIns="91424" tIns="45712" rIns="91424" bIns="45712" anchor="ctr"/>
          <a:lstStyle/>
          <a:p>
            <a:endParaRPr lang="en-US" dirty="0"/>
          </a:p>
        </p:txBody>
      </p:sp>
      <p:sp>
        <p:nvSpPr>
          <p:cNvPr id="354" name="Freeform 110">
            <a:extLst>
              <a:ext uri="{FF2B5EF4-FFF2-40B4-BE49-F238E27FC236}">
                <a16:creationId xmlns:a16="http://schemas.microsoft.com/office/drawing/2014/main" id="{2AACF52F-DAB8-D74E-9C77-6B672ECFDA8D}"/>
              </a:ext>
            </a:extLst>
          </p:cNvPr>
          <p:cNvSpPr>
            <a:spLocks noChangeArrowheads="1"/>
          </p:cNvSpPr>
          <p:nvPr/>
        </p:nvSpPr>
        <p:spPr bwMode="auto">
          <a:xfrm>
            <a:off x="4144225" y="2932450"/>
            <a:ext cx="354220" cy="351744"/>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accent1"/>
          </a:solidFill>
          <a:ln>
            <a:noFill/>
          </a:ln>
        </p:spPr>
        <p:txBody>
          <a:bodyPr wrap="none" lIns="91424" tIns="45712" rIns="91424" bIns="45712" anchor="ctr"/>
          <a:lstStyle/>
          <a:p>
            <a:endParaRPr lang="en-US" dirty="0"/>
          </a:p>
        </p:txBody>
      </p:sp>
      <p:sp>
        <p:nvSpPr>
          <p:cNvPr id="355" name="Freeform 47">
            <a:extLst>
              <a:ext uri="{FF2B5EF4-FFF2-40B4-BE49-F238E27FC236}">
                <a16:creationId xmlns:a16="http://schemas.microsoft.com/office/drawing/2014/main" id="{52D5F59E-EF72-AF40-BE18-2753EDC64B96}"/>
              </a:ext>
            </a:extLst>
          </p:cNvPr>
          <p:cNvSpPr>
            <a:spLocks noChangeArrowheads="1"/>
          </p:cNvSpPr>
          <p:nvPr/>
        </p:nvSpPr>
        <p:spPr bwMode="auto">
          <a:xfrm>
            <a:off x="5999938" y="899899"/>
            <a:ext cx="272082" cy="318367"/>
          </a:xfrm>
          <a:custGeom>
            <a:avLst/>
            <a:gdLst>
              <a:gd name="T0" fmla="*/ 56869383 w 467"/>
              <a:gd name="T1" fmla="*/ 70970385 h 545"/>
              <a:gd name="T2" fmla="*/ 56869383 w 467"/>
              <a:gd name="T3" fmla="*/ 70970385 h 545"/>
              <a:gd name="T4" fmla="*/ 3635389 w 467"/>
              <a:gd name="T5" fmla="*/ 70970385 h 545"/>
              <a:gd name="T6" fmla="*/ 0 w 467"/>
              <a:gd name="T7" fmla="*/ 67186892 h 545"/>
              <a:gd name="T8" fmla="*/ 0 w 467"/>
              <a:gd name="T9" fmla="*/ 3652741 h 545"/>
              <a:gd name="T10" fmla="*/ 3635389 w 467"/>
              <a:gd name="T11" fmla="*/ 0 h 545"/>
              <a:gd name="T12" fmla="*/ 56869383 w 467"/>
              <a:gd name="T13" fmla="*/ 0 h 545"/>
              <a:gd name="T14" fmla="*/ 60505132 w 467"/>
              <a:gd name="T15" fmla="*/ 3652741 h 545"/>
              <a:gd name="T16" fmla="*/ 60505132 w 467"/>
              <a:gd name="T17" fmla="*/ 67186892 h 545"/>
              <a:gd name="T18" fmla="*/ 56869383 w 467"/>
              <a:gd name="T19" fmla="*/ 70970385 h 545"/>
              <a:gd name="T20" fmla="*/ 30252386 w 467"/>
              <a:gd name="T21" fmla="*/ 68100348 h 545"/>
              <a:gd name="T22" fmla="*/ 30252386 w 467"/>
              <a:gd name="T23" fmla="*/ 68100348 h 545"/>
              <a:gd name="T24" fmla="*/ 32979017 w 467"/>
              <a:gd name="T25" fmla="*/ 66273797 h 545"/>
              <a:gd name="T26" fmla="*/ 30252386 w 467"/>
              <a:gd name="T27" fmla="*/ 63534150 h 545"/>
              <a:gd name="T28" fmla="*/ 27525754 w 467"/>
              <a:gd name="T29" fmla="*/ 66273797 h 545"/>
              <a:gd name="T30" fmla="*/ 30252386 w 467"/>
              <a:gd name="T31" fmla="*/ 68100348 h 545"/>
              <a:gd name="T32" fmla="*/ 53233994 w 467"/>
              <a:gd name="T33" fmla="*/ 7305844 h 545"/>
              <a:gd name="T34" fmla="*/ 53233994 w 467"/>
              <a:gd name="T35" fmla="*/ 7305844 h 545"/>
              <a:gd name="T36" fmla="*/ 7271138 w 467"/>
              <a:gd name="T37" fmla="*/ 7305844 h 545"/>
              <a:gd name="T38" fmla="*/ 7271138 w 467"/>
              <a:gd name="T39" fmla="*/ 60794504 h 545"/>
              <a:gd name="T40" fmla="*/ 53233994 w 467"/>
              <a:gd name="T41" fmla="*/ 60794504 h 545"/>
              <a:gd name="T42" fmla="*/ 53233994 w 467"/>
              <a:gd name="T43" fmla="*/ 7305844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7" h="545">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solidFill>
            <a:schemeClr val="accent1"/>
          </a:solidFill>
          <a:ln>
            <a:noFill/>
          </a:ln>
        </p:spPr>
        <p:txBody>
          <a:bodyPr wrap="none" lIns="91424" tIns="45712" rIns="91424" bIns="45712" anchor="ctr"/>
          <a:lstStyle/>
          <a:p>
            <a:endParaRPr lang="en-US" dirty="0"/>
          </a:p>
        </p:txBody>
      </p:sp>
      <p:sp>
        <p:nvSpPr>
          <p:cNvPr id="356" name="Freeform 55">
            <a:extLst>
              <a:ext uri="{FF2B5EF4-FFF2-40B4-BE49-F238E27FC236}">
                <a16:creationId xmlns:a16="http://schemas.microsoft.com/office/drawing/2014/main" id="{378E9593-8ED5-B44A-8229-9B34D1DEF99F}"/>
              </a:ext>
            </a:extLst>
          </p:cNvPr>
          <p:cNvSpPr>
            <a:spLocks noChangeArrowheads="1"/>
          </p:cNvSpPr>
          <p:nvPr/>
        </p:nvSpPr>
        <p:spPr bwMode="auto">
          <a:xfrm>
            <a:off x="10647712" y="913856"/>
            <a:ext cx="286168" cy="290452"/>
          </a:xfrm>
          <a:custGeom>
            <a:avLst/>
            <a:gdLst>
              <a:gd name="T0" fmla="*/ 73816246 w 601"/>
              <a:gd name="T1" fmla="*/ 78678142 h 609"/>
              <a:gd name="T2" fmla="*/ 73816246 w 601"/>
              <a:gd name="T3" fmla="*/ 78678142 h 609"/>
              <a:gd name="T4" fmla="*/ 3613541 w 601"/>
              <a:gd name="T5" fmla="*/ 78678142 h 609"/>
              <a:gd name="T6" fmla="*/ 0 w 601"/>
              <a:gd name="T7" fmla="*/ 75054951 h 609"/>
              <a:gd name="T8" fmla="*/ 0 w 601"/>
              <a:gd name="T9" fmla="*/ 13716829 h 609"/>
              <a:gd name="T10" fmla="*/ 3613541 w 601"/>
              <a:gd name="T11" fmla="*/ 10093638 h 609"/>
              <a:gd name="T12" fmla="*/ 10840264 w 601"/>
              <a:gd name="T13" fmla="*/ 10093638 h 609"/>
              <a:gd name="T14" fmla="*/ 10840264 w 601"/>
              <a:gd name="T15" fmla="*/ 13716829 h 609"/>
              <a:gd name="T16" fmla="*/ 19099426 w 601"/>
              <a:gd name="T17" fmla="*/ 21998871 h 609"/>
              <a:gd name="T18" fmla="*/ 27229624 w 601"/>
              <a:gd name="T19" fmla="*/ 13716829 h 609"/>
              <a:gd name="T20" fmla="*/ 27229624 w 601"/>
              <a:gd name="T21" fmla="*/ 10093638 h 609"/>
              <a:gd name="T22" fmla="*/ 49167722 w 601"/>
              <a:gd name="T23" fmla="*/ 10093638 h 609"/>
              <a:gd name="T24" fmla="*/ 49167722 w 601"/>
              <a:gd name="T25" fmla="*/ 13716829 h 609"/>
              <a:gd name="T26" fmla="*/ 58330360 w 601"/>
              <a:gd name="T27" fmla="*/ 21998871 h 609"/>
              <a:gd name="T28" fmla="*/ 66460558 w 601"/>
              <a:gd name="T29" fmla="*/ 13716829 h 609"/>
              <a:gd name="T30" fmla="*/ 66460558 w 601"/>
              <a:gd name="T31" fmla="*/ 10093638 h 609"/>
              <a:gd name="T32" fmla="*/ 73816246 w 601"/>
              <a:gd name="T33" fmla="*/ 10093638 h 609"/>
              <a:gd name="T34" fmla="*/ 77429787 w 601"/>
              <a:gd name="T35" fmla="*/ 13716829 h 609"/>
              <a:gd name="T36" fmla="*/ 77429787 w 601"/>
              <a:gd name="T37" fmla="*/ 75054951 h 609"/>
              <a:gd name="T38" fmla="*/ 73816246 w 601"/>
              <a:gd name="T39" fmla="*/ 78678142 h 609"/>
              <a:gd name="T40" fmla="*/ 70203064 w 601"/>
              <a:gd name="T41" fmla="*/ 29245613 h 609"/>
              <a:gd name="T42" fmla="*/ 70203064 w 601"/>
              <a:gd name="T43" fmla="*/ 29245613 h 609"/>
              <a:gd name="T44" fmla="*/ 7226723 w 601"/>
              <a:gd name="T45" fmla="*/ 29245613 h 609"/>
              <a:gd name="T46" fmla="*/ 7226723 w 601"/>
              <a:gd name="T47" fmla="*/ 71302258 h 609"/>
              <a:gd name="T48" fmla="*/ 70203064 w 601"/>
              <a:gd name="T49" fmla="*/ 71302258 h 609"/>
              <a:gd name="T50" fmla="*/ 70203064 w 601"/>
              <a:gd name="T51" fmla="*/ 29245613 h 609"/>
              <a:gd name="T52" fmla="*/ 26326149 w 601"/>
              <a:gd name="T53" fmla="*/ 46585633 h 609"/>
              <a:gd name="T54" fmla="*/ 26326149 w 601"/>
              <a:gd name="T55" fmla="*/ 46585633 h 609"/>
              <a:gd name="T56" fmla="*/ 29165180 w 601"/>
              <a:gd name="T57" fmla="*/ 47491791 h 609"/>
              <a:gd name="T58" fmla="*/ 34585312 w 601"/>
              <a:gd name="T59" fmla="*/ 53961878 h 609"/>
              <a:gd name="T60" fmla="*/ 49167722 w 601"/>
              <a:gd name="T61" fmla="*/ 39339251 h 609"/>
              <a:gd name="T62" fmla="*/ 51877788 w 601"/>
              <a:gd name="T63" fmla="*/ 38433453 h 609"/>
              <a:gd name="T64" fmla="*/ 55620295 w 601"/>
              <a:gd name="T65" fmla="*/ 42056644 h 609"/>
              <a:gd name="T66" fmla="*/ 54716819 w 601"/>
              <a:gd name="T67" fmla="*/ 43868240 h 609"/>
              <a:gd name="T68" fmla="*/ 37295378 w 601"/>
              <a:gd name="T69" fmla="*/ 61338122 h 609"/>
              <a:gd name="T70" fmla="*/ 34585312 w 601"/>
              <a:gd name="T71" fmla="*/ 62243920 h 609"/>
              <a:gd name="T72" fmla="*/ 32778721 w 601"/>
              <a:gd name="T73" fmla="*/ 61338122 h 609"/>
              <a:gd name="T74" fmla="*/ 23616083 w 601"/>
              <a:gd name="T75" fmla="*/ 53056080 h 609"/>
              <a:gd name="T76" fmla="*/ 22712608 w 601"/>
              <a:gd name="T77" fmla="*/ 50338687 h 609"/>
              <a:gd name="T78" fmla="*/ 26326149 w 601"/>
              <a:gd name="T79" fmla="*/ 46585633 h 609"/>
              <a:gd name="T80" fmla="*/ 58330360 w 601"/>
              <a:gd name="T81" fmla="*/ 17340380 h 609"/>
              <a:gd name="T82" fmla="*/ 58330360 w 601"/>
              <a:gd name="T83" fmla="*/ 17340380 h 609"/>
              <a:gd name="T84" fmla="*/ 54716819 w 601"/>
              <a:gd name="T85" fmla="*/ 13716829 h 609"/>
              <a:gd name="T86" fmla="*/ 54716819 w 601"/>
              <a:gd name="T87" fmla="*/ 3623191 h 609"/>
              <a:gd name="T88" fmla="*/ 58330360 w 601"/>
              <a:gd name="T89" fmla="*/ 0 h 609"/>
              <a:gd name="T90" fmla="*/ 61943901 w 601"/>
              <a:gd name="T91" fmla="*/ 3623191 h 609"/>
              <a:gd name="T92" fmla="*/ 61943901 w 601"/>
              <a:gd name="T93" fmla="*/ 13716829 h 609"/>
              <a:gd name="T94" fmla="*/ 58330360 w 601"/>
              <a:gd name="T95" fmla="*/ 17340380 h 609"/>
              <a:gd name="T96" fmla="*/ 19099426 w 601"/>
              <a:gd name="T97" fmla="*/ 17340380 h 609"/>
              <a:gd name="T98" fmla="*/ 19099426 w 601"/>
              <a:gd name="T99" fmla="*/ 17340380 h 609"/>
              <a:gd name="T100" fmla="*/ 15485886 w 601"/>
              <a:gd name="T101" fmla="*/ 13716829 h 609"/>
              <a:gd name="T102" fmla="*/ 15485886 w 601"/>
              <a:gd name="T103" fmla="*/ 3623191 h 609"/>
              <a:gd name="T104" fmla="*/ 19099426 w 601"/>
              <a:gd name="T105" fmla="*/ 0 h 609"/>
              <a:gd name="T106" fmla="*/ 22712608 w 601"/>
              <a:gd name="T107" fmla="*/ 3623191 h 609"/>
              <a:gd name="T108" fmla="*/ 22712608 w 601"/>
              <a:gd name="T109" fmla="*/ 13716829 h 609"/>
              <a:gd name="T110" fmla="*/ 19099426 w 601"/>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accent1"/>
          </a:solidFill>
          <a:ln>
            <a:noFill/>
          </a:ln>
        </p:spPr>
        <p:txBody>
          <a:bodyPr wrap="none" lIns="91424" tIns="45712" rIns="91424" bIns="45712" anchor="ctr"/>
          <a:lstStyle/>
          <a:p>
            <a:endParaRPr lang="en-US" dirty="0"/>
          </a:p>
        </p:txBody>
      </p:sp>
      <p:sp>
        <p:nvSpPr>
          <p:cNvPr id="357" name="Freeform 3">
            <a:extLst>
              <a:ext uri="{FF2B5EF4-FFF2-40B4-BE49-F238E27FC236}">
                <a16:creationId xmlns:a16="http://schemas.microsoft.com/office/drawing/2014/main" id="{148FDA88-0382-DE47-AD2A-2F041BE0EB37}"/>
              </a:ext>
            </a:extLst>
          </p:cNvPr>
          <p:cNvSpPr>
            <a:spLocks noChangeArrowheads="1"/>
          </p:cNvSpPr>
          <p:nvPr/>
        </p:nvSpPr>
        <p:spPr bwMode="auto">
          <a:xfrm>
            <a:off x="1784489" y="1632599"/>
            <a:ext cx="351654" cy="210533"/>
          </a:xfrm>
          <a:custGeom>
            <a:avLst/>
            <a:gdLst>
              <a:gd name="T0" fmla="*/ 74657633 w 602"/>
              <a:gd name="T1" fmla="*/ 26655946 h 361"/>
              <a:gd name="T2" fmla="*/ 74657633 w 602"/>
              <a:gd name="T3" fmla="*/ 26655946 h 361"/>
              <a:gd name="T4" fmla="*/ 3654665 w 602"/>
              <a:gd name="T5" fmla="*/ 26655946 h 361"/>
              <a:gd name="T6" fmla="*/ 0 w 602"/>
              <a:gd name="T7" fmla="*/ 22885198 h 361"/>
              <a:gd name="T8" fmla="*/ 3654665 w 602"/>
              <a:gd name="T9" fmla="*/ 19244264 h 361"/>
              <a:gd name="T10" fmla="*/ 74657633 w 602"/>
              <a:gd name="T11" fmla="*/ 19244264 h 361"/>
              <a:gd name="T12" fmla="*/ 78442719 w 602"/>
              <a:gd name="T13" fmla="*/ 22885198 h 361"/>
              <a:gd name="T14" fmla="*/ 74657633 w 602"/>
              <a:gd name="T15" fmla="*/ 26655946 h 361"/>
              <a:gd name="T16" fmla="*/ 74657633 w 602"/>
              <a:gd name="T17" fmla="*/ 7281506 h 361"/>
              <a:gd name="T18" fmla="*/ 74657633 w 602"/>
              <a:gd name="T19" fmla="*/ 7281506 h 361"/>
              <a:gd name="T20" fmla="*/ 3654665 w 602"/>
              <a:gd name="T21" fmla="*/ 7281506 h 361"/>
              <a:gd name="T22" fmla="*/ 0 w 602"/>
              <a:gd name="T23" fmla="*/ 3640933 h 361"/>
              <a:gd name="T24" fmla="*/ 3654665 w 602"/>
              <a:gd name="T25" fmla="*/ 0 h 361"/>
              <a:gd name="T26" fmla="*/ 74657633 w 602"/>
              <a:gd name="T27" fmla="*/ 0 h 361"/>
              <a:gd name="T28" fmla="*/ 78442719 w 602"/>
              <a:gd name="T29" fmla="*/ 3640933 h 361"/>
              <a:gd name="T30" fmla="*/ 74657633 w 602"/>
              <a:gd name="T31" fmla="*/ 7281506 h 361"/>
              <a:gd name="T32" fmla="*/ 3654665 w 602"/>
              <a:gd name="T33" fmla="*/ 39528847 h 361"/>
              <a:gd name="T34" fmla="*/ 3654665 w 602"/>
              <a:gd name="T35" fmla="*/ 39528847 h 361"/>
              <a:gd name="T36" fmla="*/ 74657633 w 602"/>
              <a:gd name="T37" fmla="*/ 39528847 h 361"/>
              <a:gd name="T38" fmla="*/ 78442719 w 602"/>
              <a:gd name="T39" fmla="*/ 43169780 h 361"/>
              <a:gd name="T40" fmla="*/ 74657633 w 602"/>
              <a:gd name="T41" fmla="*/ 46810353 h 361"/>
              <a:gd name="T42" fmla="*/ 3654665 w 602"/>
              <a:gd name="T43" fmla="*/ 46810353 h 361"/>
              <a:gd name="T44" fmla="*/ 0 w 602"/>
              <a:gd name="T45" fmla="*/ 43169780 h 361"/>
              <a:gd name="T46" fmla="*/ 3654665 w 602"/>
              <a:gd name="T47" fmla="*/ 39528847 h 3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2" h="361">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solidFill>
            <a:schemeClr val="accent1"/>
          </a:solidFill>
          <a:ln>
            <a:noFill/>
          </a:ln>
        </p:spPr>
        <p:txBody>
          <a:bodyPr wrap="none" lIns="91424" tIns="45712" rIns="91424" bIns="45712" anchor="ctr"/>
          <a:lstStyle/>
          <a:p>
            <a:endParaRPr lang="en-US" dirty="0"/>
          </a:p>
        </p:txBody>
      </p:sp>
      <p:sp>
        <p:nvSpPr>
          <p:cNvPr id="358" name="Freeform 1">
            <a:extLst>
              <a:ext uri="{FF2B5EF4-FFF2-40B4-BE49-F238E27FC236}">
                <a16:creationId xmlns:a16="http://schemas.microsoft.com/office/drawing/2014/main" id="{69473FDB-EC51-4D44-98B5-9BE0B0EBDB00}"/>
              </a:ext>
            </a:extLst>
          </p:cNvPr>
          <p:cNvSpPr>
            <a:spLocks noChangeArrowheads="1"/>
          </p:cNvSpPr>
          <p:nvPr/>
        </p:nvSpPr>
        <p:spPr bwMode="auto">
          <a:xfrm>
            <a:off x="1656649" y="5697206"/>
            <a:ext cx="276544" cy="221731"/>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0" name="Freeform 29">
            <a:extLst>
              <a:ext uri="{FF2B5EF4-FFF2-40B4-BE49-F238E27FC236}">
                <a16:creationId xmlns:a16="http://schemas.microsoft.com/office/drawing/2014/main" id="{38C23190-9B86-754A-B7F2-71D6B72EC7EE}"/>
              </a:ext>
            </a:extLst>
          </p:cNvPr>
          <p:cNvSpPr>
            <a:spLocks noChangeArrowheads="1"/>
          </p:cNvSpPr>
          <p:nvPr/>
        </p:nvSpPr>
        <p:spPr bwMode="auto">
          <a:xfrm>
            <a:off x="2999225" y="5665373"/>
            <a:ext cx="276544" cy="285397"/>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1" name="Freeform 119">
            <a:extLst>
              <a:ext uri="{FF2B5EF4-FFF2-40B4-BE49-F238E27FC236}">
                <a16:creationId xmlns:a16="http://schemas.microsoft.com/office/drawing/2014/main" id="{4AECF3AD-F5BD-7442-9939-F5F8930A030D}"/>
              </a:ext>
            </a:extLst>
          </p:cNvPr>
          <p:cNvSpPr>
            <a:spLocks noChangeArrowheads="1"/>
          </p:cNvSpPr>
          <p:nvPr/>
        </p:nvSpPr>
        <p:spPr bwMode="auto">
          <a:xfrm>
            <a:off x="3513864" y="5669763"/>
            <a:ext cx="309467" cy="276616"/>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2" name="Freeform 17">
            <a:extLst>
              <a:ext uri="{FF2B5EF4-FFF2-40B4-BE49-F238E27FC236}">
                <a16:creationId xmlns:a16="http://schemas.microsoft.com/office/drawing/2014/main" id="{3F3A0AE7-904C-924F-9424-F06082E329F1}"/>
              </a:ext>
            </a:extLst>
          </p:cNvPr>
          <p:cNvSpPr>
            <a:spLocks noChangeArrowheads="1"/>
          </p:cNvSpPr>
          <p:nvPr/>
        </p:nvSpPr>
        <p:spPr bwMode="auto">
          <a:xfrm>
            <a:off x="3257008" y="3640791"/>
            <a:ext cx="359639" cy="359730"/>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3" name="Freeform 71">
            <a:extLst>
              <a:ext uri="{FF2B5EF4-FFF2-40B4-BE49-F238E27FC236}">
                <a16:creationId xmlns:a16="http://schemas.microsoft.com/office/drawing/2014/main" id="{6A6A40A8-DF7D-0349-BA0B-54C836B25CEA}"/>
              </a:ext>
            </a:extLst>
          </p:cNvPr>
          <p:cNvSpPr>
            <a:spLocks noChangeArrowheads="1"/>
          </p:cNvSpPr>
          <p:nvPr/>
        </p:nvSpPr>
        <p:spPr bwMode="auto">
          <a:xfrm>
            <a:off x="1190438" y="3717474"/>
            <a:ext cx="276544" cy="20636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4" name="Freeform 12">
            <a:extLst>
              <a:ext uri="{FF2B5EF4-FFF2-40B4-BE49-F238E27FC236}">
                <a16:creationId xmlns:a16="http://schemas.microsoft.com/office/drawing/2014/main" id="{13C9A5E5-0912-FE47-961F-AF64D9C0D967}"/>
              </a:ext>
            </a:extLst>
          </p:cNvPr>
          <p:cNvSpPr>
            <a:spLocks noChangeArrowheads="1"/>
          </p:cNvSpPr>
          <p:nvPr/>
        </p:nvSpPr>
        <p:spPr bwMode="auto">
          <a:xfrm>
            <a:off x="3970574" y="3641854"/>
            <a:ext cx="357513" cy="357604"/>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5" name="Freeform 34">
            <a:extLst>
              <a:ext uri="{FF2B5EF4-FFF2-40B4-BE49-F238E27FC236}">
                <a16:creationId xmlns:a16="http://schemas.microsoft.com/office/drawing/2014/main" id="{7E5B0D27-6E37-B141-AACF-7066EB3E7F6B}"/>
              </a:ext>
            </a:extLst>
          </p:cNvPr>
          <p:cNvSpPr>
            <a:spLocks noChangeArrowheads="1"/>
          </p:cNvSpPr>
          <p:nvPr/>
        </p:nvSpPr>
        <p:spPr bwMode="auto">
          <a:xfrm>
            <a:off x="6164737" y="2231962"/>
            <a:ext cx="202154" cy="356390"/>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6" name="Freeform 63">
            <a:extLst>
              <a:ext uri="{FF2B5EF4-FFF2-40B4-BE49-F238E27FC236}">
                <a16:creationId xmlns:a16="http://schemas.microsoft.com/office/drawing/2014/main" id="{D5620402-0947-0840-8CEF-9C02B1DB8C25}"/>
              </a:ext>
            </a:extLst>
          </p:cNvPr>
          <p:cNvSpPr>
            <a:spLocks noChangeArrowheads="1"/>
          </p:cNvSpPr>
          <p:nvPr/>
        </p:nvSpPr>
        <p:spPr bwMode="auto">
          <a:xfrm>
            <a:off x="1820909" y="3672956"/>
            <a:ext cx="331857" cy="295401"/>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7" name="Freeform 80">
            <a:extLst>
              <a:ext uri="{FF2B5EF4-FFF2-40B4-BE49-F238E27FC236}">
                <a16:creationId xmlns:a16="http://schemas.microsoft.com/office/drawing/2014/main" id="{0DAAA586-E5BA-5A4C-9106-DA633FFFF5B9}"/>
              </a:ext>
            </a:extLst>
          </p:cNvPr>
          <p:cNvSpPr>
            <a:spLocks noChangeArrowheads="1"/>
          </p:cNvSpPr>
          <p:nvPr/>
        </p:nvSpPr>
        <p:spPr bwMode="auto">
          <a:xfrm>
            <a:off x="5798321" y="1643464"/>
            <a:ext cx="307271" cy="188802"/>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8" name="Freeform 114">
            <a:extLst>
              <a:ext uri="{FF2B5EF4-FFF2-40B4-BE49-F238E27FC236}">
                <a16:creationId xmlns:a16="http://schemas.microsoft.com/office/drawing/2014/main" id="{E49C74ED-3A44-0641-80CB-B617CEA68C38}"/>
              </a:ext>
            </a:extLst>
          </p:cNvPr>
          <p:cNvSpPr>
            <a:spLocks noChangeArrowheads="1"/>
          </p:cNvSpPr>
          <p:nvPr/>
        </p:nvSpPr>
        <p:spPr bwMode="auto">
          <a:xfrm>
            <a:off x="4606792" y="5656591"/>
            <a:ext cx="287519" cy="302960"/>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69" name="Freeform 30">
            <a:extLst>
              <a:ext uri="{FF2B5EF4-FFF2-40B4-BE49-F238E27FC236}">
                <a16:creationId xmlns:a16="http://schemas.microsoft.com/office/drawing/2014/main" id="{8BFA7F0E-0204-E04C-AAE4-11994B9CB1D1}"/>
              </a:ext>
            </a:extLst>
          </p:cNvPr>
          <p:cNvSpPr>
            <a:spLocks noChangeArrowheads="1"/>
          </p:cNvSpPr>
          <p:nvPr/>
        </p:nvSpPr>
        <p:spPr bwMode="auto">
          <a:xfrm>
            <a:off x="4061426" y="5662080"/>
            <a:ext cx="307271" cy="291983"/>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0" name="Freeform 75">
            <a:extLst>
              <a:ext uri="{FF2B5EF4-FFF2-40B4-BE49-F238E27FC236}">
                <a16:creationId xmlns:a16="http://schemas.microsoft.com/office/drawing/2014/main" id="{0AF8CE9E-856B-CD4F-8FD1-929E90A8264D}"/>
              </a:ext>
            </a:extLst>
          </p:cNvPr>
          <p:cNvSpPr>
            <a:spLocks noChangeArrowheads="1"/>
          </p:cNvSpPr>
          <p:nvPr/>
        </p:nvSpPr>
        <p:spPr bwMode="auto">
          <a:xfrm>
            <a:off x="10737052" y="2286119"/>
            <a:ext cx="309467" cy="24807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1" name="Freeform 69">
            <a:extLst>
              <a:ext uri="{FF2B5EF4-FFF2-40B4-BE49-F238E27FC236}">
                <a16:creationId xmlns:a16="http://schemas.microsoft.com/office/drawing/2014/main" id="{5E101CA2-628E-8441-AFE5-A3B62A3AD107}"/>
              </a:ext>
            </a:extLst>
          </p:cNvPr>
          <p:cNvSpPr>
            <a:spLocks noChangeArrowheads="1"/>
          </p:cNvSpPr>
          <p:nvPr/>
        </p:nvSpPr>
        <p:spPr bwMode="auto">
          <a:xfrm>
            <a:off x="4682014" y="3687837"/>
            <a:ext cx="298492" cy="26563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2" name="Freeform 70">
            <a:extLst>
              <a:ext uri="{FF2B5EF4-FFF2-40B4-BE49-F238E27FC236}">
                <a16:creationId xmlns:a16="http://schemas.microsoft.com/office/drawing/2014/main" id="{E77BBB6B-91C4-B14C-8898-D9CB6164459A}"/>
              </a:ext>
            </a:extLst>
          </p:cNvPr>
          <p:cNvSpPr>
            <a:spLocks noChangeArrowheads="1"/>
          </p:cNvSpPr>
          <p:nvPr/>
        </p:nvSpPr>
        <p:spPr bwMode="auto">
          <a:xfrm>
            <a:off x="2506693" y="3643500"/>
            <a:ext cx="396388" cy="354312"/>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4" name="Freeform 88">
            <a:extLst>
              <a:ext uri="{FF2B5EF4-FFF2-40B4-BE49-F238E27FC236}">
                <a16:creationId xmlns:a16="http://schemas.microsoft.com/office/drawing/2014/main" id="{CF97D60B-ADB6-FD46-9479-8E433A4DCA0E}"/>
              </a:ext>
            </a:extLst>
          </p:cNvPr>
          <p:cNvSpPr>
            <a:spLocks noChangeArrowheads="1"/>
          </p:cNvSpPr>
          <p:nvPr/>
        </p:nvSpPr>
        <p:spPr bwMode="auto">
          <a:xfrm>
            <a:off x="5334433" y="3643500"/>
            <a:ext cx="349086" cy="354312"/>
          </a:xfrm>
          <a:custGeom>
            <a:avLst/>
            <a:gdLst>
              <a:gd name="T0" fmla="*/ 38327818 w 601"/>
              <a:gd name="T1" fmla="*/ 78678142 h 609"/>
              <a:gd name="T2" fmla="*/ 38327818 w 601"/>
              <a:gd name="T3" fmla="*/ 78678142 h 609"/>
              <a:gd name="T4" fmla="*/ 0 w 601"/>
              <a:gd name="T5" fmla="*/ 39339251 h 609"/>
              <a:gd name="T6" fmla="*/ 38327818 w 601"/>
              <a:gd name="T7" fmla="*/ 0 h 609"/>
              <a:gd name="T8" fmla="*/ 77429787 w 601"/>
              <a:gd name="T9" fmla="*/ 39339251 h 609"/>
              <a:gd name="T10" fmla="*/ 38327818 w 601"/>
              <a:gd name="T11" fmla="*/ 78678142 h 609"/>
              <a:gd name="T12" fmla="*/ 38327818 w 601"/>
              <a:gd name="T13" fmla="*/ 7376244 h 609"/>
              <a:gd name="T14" fmla="*/ 38327818 w 601"/>
              <a:gd name="T15" fmla="*/ 7376244 h 609"/>
              <a:gd name="T16" fmla="*/ 7226723 w 601"/>
              <a:gd name="T17" fmla="*/ 39339251 h 609"/>
              <a:gd name="T18" fmla="*/ 15485886 w 601"/>
              <a:gd name="T19" fmla="*/ 60431965 h 609"/>
              <a:gd name="T20" fmla="*/ 23616083 w 601"/>
              <a:gd name="T21" fmla="*/ 57714571 h 609"/>
              <a:gd name="T22" fmla="*/ 31875246 w 601"/>
              <a:gd name="T23" fmla="*/ 54091380 h 609"/>
              <a:gd name="T24" fmla="*/ 31875246 w 601"/>
              <a:gd name="T25" fmla="*/ 48526731 h 609"/>
              <a:gd name="T26" fmla="*/ 28261705 w 601"/>
              <a:gd name="T27" fmla="*/ 41280349 h 609"/>
              <a:gd name="T28" fmla="*/ 26455114 w 601"/>
              <a:gd name="T29" fmla="*/ 38433453 h 609"/>
              <a:gd name="T30" fmla="*/ 27358589 w 601"/>
              <a:gd name="T31" fmla="*/ 32998307 h 609"/>
              <a:gd name="T32" fmla="*/ 27358589 w 601"/>
              <a:gd name="T33" fmla="*/ 26527860 h 609"/>
              <a:gd name="T34" fmla="*/ 38327818 w 601"/>
              <a:gd name="T35" fmla="*/ 17469523 h 609"/>
              <a:gd name="T36" fmla="*/ 50200163 w 601"/>
              <a:gd name="T37" fmla="*/ 26527860 h 609"/>
              <a:gd name="T38" fmla="*/ 49167722 w 601"/>
              <a:gd name="T39" fmla="*/ 32998307 h 609"/>
              <a:gd name="T40" fmla="*/ 50200163 w 601"/>
              <a:gd name="T41" fmla="*/ 38433453 h 609"/>
              <a:gd name="T42" fmla="*/ 48264607 w 601"/>
              <a:gd name="T43" fmla="*/ 41280349 h 609"/>
              <a:gd name="T44" fmla="*/ 45554541 w 601"/>
              <a:gd name="T45" fmla="*/ 48526731 h 609"/>
              <a:gd name="T46" fmla="*/ 45554541 w 601"/>
              <a:gd name="T47" fmla="*/ 54091380 h 609"/>
              <a:gd name="T48" fmla="*/ 52910229 w 601"/>
              <a:gd name="T49" fmla="*/ 57714571 h 609"/>
              <a:gd name="T50" fmla="*/ 61943901 w 601"/>
              <a:gd name="T51" fmla="*/ 60431965 h 609"/>
              <a:gd name="T52" fmla="*/ 70203064 w 601"/>
              <a:gd name="T53" fmla="*/ 39339251 h 609"/>
              <a:gd name="T54" fmla="*/ 38327818 w 601"/>
              <a:gd name="T55" fmla="*/ 7376244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accent1"/>
          </a:solidFill>
          <a:ln>
            <a:noFill/>
          </a:ln>
        </p:spPr>
        <p:txBody>
          <a:bodyPr wrap="none" lIns="91424" tIns="45712" rIns="91424" bIns="45712" anchor="ctr"/>
          <a:lstStyle/>
          <a:p>
            <a:endParaRPr lang="en-US" dirty="0"/>
          </a:p>
        </p:txBody>
      </p:sp>
      <p:sp>
        <p:nvSpPr>
          <p:cNvPr id="375" name="Freeform 118">
            <a:extLst>
              <a:ext uri="{FF2B5EF4-FFF2-40B4-BE49-F238E27FC236}">
                <a16:creationId xmlns:a16="http://schemas.microsoft.com/office/drawing/2014/main" id="{EB2BE1BC-6098-C34C-90A4-34C205E6CAF5}"/>
              </a:ext>
            </a:extLst>
          </p:cNvPr>
          <p:cNvSpPr>
            <a:spLocks noChangeArrowheads="1"/>
          </p:cNvSpPr>
          <p:nvPr/>
        </p:nvSpPr>
        <p:spPr bwMode="auto">
          <a:xfrm>
            <a:off x="6678892" y="3690552"/>
            <a:ext cx="243357" cy="26020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6" name="Freeform 161">
            <a:extLst>
              <a:ext uri="{FF2B5EF4-FFF2-40B4-BE49-F238E27FC236}">
                <a16:creationId xmlns:a16="http://schemas.microsoft.com/office/drawing/2014/main" id="{176B33EE-DF16-6C45-81BC-A96D3B5B01E2}"/>
              </a:ext>
            </a:extLst>
          </p:cNvPr>
          <p:cNvSpPr>
            <a:spLocks noChangeArrowheads="1"/>
          </p:cNvSpPr>
          <p:nvPr/>
        </p:nvSpPr>
        <p:spPr bwMode="auto">
          <a:xfrm>
            <a:off x="11324313" y="4323953"/>
            <a:ext cx="370060" cy="321165"/>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7" name="Freeform 90">
            <a:extLst>
              <a:ext uri="{FF2B5EF4-FFF2-40B4-BE49-F238E27FC236}">
                <a16:creationId xmlns:a16="http://schemas.microsoft.com/office/drawing/2014/main" id="{A6D47ACA-53A1-904A-A2A0-32C1E65918C2}"/>
              </a:ext>
            </a:extLst>
          </p:cNvPr>
          <p:cNvSpPr>
            <a:spLocks noChangeArrowheads="1"/>
          </p:cNvSpPr>
          <p:nvPr/>
        </p:nvSpPr>
        <p:spPr bwMode="auto">
          <a:xfrm>
            <a:off x="7276176" y="3744916"/>
            <a:ext cx="307271" cy="151481"/>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8" name="Freeform 91">
            <a:extLst>
              <a:ext uri="{FF2B5EF4-FFF2-40B4-BE49-F238E27FC236}">
                <a16:creationId xmlns:a16="http://schemas.microsoft.com/office/drawing/2014/main" id="{832EC514-EF13-D44A-854F-E709A1410243}"/>
              </a:ext>
            </a:extLst>
          </p:cNvPr>
          <p:cNvSpPr>
            <a:spLocks noChangeArrowheads="1"/>
          </p:cNvSpPr>
          <p:nvPr/>
        </p:nvSpPr>
        <p:spPr bwMode="auto">
          <a:xfrm>
            <a:off x="7937374" y="3744916"/>
            <a:ext cx="309465" cy="151481"/>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79" name="Freeform 92">
            <a:extLst>
              <a:ext uri="{FF2B5EF4-FFF2-40B4-BE49-F238E27FC236}">
                <a16:creationId xmlns:a16="http://schemas.microsoft.com/office/drawing/2014/main" id="{BC93FFBE-E033-904E-97DE-A42028D5B5B3}"/>
              </a:ext>
            </a:extLst>
          </p:cNvPr>
          <p:cNvSpPr>
            <a:spLocks noChangeArrowheads="1"/>
          </p:cNvSpPr>
          <p:nvPr/>
        </p:nvSpPr>
        <p:spPr bwMode="auto">
          <a:xfrm>
            <a:off x="8600766" y="3744916"/>
            <a:ext cx="309465" cy="151481"/>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80" name="Freeform 93">
            <a:extLst>
              <a:ext uri="{FF2B5EF4-FFF2-40B4-BE49-F238E27FC236}">
                <a16:creationId xmlns:a16="http://schemas.microsoft.com/office/drawing/2014/main" id="{479EBA3C-1512-A142-8F86-224204882426}"/>
              </a:ext>
            </a:extLst>
          </p:cNvPr>
          <p:cNvSpPr>
            <a:spLocks noChangeArrowheads="1"/>
          </p:cNvSpPr>
          <p:nvPr/>
        </p:nvSpPr>
        <p:spPr bwMode="auto">
          <a:xfrm>
            <a:off x="9264158" y="3744916"/>
            <a:ext cx="309467" cy="151481"/>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81" name="Freeform 22">
            <a:extLst>
              <a:ext uri="{FF2B5EF4-FFF2-40B4-BE49-F238E27FC236}">
                <a16:creationId xmlns:a16="http://schemas.microsoft.com/office/drawing/2014/main" id="{14C44B90-7DD8-744A-8897-C939D2DD049B}"/>
              </a:ext>
            </a:extLst>
          </p:cNvPr>
          <p:cNvSpPr>
            <a:spLocks noChangeArrowheads="1"/>
          </p:cNvSpPr>
          <p:nvPr/>
        </p:nvSpPr>
        <p:spPr bwMode="auto">
          <a:xfrm>
            <a:off x="6037446" y="3676860"/>
            <a:ext cx="287519" cy="287592"/>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82" name="Freeform 67">
            <a:extLst>
              <a:ext uri="{FF2B5EF4-FFF2-40B4-BE49-F238E27FC236}">
                <a16:creationId xmlns:a16="http://schemas.microsoft.com/office/drawing/2014/main" id="{E73EF9A7-E82A-5E47-AE7B-95BE6003C8BD}"/>
              </a:ext>
            </a:extLst>
          </p:cNvPr>
          <p:cNvSpPr>
            <a:spLocks noChangeArrowheads="1"/>
          </p:cNvSpPr>
          <p:nvPr/>
        </p:nvSpPr>
        <p:spPr bwMode="auto">
          <a:xfrm>
            <a:off x="10602526" y="4962683"/>
            <a:ext cx="329508" cy="383251"/>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84" name="Freeform 24">
            <a:extLst>
              <a:ext uri="{FF2B5EF4-FFF2-40B4-BE49-F238E27FC236}">
                <a16:creationId xmlns:a16="http://schemas.microsoft.com/office/drawing/2014/main" id="{703403A7-7B98-0B43-9C96-CB444D95B0D9}"/>
              </a:ext>
            </a:extLst>
          </p:cNvPr>
          <p:cNvSpPr>
            <a:spLocks noChangeArrowheads="1"/>
          </p:cNvSpPr>
          <p:nvPr/>
        </p:nvSpPr>
        <p:spPr bwMode="auto">
          <a:xfrm>
            <a:off x="11356566" y="5031368"/>
            <a:ext cx="309467" cy="245881"/>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1"/>
          </a:solidFill>
          <a:ln>
            <a:noFill/>
          </a:ln>
          <a:effectLst/>
        </p:spPr>
        <p:txBody>
          <a:bodyPr wrap="none" lIns="91408" tIns="45704" rIns="91408" bIns="45704" anchor="ctr"/>
          <a:lstStyle/>
          <a:p>
            <a:pPr>
              <a:defRPr/>
            </a:pPr>
            <a:endParaRPr lang="en-US" dirty="0">
              <a:solidFill>
                <a:srgbClr val="C00000"/>
              </a:solidFill>
              <a:latin typeface="+mn-lt"/>
              <a:ea typeface="+mn-ea"/>
              <a:cs typeface="+mn-cs"/>
            </a:endParaRPr>
          </a:p>
        </p:txBody>
      </p:sp>
      <p:sp>
        <p:nvSpPr>
          <p:cNvPr id="385" name="Freeform 4">
            <a:extLst>
              <a:ext uri="{FF2B5EF4-FFF2-40B4-BE49-F238E27FC236}">
                <a16:creationId xmlns:a16="http://schemas.microsoft.com/office/drawing/2014/main" id="{962681E5-A56D-3E45-AAA7-CC32E02B3AE6}"/>
              </a:ext>
            </a:extLst>
          </p:cNvPr>
          <p:cNvSpPr>
            <a:spLocks noChangeArrowheads="1"/>
          </p:cNvSpPr>
          <p:nvPr/>
        </p:nvSpPr>
        <p:spPr bwMode="auto">
          <a:xfrm>
            <a:off x="9927552" y="3787279"/>
            <a:ext cx="277216" cy="66755"/>
          </a:xfrm>
          <a:custGeom>
            <a:avLst/>
            <a:gdLst>
              <a:gd name="T0" fmla="*/ 54327993 w 475"/>
              <a:gd name="T1" fmla="*/ 14813018 h 114"/>
              <a:gd name="T2" fmla="*/ 54327993 w 475"/>
              <a:gd name="T3" fmla="*/ 14813018 h 114"/>
              <a:gd name="T4" fmla="*/ 47032164 w 475"/>
              <a:gd name="T5" fmla="*/ 7340795 h 114"/>
              <a:gd name="T6" fmla="*/ 54327993 w 475"/>
              <a:gd name="T7" fmla="*/ 0 h 114"/>
              <a:gd name="T8" fmla="*/ 61754124 w 475"/>
              <a:gd name="T9" fmla="*/ 7340795 h 114"/>
              <a:gd name="T10" fmla="*/ 54327993 w 475"/>
              <a:gd name="T11" fmla="*/ 14813018 h 114"/>
              <a:gd name="T12" fmla="*/ 30486337 w 475"/>
              <a:gd name="T13" fmla="*/ 14813018 h 114"/>
              <a:gd name="T14" fmla="*/ 30486337 w 475"/>
              <a:gd name="T15" fmla="*/ 14813018 h 114"/>
              <a:gd name="T16" fmla="*/ 23060205 w 475"/>
              <a:gd name="T17" fmla="*/ 7340795 h 114"/>
              <a:gd name="T18" fmla="*/ 30486337 w 475"/>
              <a:gd name="T19" fmla="*/ 0 h 114"/>
              <a:gd name="T20" fmla="*/ 37782166 w 475"/>
              <a:gd name="T21" fmla="*/ 7340795 h 114"/>
              <a:gd name="T22" fmla="*/ 30486337 w 475"/>
              <a:gd name="T23" fmla="*/ 14813018 h 114"/>
              <a:gd name="T24" fmla="*/ 7426131 w 475"/>
              <a:gd name="T25" fmla="*/ 14813018 h 114"/>
              <a:gd name="T26" fmla="*/ 7426131 w 475"/>
              <a:gd name="T27" fmla="*/ 14813018 h 114"/>
              <a:gd name="T28" fmla="*/ 0 w 475"/>
              <a:gd name="T29" fmla="*/ 7340795 h 114"/>
              <a:gd name="T30" fmla="*/ 7426131 w 475"/>
              <a:gd name="T31" fmla="*/ 0 h 114"/>
              <a:gd name="T32" fmla="*/ 14721960 w 475"/>
              <a:gd name="T33" fmla="*/ 7340795 h 114"/>
              <a:gd name="T34" fmla="*/ 7426131 w 475"/>
              <a:gd name="T35" fmla="*/ 14813018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5" h="114">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solidFill>
            <a:schemeClr val="accent1"/>
          </a:solidFill>
          <a:ln>
            <a:noFill/>
          </a:ln>
        </p:spPr>
        <p:txBody>
          <a:bodyPr wrap="none" lIns="91424" tIns="45712" rIns="91424" bIns="45712" anchor="ctr"/>
          <a:lstStyle/>
          <a:p>
            <a:endParaRPr lang="en-US" dirty="0"/>
          </a:p>
        </p:txBody>
      </p:sp>
      <p:sp>
        <p:nvSpPr>
          <p:cNvPr id="386" name="Freeform 61">
            <a:extLst>
              <a:ext uri="{FF2B5EF4-FFF2-40B4-BE49-F238E27FC236}">
                <a16:creationId xmlns:a16="http://schemas.microsoft.com/office/drawing/2014/main" id="{ADC31049-0984-5044-A149-14F1F3B4CFDA}"/>
              </a:ext>
            </a:extLst>
          </p:cNvPr>
          <p:cNvSpPr>
            <a:spLocks noChangeArrowheads="1"/>
          </p:cNvSpPr>
          <p:nvPr/>
        </p:nvSpPr>
        <p:spPr bwMode="auto">
          <a:xfrm>
            <a:off x="11379802" y="3644783"/>
            <a:ext cx="243848" cy="351746"/>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accent1"/>
          </a:solidFill>
          <a:ln>
            <a:noFill/>
          </a:ln>
        </p:spPr>
        <p:txBody>
          <a:bodyPr wrap="none" lIns="91424" tIns="45712" rIns="91424" bIns="45712" anchor="ctr"/>
          <a:lstStyle/>
          <a:p>
            <a:endParaRPr lang="en-US" dirty="0"/>
          </a:p>
        </p:txBody>
      </p:sp>
      <p:sp>
        <p:nvSpPr>
          <p:cNvPr id="387" name="Freeform 62">
            <a:extLst>
              <a:ext uri="{FF2B5EF4-FFF2-40B4-BE49-F238E27FC236}">
                <a16:creationId xmlns:a16="http://schemas.microsoft.com/office/drawing/2014/main" id="{A2022C89-1231-0E48-ADD0-C09C558A9B1F}"/>
              </a:ext>
            </a:extLst>
          </p:cNvPr>
          <p:cNvSpPr>
            <a:spLocks noChangeArrowheads="1"/>
          </p:cNvSpPr>
          <p:nvPr/>
        </p:nvSpPr>
        <p:spPr bwMode="auto">
          <a:xfrm>
            <a:off x="10558695" y="3644783"/>
            <a:ext cx="305452" cy="351746"/>
          </a:xfrm>
          <a:custGeom>
            <a:avLst/>
            <a:gdLst>
              <a:gd name="T0" fmla="*/ 67067360 w 524"/>
              <a:gd name="T1" fmla="*/ 20230719 h 602"/>
              <a:gd name="T2" fmla="*/ 2859292 w 524"/>
              <a:gd name="T3" fmla="*/ 61735884 h 602"/>
              <a:gd name="T4" fmla="*/ 2859292 w 524"/>
              <a:gd name="T5" fmla="*/ 61735884 h 602"/>
              <a:gd name="T6" fmla="*/ 1819549 w 524"/>
              <a:gd name="T7" fmla="*/ 62649550 h 602"/>
              <a:gd name="T8" fmla="*/ 909955 w 524"/>
              <a:gd name="T9" fmla="*/ 58995246 h 602"/>
              <a:gd name="T10" fmla="*/ 65247810 w 524"/>
              <a:gd name="T11" fmla="*/ 16576054 h 602"/>
              <a:gd name="T12" fmla="*/ 65247810 w 524"/>
              <a:gd name="T13" fmla="*/ 16576054 h 602"/>
              <a:gd name="T14" fmla="*/ 66157405 w 524"/>
              <a:gd name="T15" fmla="*/ 16576054 h 602"/>
              <a:gd name="T16" fmla="*/ 67067360 w 524"/>
              <a:gd name="T17" fmla="*/ 20230719 h 602"/>
              <a:gd name="T18" fmla="*/ 19366467 w 524"/>
              <a:gd name="T19" fmla="*/ 34065774 h 602"/>
              <a:gd name="T20" fmla="*/ 34053731 w 524"/>
              <a:gd name="T21" fmla="*/ 0 h 602"/>
              <a:gd name="T22" fmla="*/ 48740636 w 524"/>
              <a:gd name="T23" fmla="*/ 23102139 h 602"/>
              <a:gd name="T24" fmla="*/ 19366467 w 524"/>
              <a:gd name="T25" fmla="*/ 34065774 h 602"/>
              <a:gd name="T26" fmla="*/ 7408706 w 524"/>
              <a:gd name="T27" fmla="*/ 36023527 h 602"/>
              <a:gd name="T28" fmla="*/ 7408706 w 524"/>
              <a:gd name="T29" fmla="*/ 36023527 h 602"/>
              <a:gd name="T30" fmla="*/ 14687265 w 524"/>
              <a:gd name="T31" fmla="*/ 36023527 h 602"/>
              <a:gd name="T32" fmla="*/ 16506814 w 524"/>
              <a:gd name="T33" fmla="*/ 44246163 h 602"/>
              <a:gd name="T34" fmla="*/ 7408706 w 524"/>
              <a:gd name="T35" fmla="*/ 36023527 h 602"/>
              <a:gd name="T36" fmla="*/ 30414272 w 524"/>
              <a:gd name="T37" fmla="*/ 48814495 h 602"/>
              <a:gd name="T38" fmla="*/ 34053731 w 524"/>
              <a:gd name="T39" fmla="*/ 48814495 h 602"/>
              <a:gd name="T40" fmla="*/ 18456512 w 524"/>
              <a:gd name="T41" fmla="*/ 71002968 h 602"/>
              <a:gd name="T42" fmla="*/ 30414272 w 524"/>
              <a:gd name="T43" fmla="*/ 71002968 h 602"/>
              <a:gd name="T44" fmla="*/ 17546557 w 524"/>
              <a:gd name="T45" fmla="*/ 57167913 h 602"/>
              <a:gd name="T46" fmla="*/ 34053731 w 524"/>
              <a:gd name="T47" fmla="*/ 55340580 h 602"/>
              <a:gd name="T48" fmla="*/ 34053731 w 524"/>
              <a:gd name="T49" fmla="*/ 55340580 h 602"/>
              <a:gd name="T50" fmla="*/ 36782875 w 524"/>
              <a:gd name="T51" fmla="*/ 55340580 h 602"/>
              <a:gd name="T52" fmla="*/ 53290050 w 524"/>
              <a:gd name="T53" fmla="*/ 36023527 h 602"/>
              <a:gd name="T54" fmla="*/ 60698396 w 524"/>
              <a:gd name="T55" fmla="*/ 36023527 h 602"/>
              <a:gd name="T56" fmla="*/ 60698396 w 524"/>
              <a:gd name="T57" fmla="*/ 36023527 h 602"/>
              <a:gd name="T58" fmla="*/ 37692830 w 524"/>
              <a:gd name="T59" fmla="*/ 71002968 h 602"/>
              <a:gd name="T60" fmla="*/ 53290050 w 524"/>
              <a:gd name="T61" fmla="*/ 74657633 h 602"/>
              <a:gd name="T62" fmla="*/ 37692830 w 524"/>
              <a:gd name="T63" fmla="*/ 78442719 h 602"/>
              <a:gd name="T64" fmla="*/ 18456512 w 524"/>
              <a:gd name="T65" fmla="*/ 78442719 h 602"/>
              <a:gd name="T66" fmla="*/ 18456512 w 524"/>
              <a:gd name="T67" fmla="*/ 71002968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4" h="602">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solidFill>
            <a:schemeClr val="accent1"/>
          </a:solidFill>
          <a:ln>
            <a:noFill/>
          </a:ln>
        </p:spPr>
        <p:txBody>
          <a:bodyPr wrap="none" lIns="91424" tIns="45712" rIns="91424" bIns="45712" anchor="ctr"/>
          <a:lstStyle/>
          <a:p>
            <a:endParaRPr lang="en-US" dirty="0"/>
          </a:p>
        </p:txBody>
      </p:sp>
      <p:pic>
        <p:nvPicPr>
          <p:cNvPr id="4" name="Graphic 3">
            <a:extLst>
              <a:ext uri="{FF2B5EF4-FFF2-40B4-BE49-F238E27FC236}">
                <a16:creationId xmlns:a16="http://schemas.microsoft.com/office/drawing/2014/main" id="{B515F320-08F0-5E4B-8056-50D97631EA7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71288" y="5561404"/>
            <a:ext cx="589842" cy="522734"/>
          </a:xfrm>
          <a:prstGeom prst="rect">
            <a:avLst/>
          </a:prstGeom>
        </p:spPr>
      </p:pic>
      <p:pic>
        <p:nvPicPr>
          <p:cNvPr id="6" name="Graphic 5">
            <a:extLst>
              <a:ext uri="{FF2B5EF4-FFF2-40B4-BE49-F238E27FC236}">
                <a16:creationId xmlns:a16="http://schemas.microsoft.com/office/drawing/2014/main" id="{E7E92040-0CC2-5644-92D0-CB2F2E19A08B}"/>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5132406" y="5606021"/>
            <a:ext cx="439688" cy="439688"/>
          </a:xfrm>
          <a:prstGeom prst="rect">
            <a:avLst/>
          </a:prstGeom>
        </p:spPr>
      </p:pic>
      <p:pic>
        <p:nvPicPr>
          <p:cNvPr id="8" name="Graphic 7">
            <a:extLst>
              <a:ext uri="{FF2B5EF4-FFF2-40B4-BE49-F238E27FC236}">
                <a16:creationId xmlns:a16="http://schemas.microsoft.com/office/drawing/2014/main" id="{77C44BB6-DE79-1D4F-91E0-CE830B0C1936}"/>
              </a:ext>
            </a:extLst>
          </p:cNvPr>
          <p:cNvPicPr>
            <a:picLocks noChangeAspect="1"/>
          </p:cNvPicPr>
          <p:nvPr/>
        </p:nvPicPr>
        <p:blipFill rotWithShape="1">
          <a:blip r:embed="rId123">
            <a:extLst>
              <a:ext uri="{96DAC541-7B7A-43D3-8B79-37D633B846F1}">
                <asvg:svgBlip xmlns:asvg="http://schemas.microsoft.com/office/drawing/2016/SVG/main" r:embed="rId124"/>
              </a:ext>
            </a:extLst>
          </a:blip>
          <a:srcRect l="-18232" t="-18232" r="-18232" b="-18232"/>
          <a:stretch/>
        </p:blipFill>
        <p:spPr>
          <a:xfrm>
            <a:off x="5708098" y="5523094"/>
            <a:ext cx="599354" cy="599354"/>
          </a:xfrm>
          <a:prstGeom prst="rect">
            <a:avLst/>
          </a:prstGeom>
        </p:spPr>
      </p:pic>
      <p:pic>
        <p:nvPicPr>
          <p:cNvPr id="12" name="Graphic 11">
            <a:extLst>
              <a:ext uri="{FF2B5EF4-FFF2-40B4-BE49-F238E27FC236}">
                <a16:creationId xmlns:a16="http://schemas.microsoft.com/office/drawing/2014/main" id="{D6CF6A96-4005-064A-97A4-0DAD2F5E6B17}"/>
              </a:ext>
            </a:extLst>
          </p:cNvPr>
          <p:cNvPicPr>
            <a:picLocks noChangeAspect="1"/>
          </p:cNvPicPr>
          <p:nvPr/>
        </p:nvPicPr>
        <p:blipFill rotWithShape="1">
          <a:blip r:embed="rId125">
            <a:extLst>
              <a:ext uri="{96DAC541-7B7A-43D3-8B79-37D633B846F1}">
                <asvg:svgBlip xmlns:asvg="http://schemas.microsoft.com/office/drawing/2016/SVG/main" r:embed="rId126"/>
              </a:ext>
            </a:extLst>
          </a:blip>
          <a:srcRect l="-6129" t="-6129" r="-6129" b="-6129"/>
          <a:stretch/>
        </p:blipFill>
        <p:spPr>
          <a:xfrm>
            <a:off x="6391070" y="5574368"/>
            <a:ext cx="493040" cy="493040"/>
          </a:xfrm>
          <a:prstGeom prst="rect">
            <a:avLst/>
          </a:prstGeom>
        </p:spPr>
      </p:pic>
      <p:pic>
        <p:nvPicPr>
          <p:cNvPr id="14" name="Graphic 13">
            <a:extLst>
              <a:ext uri="{FF2B5EF4-FFF2-40B4-BE49-F238E27FC236}">
                <a16:creationId xmlns:a16="http://schemas.microsoft.com/office/drawing/2014/main" id="{31A0ACAF-52EC-0B49-A699-0DD6183F06E7}"/>
              </a:ext>
            </a:extLst>
          </p:cNvPr>
          <p:cNvPicPr>
            <a:picLocks noChangeAspect="1"/>
          </p:cNvPicPr>
          <p:nvPr/>
        </p:nvPicPr>
        <p:blipFill rotWithShape="1">
          <a:blip r:embed="rId127">
            <a:extLst>
              <a:ext uri="{96DAC541-7B7A-43D3-8B79-37D633B846F1}">
                <asvg:svgBlip xmlns:asvg="http://schemas.microsoft.com/office/drawing/2016/SVG/main" r:embed="rId128"/>
              </a:ext>
            </a:extLst>
          </a:blip>
          <a:srcRect l="-29160" t="-29160" r="-29160" b="-29160"/>
          <a:stretch/>
        </p:blipFill>
        <p:spPr>
          <a:xfrm>
            <a:off x="6965468" y="5481413"/>
            <a:ext cx="695339" cy="695339"/>
          </a:xfrm>
          <a:prstGeom prst="rect">
            <a:avLst/>
          </a:prstGeom>
        </p:spPr>
      </p:pic>
      <p:pic>
        <p:nvPicPr>
          <p:cNvPr id="16" name="Graphic 15">
            <a:extLst>
              <a:ext uri="{FF2B5EF4-FFF2-40B4-BE49-F238E27FC236}">
                <a16:creationId xmlns:a16="http://schemas.microsoft.com/office/drawing/2014/main" id="{8B52DD8B-9101-B243-9C8D-E1D9DA1F7951}"/>
              </a:ext>
            </a:extLst>
          </p:cNvPr>
          <p:cNvPicPr>
            <a:picLocks noChangeAspect="1"/>
          </p:cNvPicPr>
          <p:nvPr/>
        </p:nvPicPr>
        <p:blipFill rotWithShape="1">
          <a:blip r:embed="rId129">
            <a:extLst>
              <a:ext uri="{96DAC541-7B7A-43D3-8B79-37D633B846F1}">
                <asvg:svgBlip xmlns:asvg="http://schemas.microsoft.com/office/drawing/2016/SVG/main" r:embed="rId130"/>
              </a:ext>
            </a:extLst>
          </a:blip>
          <a:srcRect l="-23863" t="-23863" r="-23863" b="-23863"/>
          <a:stretch/>
        </p:blipFill>
        <p:spPr>
          <a:xfrm>
            <a:off x="7652893" y="5506956"/>
            <a:ext cx="648810" cy="648810"/>
          </a:xfrm>
          <a:prstGeom prst="rect">
            <a:avLst/>
          </a:prstGeom>
        </p:spPr>
      </p:pic>
      <p:grpSp>
        <p:nvGrpSpPr>
          <p:cNvPr id="7" name="Kuva 4">
            <a:extLst>
              <a:ext uri="{FF2B5EF4-FFF2-40B4-BE49-F238E27FC236}">
                <a16:creationId xmlns:a16="http://schemas.microsoft.com/office/drawing/2014/main" id="{E26CE437-6C71-6D43-A49C-4E7DD7119BC5}"/>
              </a:ext>
            </a:extLst>
          </p:cNvPr>
          <p:cNvGrpSpPr/>
          <p:nvPr/>
        </p:nvGrpSpPr>
        <p:grpSpPr>
          <a:xfrm>
            <a:off x="530575" y="846841"/>
            <a:ext cx="329814" cy="424482"/>
            <a:chOff x="643209" y="546744"/>
            <a:chExt cx="329814" cy="424482"/>
          </a:xfrm>
        </p:grpSpPr>
        <p:sp>
          <p:nvSpPr>
            <p:cNvPr id="9" name="Puolivapaa piirto 8">
              <a:extLst>
                <a:ext uri="{FF2B5EF4-FFF2-40B4-BE49-F238E27FC236}">
                  <a16:creationId xmlns:a16="http://schemas.microsoft.com/office/drawing/2014/main" id="{7CAB503A-83F8-954F-9A16-D5F2F97C1950}"/>
                </a:ext>
              </a:extLst>
            </p:cNvPr>
            <p:cNvSpPr/>
            <p:nvPr/>
          </p:nvSpPr>
          <p:spPr>
            <a:xfrm>
              <a:off x="643300" y="546835"/>
              <a:ext cx="150122" cy="150623"/>
            </a:xfrm>
            <a:custGeom>
              <a:avLst/>
              <a:gdLst>
                <a:gd name="connsiteX0" fmla="*/ 0 w 150122"/>
                <a:gd name="connsiteY0" fmla="*/ 75311 h 150622"/>
                <a:gd name="connsiteX1" fmla="*/ 75061 w 150122"/>
                <a:gd name="connsiteY1" fmla="*/ 150623 h 150622"/>
                <a:gd name="connsiteX2" fmla="*/ 150122 w 150122"/>
                <a:gd name="connsiteY2" fmla="*/ 75311 h 150622"/>
                <a:gd name="connsiteX3" fmla="*/ 75061 w 150122"/>
                <a:gd name="connsiteY3" fmla="*/ 0 h 150622"/>
                <a:gd name="connsiteX4" fmla="*/ 0 w 150122"/>
                <a:gd name="connsiteY4" fmla="*/ 75311 h 150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2" h="150622">
                  <a:moveTo>
                    <a:pt x="0" y="75311"/>
                  </a:moveTo>
                  <a:cubicBezTo>
                    <a:pt x="0" y="116904"/>
                    <a:pt x="33607" y="150623"/>
                    <a:pt x="75061" y="150623"/>
                  </a:cubicBezTo>
                  <a:cubicBezTo>
                    <a:pt x="116515" y="150623"/>
                    <a:pt x="150122" y="116904"/>
                    <a:pt x="150122" y="75311"/>
                  </a:cubicBezTo>
                  <a:cubicBezTo>
                    <a:pt x="150122" y="33719"/>
                    <a:pt x="116515" y="0"/>
                    <a:pt x="75061" y="0"/>
                  </a:cubicBezTo>
                  <a:cubicBezTo>
                    <a:pt x="33607" y="0"/>
                    <a:pt x="0" y="33719"/>
                    <a:pt x="0" y="75311"/>
                  </a:cubicBezTo>
                </a:path>
              </a:pathLst>
            </a:custGeom>
            <a:solidFill>
              <a:schemeClr val="accent1"/>
            </a:solidFill>
            <a:ln w="2233"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8874222-FB1D-2A4D-BEFA-757A7860D33E}"/>
                </a:ext>
              </a:extLst>
            </p:cNvPr>
            <p:cNvSpPr/>
            <p:nvPr/>
          </p:nvSpPr>
          <p:spPr>
            <a:xfrm>
              <a:off x="643209" y="676987"/>
              <a:ext cx="329814" cy="294399"/>
            </a:xfrm>
            <a:custGeom>
              <a:avLst/>
              <a:gdLst>
                <a:gd name="connsiteX0" fmla="*/ 262668 w 329814"/>
                <a:gd name="connsiteY0" fmla="*/ 126112 h 294398"/>
                <a:gd name="connsiteX1" fmla="*/ 267036 w 329814"/>
                <a:gd name="connsiteY1" fmla="*/ 126249 h 294398"/>
                <a:gd name="connsiteX2" fmla="*/ 329950 w 329814"/>
                <a:gd name="connsiteY2" fmla="*/ 63125 h 294398"/>
                <a:gd name="connsiteX3" fmla="*/ 267036 w 329814"/>
                <a:gd name="connsiteY3" fmla="*/ 0 h 294398"/>
                <a:gd name="connsiteX4" fmla="*/ 204962 w 329814"/>
                <a:gd name="connsiteY4" fmla="*/ 52832 h 294398"/>
                <a:gd name="connsiteX5" fmla="*/ 178418 w 329814"/>
                <a:gd name="connsiteY5" fmla="*/ 119425 h 294398"/>
                <a:gd name="connsiteX6" fmla="*/ 85865 w 329814"/>
                <a:gd name="connsiteY6" fmla="*/ 127938 h 294398"/>
                <a:gd name="connsiteX7" fmla="*/ 0 w 329814"/>
                <a:gd name="connsiteY7" fmla="*/ 211625 h 294398"/>
                <a:gd name="connsiteX8" fmla="*/ 83896 w 329814"/>
                <a:gd name="connsiteY8" fmla="*/ 294958 h 294398"/>
                <a:gd name="connsiteX9" fmla="*/ 166135 w 329814"/>
                <a:gd name="connsiteY9" fmla="*/ 222899 h 294398"/>
                <a:gd name="connsiteX10" fmla="*/ 194317 w 329814"/>
                <a:gd name="connsiteY10" fmla="*/ 139189 h 294398"/>
                <a:gd name="connsiteX11" fmla="*/ 262555 w 329814"/>
                <a:gd name="connsiteY11" fmla="*/ 126112 h 294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814" h="294398">
                  <a:moveTo>
                    <a:pt x="262668" y="126112"/>
                  </a:moveTo>
                  <a:lnTo>
                    <a:pt x="267036" y="126249"/>
                  </a:lnTo>
                  <a:cubicBezTo>
                    <a:pt x="301782" y="126249"/>
                    <a:pt x="329950" y="97987"/>
                    <a:pt x="329950" y="63125"/>
                  </a:cubicBezTo>
                  <a:cubicBezTo>
                    <a:pt x="329950" y="28262"/>
                    <a:pt x="301782" y="0"/>
                    <a:pt x="267036" y="0"/>
                  </a:cubicBezTo>
                  <a:cubicBezTo>
                    <a:pt x="236247" y="0"/>
                    <a:pt x="209982" y="22356"/>
                    <a:pt x="204962" y="52832"/>
                  </a:cubicBezTo>
                  <a:cubicBezTo>
                    <a:pt x="197479" y="82067"/>
                    <a:pt x="193840" y="108129"/>
                    <a:pt x="178418" y="119425"/>
                  </a:cubicBezTo>
                  <a:cubicBezTo>
                    <a:pt x="148848" y="141106"/>
                    <a:pt x="101696" y="127025"/>
                    <a:pt x="85865" y="127938"/>
                  </a:cubicBezTo>
                  <a:cubicBezTo>
                    <a:pt x="37371" y="127938"/>
                    <a:pt x="0" y="165365"/>
                    <a:pt x="0" y="211625"/>
                  </a:cubicBezTo>
                  <a:cubicBezTo>
                    <a:pt x="232" y="257882"/>
                    <a:pt x="37792" y="295191"/>
                    <a:pt x="83896" y="294958"/>
                  </a:cubicBezTo>
                  <a:cubicBezTo>
                    <a:pt x="125336" y="294748"/>
                    <a:pt x="160349" y="264069"/>
                    <a:pt x="166135" y="222899"/>
                  </a:cubicBezTo>
                  <a:cubicBezTo>
                    <a:pt x="169320" y="208612"/>
                    <a:pt x="165203" y="159911"/>
                    <a:pt x="194317" y="139189"/>
                  </a:cubicBezTo>
                  <a:cubicBezTo>
                    <a:pt x="209125" y="128645"/>
                    <a:pt x="251796" y="126112"/>
                    <a:pt x="262555" y="126112"/>
                  </a:cubicBezTo>
                </a:path>
              </a:pathLst>
            </a:custGeom>
            <a:solidFill>
              <a:schemeClr val="accent1"/>
            </a:solidFill>
            <a:ln w="2233" cap="flat">
              <a:noFill/>
              <a:prstDash val="solid"/>
              <a:miter/>
            </a:ln>
          </p:spPr>
          <p:txBody>
            <a:bodyPr rtlCol="0" anchor="ctr"/>
            <a:lstStyle/>
            <a:p>
              <a:endParaRPr lang="fi-FI"/>
            </a:p>
          </p:txBody>
        </p:sp>
      </p:grpSp>
    </p:spTree>
    <p:extLst>
      <p:ext uri="{BB962C8B-B14F-4D97-AF65-F5344CB8AC3E}">
        <p14:creationId xmlns:p14="http://schemas.microsoft.com/office/powerpoint/2010/main" val="164270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3E1B6F-295A-DD43-9787-28A21B5EC1F7}"/>
              </a:ext>
            </a:extLst>
          </p:cNvPr>
          <p:cNvSpPr>
            <a:spLocks noGrp="1"/>
          </p:cNvSpPr>
          <p:nvPr>
            <p:ph type="ctrTitle"/>
          </p:nvPr>
        </p:nvSpPr>
        <p:spPr/>
        <p:txBody>
          <a:bodyPr/>
          <a:lstStyle/>
          <a:p>
            <a:r>
              <a:rPr lang="en-US" dirty="0"/>
              <a:t>Max </a:t>
            </a:r>
            <a:r>
              <a:rPr lang="en-US" dirty="0" err="1"/>
              <a:t>kaksirivinen</a:t>
            </a:r>
            <a:r>
              <a:rPr lang="en-US" dirty="0"/>
              <a:t> </a:t>
            </a:r>
            <a:br>
              <a:rPr lang="en-US" dirty="0"/>
            </a:br>
            <a:r>
              <a:rPr lang="en-US" dirty="0" err="1"/>
              <a:t>pääotsikko</a:t>
            </a:r>
            <a:r>
              <a:rPr lang="en-US" dirty="0"/>
              <a:t> </a:t>
            </a:r>
            <a:r>
              <a:rPr lang="en-US" dirty="0" err="1"/>
              <a:t>tulee</a:t>
            </a:r>
            <a:r>
              <a:rPr lang="en-US" dirty="0"/>
              <a:t> </a:t>
            </a:r>
            <a:r>
              <a:rPr lang="en-US" dirty="0" err="1"/>
              <a:t>tähän</a:t>
            </a:r>
            <a:endParaRPr lang="fi-FI" dirty="0"/>
          </a:p>
        </p:txBody>
      </p:sp>
      <p:sp>
        <p:nvSpPr>
          <p:cNvPr id="2" name="Tekstiruutu 1">
            <a:extLst>
              <a:ext uri="{FF2B5EF4-FFF2-40B4-BE49-F238E27FC236}">
                <a16:creationId xmlns:a16="http://schemas.microsoft.com/office/drawing/2014/main" id="{C41EDB72-B2D5-164A-8191-C1A36F42A7FD}"/>
              </a:ext>
            </a:extLst>
          </p:cNvPr>
          <p:cNvSpPr txBox="1"/>
          <p:nvPr/>
        </p:nvSpPr>
        <p:spPr>
          <a:xfrm>
            <a:off x="11036968" y="3096126"/>
            <a:ext cx="184731" cy="369332"/>
          </a:xfrm>
          <a:prstGeom prst="rect">
            <a:avLst/>
          </a:prstGeom>
          <a:noFill/>
        </p:spPr>
        <p:txBody>
          <a:bodyPr wrap="none" rtlCol="0">
            <a:spAutoFit/>
          </a:bodyPr>
          <a:lstStyle/>
          <a:p>
            <a:endParaRPr lang="fi-FI" dirty="0"/>
          </a:p>
        </p:txBody>
      </p:sp>
      <p:sp>
        <p:nvSpPr>
          <p:cNvPr id="8" name="Subtitle 2">
            <a:extLst>
              <a:ext uri="{FF2B5EF4-FFF2-40B4-BE49-F238E27FC236}">
                <a16:creationId xmlns:a16="http://schemas.microsoft.com/office/drawing/2014/main" id="{60D585C2-ADFC-B542-A6AB-AC764643DEDE}"/>
              </a:ext>
            </a:extLst>
          </p:cNvPr>
          <p:cNvSpPr>
            <a:spLocks noGrp="1"/>
          </p:cNvSpPr>
          <p:nvPr>
            <p:ph type="subTitle" idx="4294967295"/>
          </p:nvPr>
        </p:nvSpPr>
        <p:spPr>
          <a:xfrm>
            <a:off x="862013" y="5162550"/>
            <a:ext cx="7872412" cy="485775"/>
          </a:xfrm>
        </p:spPr>
        <p:txBody>
          <a:bodyPr>
            <a:normAutofit/>
          </a:bodyPr>
          <a:lstStyle>
            <a:lvl1pPr marL="0" indent="0" algn="l">
              <a:buNone/>
              <a:defRPr sz="1800" cap="all" spc="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endParaRPr lang="fi-FI" dirty="0"/>
          </a:p>
        </p:txBody>
      </p:sp>
    </p:spTree>
    <p:extLst>
      <p:ext uri="{BB962C8B-B14F-4D97-AF65-F5344CB8AC3E}">
        <p14:creationId xmlns:p14="http://schemas.microsoft.com/office/powerpoint/2010/main" val="164335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4987932-D418-4D47-9258-72A10D08F288}"/>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
        <p:nvSpPr>
          <p:cNvPr id="5" name="Tekstin paikkamerkki 4">
            <a:extLst>
              <a:ext uri="{FF2B5EF4-FFF2-40B4-BE49-F238E27FC236}">
                <a16:creationId xmlns:a16="http://schemas.microsoft.com/office/drawing/2014/main" id="{2A673BBA-ED85-E04F-945E-2E2D9397C5F1}"/>
              </a:ext>
            </a:extLst>
          </p:cNvPr>
          <p:cNvSpPr>
            <a:spLocks noGrp="1"/>
          </p:cNvSpPr>
          <p:nvPr>
            <p:ph type="body" sz="quarter" idx="16"/>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p:txBody>
      </p:sp>
      <p:sp>
        <p:nvSpPr>
          <p:cNvPr id="6" name="Kuvan paikkamerkki 5">
            <a:extLst>
              <a:ext uri="{FF2B5EF4-FFF2-40B4-BE49-F238E27FC236}">
                <a16:creationId xmlns:a16="http://schemas.microsoft.com/office/drawing/2014/main" id="{8EF02992-79D6-B346-95C5-171394F209FA}"/>
              </a:ext>
            </a:extLst>
          </p:cNvPr>
          <p:cNvSpPr>
            <a:spLocks noGrp="1"/>
          </p:cNvSpPr>
          <p:nvPr>
            <p:ph type="pic" sz="quarter" idx="17"/>
          </p:nvPr>
        </p:nvSpPr>
        <p:spPr/>
      </p:sp>
    </p:spTree>
    <p:extLst>
      <p:ext uri="{BB962C8B-B14F-4D97-AF65-F5344CB8AC3E}">
        <p14:creationId xmlns:p14="http://schemas.microsoft.com/office/powerpoint/2010/main" val="315309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a:extLst>
              <a:ext uri="{FF2B5EF4-FFF2-40B4-BE49-F238E27FC236}">
                <a16:creationId xmlns:a16="http://schemas.microsoft.com/office/drawing/2014/main" id="{1BF72A95-3FCB-3143-B80D-1A6EF0F48812}"/>
              </a:ext>
            </a:extLst>
          </p:cNvPr>
          <p:cNvSpPr>
            <a:spLocks noGrp="1"/>
          </p:cNvSpPr>
          <p:nvPr>
            <p:ph type="pic" sz="quarter" idx="17"/>
          </p:nvPr>
        </p:nvSpPr>
        <p:spPr/>
      </p:sp>
      <p:sp>
        <p:nvSpPr>
          <p:cNvPr id="3" name="Otsikko 2">
            <a:extLst>
              <a:ext uri="{FF2B5EF4-FFF2-40B4-BE49-F238E27FC236}">
                <a16:creationId xmlns:a16="http://schemas.microsoft.com/office/drawing/2014/main" id="{97CF7CD8-655F-CC42-A5E7-5C4A01A1A181}"/>
              </a:ext>
            </a:extLst>
          </p:cNvPr>
          <p:cNvSpPr>
            <a:spLocks noGrp="1"/>
          </p:cNvSpPr>
          <p:nvPr>
            <p:ph type="title"/>
          </p:nvPr>
        </p:nvSpPr>
        <p:spPr/>
        <p:txBody>
          <a:bodyPr/>
          <a:lstStyle/>
          <a:p>
            <a:r>
              <a:rPr lang="fi-FI" dirty="0" err="1"/>
              <a:t>Loremipsum</a:t>
            </a:r>
            <a:r>
              <a:rPr lang="fi-FI" dirty="0"/>
              <a:t> </a:t>
            </a:r>
            <a:r>
              <a:rPr lang="fi-FI" dirty="0" err="1"/>
              <a:t>dolorsitamet</a:t>
            </a:r>
            <a:endParaRPr lang="fi-FI" dirty="0"/>
          </a:p>
        </p:txBody>
      </p:sp>
      <p:sp>
        <p:nvSpPr>
          <p:cNvPr id="4" name="Kuvan paikkamerkki 3">
            <a:extLst>
              <a:ext uri="{FF2B5EF4-FFF2-40B4-BE49-F238E27FC236}">
                <a16:creationId xmlns:a16="http://schemas.microsoft.com/office/drawing/2014/main" id="{3DC1C926-2D47-4B42-B6A5-3475164B731A}"/>
              </a:ext>
            </a:extLst>
          </p:cNvPr>
          <p:cNvSpPr>
            <a:spLocks noGrp="1"/>
          </p:cNvSpPr>
          <p:nvPr>
            <p:ph type="pic" sz="quarter" idx="18"/>
          </p:nvPr>
        </p:nvSpPr>
        <p:spPr/>
      </p:sp>
    </p:spTree>
    <p:extLst>
      <p:ext uri="{BB962C8B-B14F-4D97-AF65-F5344CB8AC3E}">
        <p14:creationId xmlns:p14="http://schemas.microsoft.com/office/powerpoint/2010/main" val="332300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A13741BC-6408-AE4F-A997-9AA02272EBC4}"/>
              </a:ext>
            </a:extLst>
          </p:cNvPr>
          <p:cNvSpPr>
            <a:spLocks noGrp="1"/>
          </p:cNvSpPr>
          <p:nvPr>
            <p:ph type="pic" sz="quarter" idx="17"/>
          </p:nvPr>
        </p:nvSpPr>
        <p:spPr/>
      </p:sp>
      <p:sp>
        <p:nvSpPr>
          <p:cNvPr id="3" name="Otsikko 2">
            <a:extLst>
              <a:ext uri="{FF2B5EF4-FFF2-40B4-BE49-F238E27FC236}">
                <a16:creationId xmlns:a16="http://schemas.microsoft.com/office/drawing/2014/main" id="{B72E850C-6277-AF45-BD00-4A98206857A3}"/>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
        <p:nvSpPr>
          <p:cNvPr id="4" name="Tekstin paikkamerkki 3">
            <a:extLst>
              <a:ext uri="{FF2B5EF4-FFF2-40B4-BE49-F238E27FC236}">
                <a16:creationId xmlns:a16="http://schemas.microsoft.com/office/drawing/2014/main" id="{75132291-AB70-D447-9A04-684FD0341D7D}"/>
              </a:ext>
            </a:extLst>
          </p:cNvPr>
          <p:cNvSpPr>
            <a:spLocks noGrp="1"/>
          </p:cNvSpPr>
          <p:nvPr>
            <p:ph type="body" sz="quarter" idx="16"/>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p:txBody>
      </p:sp>
    </p:spTree>
    <p:extLst>
      <p:ext uri="{BB962C8B-B14F-4D97-AF65-F5344CB8AC3E}">
        <p14:creationId xmlns:p14="http://schemas.microsoft.com/office/powerpoint/2010/main" val="176350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6672F4-7708-624B-83D0-61A327455E94}"/>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
        <p:nvSpPr>
          <p:cNvPr id="3" name="Tekstin paikkamerkki 2">
            <a:extLst>
              <a:ext uri="{FF2B5EF4-FFF2-40B4-BE49-F238E27FC236}">
                <a16:creationId xmlns:a16="http://schemas.microsoft.com/office/drawing/2014/main" id="{C701B2C1-85B0-8E4A-8797-84A91BA18F87}"/>
              </a:ext>
            </a:extLst>
          </p:cNvPr>
          <p:cNvSpPr>
            <a:spLocks noGrp="1"/>
          </p:cNvSpPr>
          <p:nvPr>
            <p:ph type="body" sz="quarter" idx="13"/>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p:txBody>
      </p:sp>
      <p:sp>
        <p:nvSpPr>
          <p:cNvPr id="5" name="Kuvan paikkamerkki 4">
            <a:extLst>
              <a:ext uri="{FF2B5EF4-FFF2-40B4-BE49-F238E27FC236}">
                <a16:creationId xmlns:a16="http://schemas.microsoft.com/office/drawing/2014/main" id="{FC13EB9F-3141-C14E-9CE5-66CD42EFC70B}"/>
              </a:ext>
            </a:extLst>
          </p:cNvPr>
          <p:cNvSpPr>
            <a:spLocks noGrp="1"/>
          </p:cNvSpPr>
          <p:nvPr>
            <p:ph type="pic" sz="quarter" idx="18"/>
          </p:nvPr>
        </p:nvSpPr>
        <p:spPr>
          <a:solidFill>
            <a:schemeClr val="bg1">
              <a:lumMod val="85000"/>
            </a:schemeClr>
          </a:solidFill>
        </p:spPr>
      </p:sp>
    </p:spTree>
    <p:extLst>
      <p:ext uri="{BB962C8B-B14F-4D97-AF65-F5344CB8AC3E}">
        <p14:creationId xmlns:p14="http://schemas.microsoft.com/office/powerpoint/2010/main" val="384699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73B3A-FA2D-1648-917C-624642CF78F6}"/>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
        <p:nvSpPr>
          <p:cNvPr id="3" name="Sisällön paikkamerkki 2">
            <a:extLst>
              <a:ext uri="{FF2B5EF4-FFF2-40B4-BE49-F238E27FC236}">
                <a16:creationId xmlns:a16="http://schemas.microsoft.com/office/drawing/2014/main" id="{DE2E79EE-9EAB-4843-8EF8-CE85E4DDBEB5}"/>
              </a:ext>
            </a:extLst>
          </p:cNvPr>
          <p:cNvSpPr>
            <a:spLocks noGrp="1"/>
          </p:cNvSpPr>
          <p:nvPr>
            <p:ph idx="1"/>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a:p>
            <a:endParaRPr lang="fi-FI" dirty="0"/>
          </a:p>
        </p:txBody>
      </p:sp>
      <p:sp>
        <p:nvSpPr>
          <p:cNvPr id="4" name="Sisällön paikkamerkki 3">
            <a:extLst>
              <a:ext uri="{FF2B5EF4-FFF2-40B4-BE49-F238E27FC236}">
                <a16:creationId xmlns:a16="http://schemas.microsoft.com/office/drawing/2014/main" id="{D46C1071-10BE-904F-867E-44C8A640A8D8}"/>
              </a:ext>
            </a:extLst>
          </p:cNvPr>
          <p:cNvSpPr>
            <a:spLocks noGrp="1"/>
          </p:cNvSpPr>
          <p:nvPr>
            <p:ph sz="quarter" idx="13"/>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a:p>
            <a:endParaRPr lang="fi-FI" dirty="0"/>
          </a:p>
        </p:txBody>
      </p:sp>
    </p:spTree>
    <p:extLst>
      <p:ext uri="{BB962C8B-B14F-4D97-AF65-F5344CB8AC3E}">
        <p14:creationId xmlns:p14="http://schemas.microsoft.com/office/powerpoint/2010/main" val="59129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C66B012-02BE-F14E-BD35-F0C2E98FB77F}"/>
              </a:ext>
            </a:extLst>
          </p:cNvPr>
          <p:cNvSpPr>
            <a:spLocks noGrp="1"/>
          </p:cNvSpPr>
          <p:nvPr>
            <p:ph type="title"/>
          </p:nvPr>
        </p:nvSpPr>
        <p:spPr/>
        <p:txBody>
          <a:bodyPr/>
          <a:lstStyle/>
          <a:p>
            <a:r>
              <a:rPr lang="fi-FI" dirty="0"/>
              <a:t>Nosto tai esityksen väliotsikko</a:t>
            </a:r>
          </a:p>
        </p:txBody>
      </p:sp>
      <p:sp>
        <p:nvSpPr>
          <p:cNvPr id="4" name="Subtitle 2">
            <a:extLst>
              <a:ext uri="{FF2B5EF4-FFF2-40B4-BE49-F238E27FC236}">
                <a16:creationId xmlns:a16="http://schemas.microsoft.com/office/drawing/2014/main" id="{F3F1C27D-8ECA-954B-85E2-250B7CE01831}"/>
              </a:ext>
            </a:extLst>
          </p:cNvPr>
          <p:cNvSpPr txBox="1">
            <a:spLocks/>
          </p:cNvSpPr>
          <p:nvPr/>
        </p:nvSpPr>
        <p:spPr>
          <a:xfrm>
            <a:off x="862013" y="5033454"/>
            <a:ext cx="7872412" cy="48577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cap="all" spc="2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a:t>
            </a:r>
            <a:endParaRPr lang="fi-FI" dirty="0"/>
          </a:p>
        </p:txBody>
      </p:sp>
    </p:spTree>
    <p:extLst>
      <p:ext uri="{BB962C8B-B14F-4D97-AF65-F5344CB8AC3E}">
        <p14:creationId xmlns:p14="http://schemas.microsoft.com/office/powerpoint/2010/main" val="137844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4A1602-0071-A54F-AE30-B216572AE1D6}"/>
              </a:ext>
            </a:extLst>
          </p:cNvPr>
          <p:cNvSpPr>
            <a:spLocks noGrp="1"/>
          </p:cNvSpPr>
          <p:nvPr>
            <p:ph type="title"/>
          </p:nvPr>
        </p:nvSpPr>
        <p:spPr/>
        <p:txBody>
          <a:bodyPr/>
          <a:lstStyle/>
          <a:p>
            <a:r>
              <a:rPr lang="fi-FI" dirty="0" err="1"/>
              <a:t>Lorem</a:t>
            </a:r>
            <a:r>
              <a:rPr lang="fi-FI" dirty="0"/>
              <a:t> </a:t>
            </a:r>
            <a:r>
              <a:rPr lang="fi-FI" dirty="0" err="1"/>
              <a:t>ipsum</a:t>
            </a:r>
            <a:r>
              <a:rPr lang="fi-FI" dirty="0"/>
              <a:t> </a:t>
            </a:r>
            <a:r>
              <a:rPr lang="fi-FI" dirty="0" err="1"/>
              <a:t>dolor</a:t>
            </a:r>
            <a:r>
              <a:rPr lang="fi-FI" dirty="0"/>
              <a:t> </a:t>
            </a:r>
            <a:r>
              <a:rPr lang="fi-FI" dirty="0" err="1"/>
              <a:t>sit</a:t>
            </a:r>
            <a:r>
              <a:rPr lang="fi-FI" dirty="0"/>
              <a:t> </a:t>
            </a:r>
            <a:r>
              <a:rPr lang="fi-FI" dirty="0" err="1"/>
              <a:t>amet</a:t>
            </a:r>
            <a:endParaRPr lang="fi-FI" dirty="0"/>
          </a:p>
        </p:txBody>
      </p:sp>
      <p:sp>
        <p:nvSpPr>
          <p:cNvPr id="3" name="Sisällön paikkamerkki 2">
            <a:extLst>
              <a:ext uri="{FF2B5EF4-FFF2-40B4-BE49-F238E27FC236}">
                <a16:creationId xmlns:a16="http://schemas.microsoft.com/office/drawing/2014/main" id="{CBB68B49-486A-F944-8264-1FB7FEB0CD9F}"/>
              </a:ext>
            </a:extLst>
          </p:cNvPr>
          <p:cNvSpPr>
            <a:spLocks noGrp="1"/>
          </p:cNvSpPr>
          <p:nvPr>
            <p:ph idx="1"/>
          </p:nvPr>
        </p:nvSpPr>
        <p:spPr/>
        <p:txBody>
          <a:bodyPr/>
          <a:lstStyle/>
          <a:p>
            <a:r>
              <a:rPr lang="fi-FI" dirty="0" err="1"/>
              <a:t>consectetur</a:t>
            </a:r>
            <a:r>
              <a:rPr lang="fi-FI" dirty="0"/>
              <a:t> </a:t>
            </a:r>
            <a:r>
              <a:rPr lang="fi-FI" dirty="0" err="1"/>
              <a:t>adipiscing</a:t>
            </a:r>
            <a:r>
              <a:rPr lang="fi-FI" dirty="0"/>
              <a:t> elit </a:t>
            </a:r>
          </a:p>
          <a:p>
            <a:pPr lvl="1"/>
            <a:r>
              <a:rPr lang="fi-FI" dirty="0" err="1"/>
              <a:t>sed</a:t>
            </a:r>
            <a:r>
              <a:rPr lang="fi-FI" dirty="0"/>
              <a:t> </a:t>
            </a:r>
            <a:r>
              <a:rPr lang="fi-FI" dirty="0" err="1"/>
              <a:t>do</a:t>
            </a:r>
            <a:r>
              <a:rPr lang="fi-FI" dirty="0"/>
              <a:t> </a:t>
            </a:r>
            <a:r>
              <a:rPr lang="fi-FI" dirty="0" err="1"/>
              <a:t>eiusmod</a:t>
            </a:r>
            <a:r>
              <a:rPr lang="fi-FI" dirty="0"/>
              <a:t> </a:t>
            </a:r>
          </a:p>
          <a:p>
            <a:pPr lvl="2"/>
            <a:r>
              <a:rPr lang="fi-FI" dirty="0" err="1"/>
              <a:t>tempor</a:t>
            </a:r>
            <a:r>
              <a:rPr lang="fi-FI" dirty="0"/>
              <a:t> </a:t>
            </a:r>
            <a:r>
              <a:rPr lang="fi-FI" dirty="0" err="1"/>
              <a:t>incididunt</a:t>
            </a:r>
            <a:r>
              <a:rPr lang="fi-FI" dirty="0"/>
              <a:t> </a:t>
            </a:r>
            <a:r>
              <a:rPr lang="fi-FI" dirty="0" err="1"/>
              <a:t>ut</a:t>
            </a:r>
            <a:r>
              <a:rPr lang="fi-FI" dirty="0"/>
              <a:t> </a:t>
            </a:r>
            <a:r>
              <a:rPr lang="fi-FI" dirty="0" err="1"/>
              <a:t>labore</a:t>
            </a:r>
            <a:r>
              <a:rPr lang="fi-FI" dirty="0"/>
              <a:t> et </a:t>
            </a:r>
            <a:r>
              <a:rPr lang="fi-FI" dirty="0" err="1"/>
              <a:t>dolore</a:t>
            </a:r>
            <a:r>
              <a:rPr lang="fi-FI" dirty="0"/>
              <a:t> magna </a:t>
            </a:r>
            <a:r>
              <a:rPr lang="fi-FI" dirty="0" err="1"/>
              <a:t>aliqua</a:t>
            </a:r>
            <a:endParaRPr lang="fi-FI" dirty="0"/>
          </a:p>
          <a:p>
            <a:pPr lvl="3"/>
            <a:r>
              <a:rPr lang="fi-FI" dirty="0" err="1"/>
              <a:t>Ut</a:t>
            </a:r>
            <a:r>
              <a:rPr lang="fi-FI" dirty="0"/>
              <a:t> </a:t>
            </a:r>
            <a:r>
              <a:rPr lang="fi-FI" dirty="0" err="1"/>
              <a:t>enim</a:t>
            </a:r>
            <a:r>
              <a:rPr lang="fi-FI" dirty="0"/>
              <a:t> </a:t>
            </a:r>
            <a:r>
              <a:rPr lang="fi-FI" dirty="0" err="1"/>
              <a:t>ad</a:t>
            </a:r>
            <a:r>
              <a:rPr lang="fi-FI" dirty="0"/>
              <a:t> </a:t>
            </a:r>
            <a:r>
              <a:rPr lang="fi-FI" dirty="0" err="1"/>
              <a:t>minim</a:t>
            </a:r>
            <a:r>
              <a:rPr lang="fi-FI" dirty="0"/>
              <a:t> </a:t>
            </a:r>
            <a:r>
              <a:rPr lang="fi-FI" dirty="0" err="1"/>
              <a:t>veniam</a:t>
            </a:r>
            <a:endParaRPr lang="fi-FI" dirty="0"/>
          </a:p>
          <a:p>
            <a:pPr lvl="4"/>
            <a:r>
              <a:rPr lang="fi-FI" dirty="0" err="1"/>
              <a:t>quis</a:t>
            </a:r>
            <a:r>
              <a:rPr lang="fi-FI" dirty="0"/>
              <a:t> </a:t>
            </a:r>
            <a:r>
              <a:rPr lang="fi-FI" dirty="0" err="1"/>
              <a:t>nostrud</a:t>
            </a:r>
            <a:r>
              <a:rPr lang="fi-FI" dirty="0"/>
              <a:t> </a:t>
            </a:r>
            <a:r>
              <a:rPr lang="fi-FI" dirty="0" err="1"/>
              <a:t>exercitation</a:t>
            </a:r>
            <a:r>
              <a:rPr lang="fi-FI" dirty="0"/>
              <a:t> </a:t>
            </a:r>
            <a:r>
              <a:rPr lang="fi-FI" dirty="0" err="1"/>
              <a:t>ullamco</a:t>
            </a:r>
            <a:r>
              <a:rPr lang="fi-FI" dirty="0"/>
              <a:t> </a:t>
            </a:r>
            <a:r>
              <a:rPr lang="fi-FI" dirty="0" err="1"/>
              <a:t>laboris</a:t>
            </a:r>
            <a:endParaRPr lang="fi-FI" dirty="0"/>
          </a:p>
          <a:p>
            <a:endParaRPr lang="fi-FI" dirty="0"/>
          </a:p>
        </p:txBody>
      </p:sp>
    </p:spTree>
    <p:extLst>
      <p:ext uri="{BB962C8B-B14F-4D97-AF65-F5344CB8AC3E}">
        <p14:creationId xmlns:p14="http://schemas.microsoft.com/office/powerpoint/2010/main" val="3056613715"/>
      </p:ext>
    </p:extLst>
  </p:cSld>
  <p:clrMapOvr>
    <a:masterClrMapping/>
  </p:clrMapOvr>
</p:sld>
</file>

<file path=ppt/theme/theme1.xml><?xml version="1.0" encoding="utf-8"?>
<a:theme xmlns:a="http://schemas.openxmlformats.org/drawingml/2006/main" name="SAMK kannet ja välidiat">
  <a:themeElements>
    <a:clrScheme name="SAMK">
      <a:dk1>
        <a:srgbClr val="000000"/>
      </a:dk1>
      <a:lt1>
        <a:srgbClr val="FFFFFF"/>
      </a:lt1>
      <a:dk2>
        <a:srgbClr val="7A6855"/>
      </a:dk2>
      <a:lt2>
        <a:srgbClr val="EEECE1"/>
      </a:lt2>
      <a:accent1>
        <a:srgbClr val="00A5CD"/>
      </a:accent1>
      <a:accent2>
        <a:srgbClr val="95C11F"/>
      </a:accent2>
      <a:accent3>
        <a:srgbClr val="E6007E"/>
      </a:accent3>
      <a:accent4>
        <a:srgbClr val="F7A600"/>
      </a:accent4>
      <a:accent5>
        <a:srgbClr val="E98215"/>
      </a:accent5>
      <a:accent6>
        <a:srgbClr val="88C52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MK PERUSDIAT OPETTAJILLE">
  <a:themeElements>
    <a:clrScheme name="SAMK">
      <a:dk1>
        <a:srgbClr val="000000"/>
      </a:dk1>
      <a:lt1>
        <a:srgbClr val="FFFFFF"/>
      </a:lt1>
      <a:dk2>
        <a:srgbClr val="7A6855"/>
      </a:dk2>
      <a:lt2>
        <a:srgbClr val="EEECE1"/>
      </a:lt2>
      <a:accent1>
        <a:srgbClr val="00A5CD"/>
      </a:accent1>
      <a:accent2>
        <a:srgbClr val="95C11F"/>
      </a:accent2>
      <a:accent3>
        <a:srgbClr val="E6007E"/>
      </a:accent3>
      <a:accent4>
        <a:srgbClr val="F7A600"/>
      </a:accent4>
      <a:accent5>
        <a:srgbClr val="E98215"/>
      </a:accent5>
      <a:accent6>
        <a:srgbClr val="88C52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17581</TotalTime>
  <Words>728</Words>
  <Application>Microsoft Macintosh PowerPoint</Application>
  <PresentationFormat>Laajakuva</PresentationFormat>
  <Paragraphs>112</Paragraphs>
  <Slides>15</Slides>
  <Notes>14</Notes>
  <HiddenSlides>2</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15</vt:i4>
      </vt:variant>
    </vt:vector>
  </HeadingPairs>
  <TitlesOfParts>
    <vt:vector size="21" baseType="lpstr">
      <vt:lpstr>Arial</vt:lpstr>
      <vt:lpstr>Calibri</vt:lpstr>
      <vt:lpstr>Poppins Light</vt:lpstr>
      <vt:lpstr>Quicksand</vt:lpstr>
      <vt:lpstr>SAMK kannet ja välidiat</vt:lpstr>
      <vt:lpstr>SAMK PERUSDIAT OPETTAJILLE</vt:lpstr>
      <vt:lpstr>PowerPoint-esitys</vt:lpstr>
      <vt:lpstr>Max kaksirivinen  pääotsikko tulee tähän</vt:lpstr>
      <vt:lpstr>Lorem ipsum dolor sit amet</vt:lpstr>
      <vt:lpstr>Loremipsum dolorsitamet</vt:lpstr>
      <vt:lpstr>Lorem ipsum dolor sit amet</vt:lpstr>
      <vt:lpstr>Lorem ipsum dolor sit amet</vt:lpstr>
      <vt:lpstr>Lorem ipsum dolor sit amet</vt:lpstr>
      <vt:lpstr>Nosto tai esityksen väliotsikko</vt:lpstr>
      <vt:lpstr>Lorem ipsum dolor sit amet</vt:lpstr>
      <vt:lpstr>Lorem ipsum dolor sit amet</vt:lpstr>
      <vt:lpstr>Lorem ipsum dolor sit amet</vt:lpstr>
      <vt:lpstr>Lorem ipsum dolor sit amet</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Heinonen</dc:creator>
  <cp:lastModifiedBy>Lehtonen Jatta</cp:lastModifiedBy>
  <cp:revision>667</cp:revision>
  <dcterms:created xsi:type="dcterms:W3CDTF">2018-09-05T06:34:14Z</dcterms:created>
  <dcterms:modified xsi:type="dcterms:W3CDTF">2021-04-06T06:51:38Z</dcterms:modified>
</cp:coreProperties>
</file>