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11"/>
  </p:notesMasterIdLst>
  <p:handoutMasterIdLst>
    <p:handoutMasterId r:id="rId12"/>
  </p:handoutMasterIdLst>
  <p:sldIdLst>
    <p:sldId id="445" r:id="rId2"/>
    <p:sldId id="458" r:id="rId3"/>
    <p:sldId id="450" r:id="rId4"/>
    <p:sldId id="434" r:id="rId5"/>
    <p:sldId id="425" r:id="rId6"/>
    <p:sldId id="432" r:id="rId7"/>
    <p:sldId id="460" r:id="rId8"/>
    <p:sldId id="424" r:id="rId9"/>
    <p:sldId id="459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AMK PowerPoint" id="{36B83D15-B9D7-41FB-8B40-6EE0F2A0FC7D}">
          <p14:sldIdLst>
            <p14:sldId id="445"/>
            <p14:sldId id="458"/>
            <p14:sldId id="450"/>
            <p14:sldId id="434"/>
            <p14:sldId id="425"/>
            <p14:sldId id="432"/>
            <p14:sldId id="460"/>
            <p14:sldId id="424"/>
            <p14:sldId id="4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35E"/>
    <a:srgbClr val="55CFED"/>
    <a:srgbClr val="EE8F37"/>
    <a:srgbClr val="EC94FB"/>
    <a:srgbClr val="F7D528"/>
    <a:srgbClr val="48DBFF"/>
    <a:srgbClr val="FFFFFF"/>
    <a:srgbClr val="00A5CD"/>
    <a:srgbClr val="0078A0"/>
    <a:srgbClr val="FA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76" autoAdjust="0"/>
    <p:restoredTop sz="76728" autoAdjust="0"/>
  </p:normalViewPr>
  <p:slideViewPr>
    <p:cSldViewPr snapToObjects="1">
      <p:cViewPr>
        <p:scale>
          <a:sx n="125" d="100"/>
          <a:sy n="125" d="100"/>
        </p:scale>
        <p:origin x="1074" y="-102"/>
      </p:cViewPr>
      <p:guideLst/>
    </p:cSldViewPr>
  </p:slideViewPr>
  <p:outlineViewPr>
    <p:cViewPr>
      <p:scale>
        <a:sx n="33" d="100"/>
        <a:sy n="33" d="100"/>
      </p:scale>
      <p:origin x="0" y="-624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152" y="9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59945C-D840-AEBB-34D7-81C270A762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ACA2FC-5A83-286B-735E-80796AB763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75EDD-93CE-41EA-8BCA-6837863045A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51E61-A32F-FDA2-B57B-3F94299510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0D4C6-D3FB-FBE4-93BC-924DA91125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5548E-453F-4DA2-A2BE-D0C83AA9C6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0669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17D55-DA22-CA4D-AAB1-697DAFC8C98F}" type="datetimeFigureOut">
              <a:rPr lang="fi-FI" smtClean="0"/>
              <a:t>19.5.2026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5CC01-E7E3-5542-9F99-26ADC598C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99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CAFE2-DA5D-74D5-0058-0F57589E7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9C8A3E-FDC6-2218-348B-11C3C370E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438CB0-36F0-2DF0-B6D7-8D66DCA0D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C37E2-8856-C888-BA2C-C8E82E41B7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735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9D311-A725-44C4-F46B-076362554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8049AC62-9F69-66DE-67D4-AC398C5DAD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013CB5D4-0F34-2E97-203C-6C43749BF4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259FEBB-56EE-F8E7-E0F6-C822E9E13E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030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627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346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38048-A9B4-3C73-B22D-8ACFCEDB7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3010ABB5-8421-F192-6E6F-55F119D19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104E189A-7F48-6E71-D4C0-89B5EC0340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9D8D8E7-4031-4353-468C-6295489DF1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26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fi-FI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023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95582-1F52-AA15-C982-400552D5D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6B4ABE-578B-7287-8236-7E60F94766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27F1EF-BFDA-F656-2BD6-7F3DA9651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7AF49-58A5-644B-71EF-16EC9E630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113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298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: iso tausta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7539A-E560-588B-92DB-18834E0703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998" y="99169"/>
            <a:ext cx="11992201" cy="667141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1A0812F-6F13-F84A-A006-0F62508577E3}"/>
              </a:ext>
            </a:extLst>
          </p:cNvPr>
          <p:cNvSpPr txBox="1">
            <a:spLocks/>
          </p:cNvSpPr>
          <p:nvPr userDrawn="1"/>
        </p:nvSpPr>
        <p:spPr>
          <a:xfrm>
            <a:off x="668079" y="1754373"/>
            <a:ext cx="6094228" cy="3923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 spc="-150">
                <a:solidFill>
                  <a:srgbClr val="7F1923"/>
                </a:solidFill>
                <a:latin typeface="Quicksand" panose="02070303000000060000" pitchFamily="18" charset="77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8000" spc="-150">
              <a:solidFill>
                <a:schemeClr val="bg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8B36934-D833-9643-BB8F-A47474E7E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304209"/>
            <a:ext cx="5895062" cy="1208746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080C9F-37BD-5E4D-9251-F2EA5A65C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938" y="2034000"/>
            <a:ext cx="6480062" cy="3105000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000" spc="-15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F3F9A0-ABCD-AFFD-49F1-AFE4072D72E1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45D587-B1AA-70D3-7232-4B3D466CD3AB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AD9C10-BA2A-5F47-9A6D-1F837BBF5A43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057403-4221-4AC9-C99B-CF1AC182A2C7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B29877-9198-9F25-2DC6-6CB05C1F4971}"/>
                </a:ext>
              </a:extLst>
            </p:cNvPr>
            <p:cNvSpPr/>
            <p:nvPr userDrawn="1"/>
          </p:nvSpPr>
          <p:spPr>
            <a:xfrm rot="5400000">
              <a:off x="8721600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16937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ainluvut: väripalkit 4 kp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FC4D766-00ED-5597-E879-53503FF88171}"/>
              </a:ext>
            </a:extLst>
          </p:cNvPr>
          <p:cNvSpPr/>
          <p:nvPr userDrawn="1"/>
        </p:nvSpPr>
        <p:spPr>
          <a:xfrm>
            <a:off x="515936" y="2259276"/>
            <a:ext cx="5445063" cy="18897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3D89EEE-E8A6-0B7B-1F3D-029BFF4FBA7F}"/>
              </a:ext>
            </a:extLst>
          </p:cNvPr>
          <p:cNvSpPr/>
          <p:nvPr userDrawn="1"/>
        </p:nvSpPr>
        <p:spPr>
          <a:xfrm>
            <a:off x="6230999" y="2259277"/>
            <a:ext cx="5445063" cy="18897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25E399F-BF82-A06B-923D-5EE0480E9470}"/>
              </a:ext>
            </a:extLst>
          </p:cNvPr>
          <p:cNvSpPr/>
          <p:nvPr userDrawn="1"/>
        </p:nvSpPr>
        <p:spPr>
          <a:xfrm>
            <a:off x="521942" y="4419276"/>
            <a:ext cx="5433412" cy="18897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D736F45B-18D1-D883-6010-85A39C40A2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7902" y="2534476"/>
            <a:ext cx="4771430" cy="1389800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55EF2DDB-8E34-048F-D3F5-E778572FDA7C}"/>
              </a:ext>
            </a:extLst>
          </p:cNvPr>
          <p:cNvSpPr/>
          <p:nvPr userDrawn="1"/>
        </p:nvSpPr>
        <p:spPr>
          <a:xfrm>
            <a:off x="6242587" y="4419276"/>
            <a:ext cx="5433413" cy="18897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5" name="Tekstin paikkamerkki 6">
            <a:extLst>
              <a:ext uri="{FF2B5EF4-FFF2-40B4-BE49-F238E27FC236}">
                <a16:creationId xmlns:a16="http://schemas.microsoft.com/office/drawing/2014/main" id="{89B47B3E-8D56-E4CF-7C85-976A9923CB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7902" y="4717589"/>
            <a:ext cx="4771430" cy="1389800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11C30EBA-FEDB-9EB0-EB24-86A4F27AB9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63502" y="2540365"/>
            <a:ext cx="4771431" cy="1389800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7" name="Tekstin paikkamerkki 6">
            <a:extLst>
              <a:ext uri="{FF2B5EF4-FFF2-40B4-BE49-F238E27FC236}">
                <a16:creationId xmlns:a16="http://schemas.microsoft.com/office/drawing/2014/main" id="{8B9E64AD-3797-D04F-D451-E9ED08F769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63502" y="4723478"/>
            <a:ext cx="4771431" cy="1389800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8" name="Tekstin paikkamerkki 16">
            <a:extLst>
              <a:ext uri="{FF2B5EF4-FFF2-40B4-BE49-F238E27FC236}">
                <a16:creationId xmlns:a16="http://schemas.microsoft.com/office/drawing/2014/main" id="{E360461E-800C-EB96-7F94-EE479BDABD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25999" y="1201737"/>
            <a:ext cx="3150063" cy="765175"/>
          </a:xfrm>
        </p:spPr>
        <p:txBody>
          <a:bodyPr rIns="0" anchor="b">
            <a:normAutofit/>
          </a:bodyPr>
          <a:lstStyle>
            <a:lvl1pPr algn="r">
              <a:defRPr sz="1800"/>
            </a:lvl1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3AA71C-0381-F499-E7EB-5711A3F07BE3}"/>
              </a:ext>
            </a:extLst>
          </p:cNvPr>
          <p:cNvGrpSpPr/>
          <p:nvPr userDrawn="1"/>
        </p:nvGrpSpPr>
        <p:grpSpPr>
          <a:xfrm>
            <a:off x="11278165" y="316720"/>
            <a:ext cx="397897" cy="507668"/>
            <a:chOff x="1396152" y="5934746"/>
            <a:chExt cx="397897" cy="50766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108C26E-139E-30EF-F931-FC9592D8A7FE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DAB394E-3FAC-9AD5-F379-0FC2A7461879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  <p:sp>
        <p:nvSpPr>
          <p:cNvPr id="10" name="Otsikko 1">
            <a:extLst>
              <a:ext uri="{FF2B5EF4-FFF2-40B4-BE49-F238E27FC236}">
                <a16:creationId xmlns:a16="http://schemas.microsoft.com/office/drawing/2014/main" id="{EDFE6CAA-D6B2-80F7-F916-65BD50F5C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7740063" cy="1439726"/>
          </a:xfrm>
        </p:spPr>
        <p:txBody>
          <a:bodyPr anchor="b"/>
          <a:lstStyle>
            <a:lvl1pPr>
              <a:defRPr/>
            </a:lvl1pPr>
          </a:lstStyle>
          <a:p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27934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+ 4 nost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FC4D766-00ED-5597-E879-53503FF88171}"/>
              </a:ext>
            </a:extLst>
          </p:cNvPr>
          <p:cNvSpPr/>
          <p:nvPr userDrawn="1"/>
        </p:nvSpPr>
        <p:spPr>
          <a:xfrm>
            <a:off x="6276144" y="2259001"/>
            <a:ext cx="2570645" cy="18897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3D89EEE-E8A6-0B7B-1F3D-029BFF4FBA7F}"/>
              </a:ext>
            </a:extLst>
          </p:cNvPr>
          <p:cNvSpPr/>
          <p:nvPr userDrawn="1"/>
        </p:nvSpPr>
        <p:spPr>
          <a:xfrm>
            <a:off x="9111000" y="2259277"/>
            <a:ext cx="2565062" cy="18897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25E399F-BF82-A06B-923D-5EE0480E9470}"/>
              </a:ext>
            </a:extLst>
          </p:cNvPr>
          <p:cNvSpPr/>
          <p:nvPr userDrawn="1"/>
        </p:nvSpPr>
        <p:spPr>
          <a:xfrm>
            <a:off x="6276000" y="4419001"/>
            <a:ext cx="2565144" cy="18897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D736F45B-18D1-D883-6010-85A39C40A2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70501" y="2338097"/>
            <a:ext cx="2570644" cy="1691626"/>
          </a:xfrm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55EF2DDB-8E34-048F-D3F5-E778572FDA7C}"/>
              </a:ext>
            </a:extLst>
          </p:cNvPr>
          <p:cNvSpPr/>
          <p:nvPr userDrawn="1"/>
        </p:nvSpPr>
        <p:spPr>
          <a:xfrm>
            <a:off x="9111000" y="4419276"/>
            <a:ext cx="2565000" cy="18897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5" name="Tekstin paikkamerkki 6">
            <a:extLst>
              <a:ext uri="{FF2B5EF4-FFF2-40B4-BE49-F238E27FC236}">
                <a16:creationId xmlns:a16="http://schemas.microsoft.com/office/drawing/2014/main" id="{89B47B3E-8D56-E4CF-7C85-976A9923CB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70499" y="4521210"/>
            <a:ext cx="2570645" cy="1691626"/>
          </a:xfrm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11C30EBA-FEDB-9EB0-EB24-86A4F27AB9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11000" y="2344261"/>
            <a:ext cx="2565000" cy="1691626"/>
          </a:xfrm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7" name="Tekstin paikkamerkki 6">
            <a:extLst>
              <a:ext uri="{FF2B5EF4-FFF2-40B4-BE49-F238E27FC236}">
                <a16:creationId xmlns:a16="http://schemas.microsoft.com/office/drawing/2014/main" id="{8B9E64AD-3797-D04F-D451-E9ED08F769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11000" y="4527374"/>
            <a:ext cx="2565063" cy="1691626"/>
          </a:xfrm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8" name="Tekstin paikkamerkki 16">
            <a:extLst>
              <a:ext uri="{FF2B5EF4-FFF2-40B4-BE49-F238E27FC236}">
                <a16:creationId xmlns:a16="http://schemas.microsoft.com/office/drawing/2014/main" id="{E360461E-800C-EB96-7F94-EE479BDABD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25999" y="1201737"/>
            <a:ext cx="3150063" cy="765175"/>
          </a:xfrm>
        </p:spPr>
        <p:txBody>
          <a:bodyPr rIns="0" anchor="b">
            <a:normAutofit/>
          </a:bodyPr>
          <a:lstStyle>
            <a:lvl1pPr algn="r">
              <a:defRPr sz="1800"/>
            </a:lvl1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3AA71C-0381-F499-E7EB-5711A3F07BE3}"/>
              </a:ext>
            </a:extLst>
          </p:cNvPr>
          <p:cNvGrpSpPr/>
          <p:nvPr userDrawn="1"/>
        </p:nvGrpSpPr>
        <p:grpSpPr>
          <a:xfrm>
            <a:off x="11278165" y="316720"/>
            <a:ext cx="397897" cy="507668"/>
            <a:chOff x="1396152" y="5934746"/>
            <a:chExt cx="397897" cy="50766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108C26E-139E-30EF-F931-FC9592D8A7FE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DAB394E-3FAC-9AD5-F379-0FC2A7461879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  <p:sp>
        <p:nvSpPr>
          <p:cNvPr id="10" name="Otsikko 1">
            <a:extLst>
              <a:ext uri="{FF2B5EF4-FFF2-40B4-BE49-F238E27FC236}">
                <a16:creationId xmlns:a16="http://schemas.microsoft.com/office/drawing/2014/main" id="{EDFE6CAA-D6B2-80F7-F916-65BD50F5C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7740063" cy="1439726"/>
          </a:xfrm>
        </p:spPr>
        <p:txBody>
          <a:bodyPr anchor="b"/>
          <a:lstStyle>
            <a:lvl1pPr>
              <a:defRPr/>
            </a:lvl1pPr>
          </a:lstStyle>
          <a:p>
            <a:endParaRPr lang="fi-FI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674C02-B88E-7860-335B-F089940323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5938" y="2259002"/>
            <a:ext cx="5400675" cy="4049724"/>
          </a:xfrm>
        </p:spPr>
        <p:txBody>
          <a:bodyPr/>
          <a:lstStyle/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209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kuvanostoa + selitt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BB490BDB-3E26-7005-A4C8-7D97EFF871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6000" y="2124000"/>
            <a:ext cx="5445125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2" name="Kuvan paikkamerkki 6">
            <a:extLst>
              <a:ext uri="{FF2B5EF4-FFF2-40B4-BE49-F238E27FC236}">
                <a16:creationId xmlns:a16="http://schemas.microsoft.com/office/drawing/2014/main" id="{B6A4F491-6ADF-0406-2A8F-E1B2D263843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233126" y="4419264"/>
            <a:ext cx="5445125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9B61AC-C55C-0EEC-E984-C5C34F5D4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133999"/>
            <a:ext cx="6255063" cy="855001"/>
          </a:xfrm>
        </p:spPr>
        <p:txBody>
          <a:bodyPr anchor="b"/>
          <a:lstStyle>
            <a:lvl1pPr>
              <a:defRPr/>
            </a:lvl1pPr>
          </a:lstStyle>
          <a:p>
            <a:endParaRPr lang="fi-FI" noProof="0" dirty="0"/>
          </a:p>
        </p:txBody>
      </p:sp>
      <p:sp>
        <p:nvSpPr>
          <p:cNvPr id="18" name="Tekstin paikkamerkki 16">
            <a:extLst>
              <a:ext uri="{FF2B5EF4-FFF2-40B4-BE49-F238E27FC236}">
                <a16:creationId xmlns:a16="http://schemas.microsoft.com/office/drawing/2014/main" id="{E360461E-800C-EB96-7F94-EE479BDABD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6001" y="1201737"/>
            <a:ext cx="4680062" cy="787264"/>
          </a:xfrm>
        </p:spPr>
        <p:txBody>
          <a:bodyPr anchor="b">
            <a:normAutofit/>
          </a:bodyPr>
          <a:lstStyle>
            <a:lvl1pPr algn="r">
              <a:defRPr sz="1800"/>
            </a:lvl1pPr>
          </a:lstStyle>
          <a:p>
            <a:pPr lvl="0"/>
            <a:endParaRPr lang="fi-FI" noProof="0" dirty="0"/>
          </a:p>
        </p:txBody>
      </p:sp>
      <p:sp>
        <p:nvSpPr>
          <p:cNvPr id="8" name="Kuvan paikkamerkki 6">
            <a:extLst>
              <a:ext uri="{FF2B5EF4-FFF2-40B4-BE49-F238E27FC236}">
                <a16:creationId xmlns:a16="http://schemas.microsoft.com/office/drawing/2014/main" id="{28E58F49-CD3F-DAD0-F1A8-F8F814A21F8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1000" y="2124264"/>
            <a:ext cx="5445125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1967C277-2C87-A14B-B429-608CC5EA599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18126" y="4419000"/>
            <a:ext cx="5445125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9" name="Tekstin paikkamerkki 6">
            <a:extLst>
              <a:ext uri="{FF2B5EF4-FFF2-40B4-BE49-F238E27FC236}">
                <a16:creationId xmlns:a16="http://schemas.microsoft.com/office/drawing/2014/main" id="{D736F45B-18D1-D883-6010-85A39C40A2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7005" y="2259000"/>
            <a:ext cx="1838995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0" name="Tekstin paikkamerkki 6">
            <a:extLst>
              <a:ext uri="{FF2B5EF4-FFF2-40B4-BE49-F238E27FC236}">
                <a16:creationId xmlns:a16="http://schemas.microsoft.com/office/drawing/2014/main" id="{2EB2529C-731D-D4F5-D962-74BDA8EA36B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11000" y="2259000"/>
            <a:ext cx="1801589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1" name="Tekstin paikkamerkki 6">
            <a:extLst>
              <a:ext uri="{FF2B5EF4-FFF2-40B4-BE49-F238E27FC236}">
                <a16:creationId xmlns:a16="http://schemas.microsoft.com/office/drawing/2014/main" id="{BC2B33B9-2115-CB64-0CA8-DDAAF7EF36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57005" y="4554000"/>
            <a:ext cx="1838996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2" name="Tekstin paikkamerkki 6">
            <a:extLst>
              <a:ext uri="{FF2B5EF4-FFF2-40B4-BE49-F238E27FC236}">
                <a16:creationId xmlns:a16="http://schemas.microsoft.com/office/drawing/2014/main" id="{75CBBE8B-02DF-F3F2-8130-28BC5294725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411001" y="4554000"/>
            <a:ext cx="1845000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5295FC-40E2-D987-7639-A591B7417494}"/>
              </a:ext>
            </a:extLst>
          </p:cNvPr>
          <p:cNvGrpSpPr/>
          <p:nvPr userDrawn="1"/>
        </p:nvGrpSpPr>
        <p:grpSpPr>
          <a:xfrm>
            <a:off x="11278165" y="316720"/>
            <a:ext cx="397897" cy="507668"/>
            <a:chOff x="1396152" y="5934746"/>
            <a:chExt cx="397897" cy="50766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B2D3219-44E2-4961-687F-4D63A58A221E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6EA6E4B-636C-9E98-0BEE-371D60081130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223834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mpukset-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BB490BDB-3E26-7005-A4C8-7D97EFF871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6001" y="2124000"/>
            <a:ext cx="3156963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2" name="Kuvan paikkamerkki 6">
            <a:extLst>
              <a:ext uri="{FF2B5EF4-FFF2-40B4-BE49-F238E27FC236}">
                <a16:creationId xmlns:a16="http://schemas.microsoft.com/office/drawing/2014/main" id="{B6A4F491-6ADF-0406-2A8F-E1B2D263843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803126" y="4284264"/>
            <a:ext cx="3155342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9B61AC-C55C-0EEC-E984-C5C34F5D4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133999"/>
            <a:ext cx="6255063" cy="855001"/>
          </a:xfrm>
        </p:spPr>
        <p:txBody>
          <a:bodyPr anchor="b"/>
          <a:lstStyle>
            <a:lvl1pPr>
              <a:defRPr/>
            </a:lvl1pPr>
          </a:lstStyle>
          <a:p>
            <a:endParaRPr lang="fi-FI" noProof="0" dirty="0"/>
          </a:p>
        </p:txBody>
      </p:sp>
      <p:sp>
        <p:nvSpPr>
          <p:cNvPr id="8" name="Kuvan paikkamerkki 6">
            <a:extLst>
              <a:ext uri="{FF2B5EF4-FFF2-40B4-BE49-F238E27FC236}">
                <a16:creationId xmlns:a16="http://schemas.microsoft.com/office/drawing/2014/main" id="{28E58F49-CD3F-DAD0-F1A8-F8F814A21F8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801000" y="2124264"/>
            <a:ext cx="3156963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1967C277-2C87-A14B-B429-608CC5EA599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18127" y="4284000"/>
            <a:ext cx="3155343" cy="202473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9" name="Tekstin paikkamerkki 6">
            <a:extLst>
              <a:ext uri="{FF2B5EF4-FFF2-40B4-BE49-F238E27FC236}">
                <a16:creationId xmlns:a16="http://schemas.microsoft.com/office/drawing/2014/main" id="{D736F45B-18D1-D883-6010-85A39C40A2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7005" y="2259000"/>
            <a:ext cx="1838995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0" name="Tekstin paikkamerkki 6">
            <a:extLst>
              <a:ext uri="{FF2B5EF4-FFF2-40B4-BE49-F238E27FC236}">
                <a16:creationId xmlns:a16="http://schemas.microsoft.com/office/drawing/2014/main" id="{2EB2529C-731D-D4F5-D962-74BDA8EA36B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80999" y="2259000"/>
            <a:ext cx="1801589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1" name="Tekstin paikkamerkki 6">
            <a:extLst>
              <a:ext uri="{FF2B5EF4-FFF2-40B4-BE49-F238E27FC236}">
                <a16:creationId xmlns:a16="http://schemas.microsoft.com/office/drawing/2014/main" id="{BC2B33B9-2115-CB64-0CA8-DDAAF7EF36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57005" y="4419000"/>
            <a:ext cx="1838996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22" name="Tekstin paikkamerkki 6">
            <a:extLst>
              <a:ext uri="{FF2B5EF4-FFF2-40B4-BE49-F238E27FC236}">
                <a16:creationId xmlns:a16="http://schemas.microsoft.com/office/drawing/2014/main" id="{75CBBE8B-02DF-F3F2-8130-28BC5294725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981000" y="4419000"/>
            <a:ext cx="1845000" cy="405000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67139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veä kuva + 4 värinost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999" y="96875"/>
            <a:ext cx="11970001" cy="33321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74B8CCEF-460D-33F0-035C-2B09318A536E}"/>
              </a:ext>
            </a:extLst>
          </p:cNvPr>
          <p:cNvSpPr/>
          <p:nvPr userDrawn="1"/>
        </p:nvSpPr>
        <p:spPr>
          <a:xfrm>
            <a:off x="6172185" y="3535888"/>
            <a:ext cx="2874767" cy="3223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DF581E31-D10C-AB3F-8D7F-4A4DB1439B00}"/>
              </a:ext>
            </a:extLst>
          </p:cNvPr>
          <p:cNvSpPr/>
          <p:nvPr userDrawn="1"/>
        </p:nvSpPr>
        <p:spPr>
          <a:xfrm>
            <a:off x="9169815" y="3535888"/>
            <a:ext cx="2911185" cy="3223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3361DA-B69F-F5D6-A157-BE590B53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6"/>
            <a:ext cx="5355063" cy="1898648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A2AAF0DD-3DD1-50DF-956E-FCB6F64BB14C}"/>
              </a:ext>
            </a:extLst>
          </p:cNvPr>
          <p:cNvSpPr/>
          <p:nvPr userDrawn="1"/>
        </p:nvSpPr>
        <p:spPr>
          <a:xfrm>
            <a:off x="111000" y="3535888"/>
            <a:ext cx="2899316" cy="3223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9085A2E5-4FB9-4C90-C896-3C12B6E62D77}"/>
              </a:ext>
            </a:extLst>
          </p:cNvPr>
          <p:cNvSpPr/>
          <p:nvPr userDrawn="1"/>
        </p:nvSpPr>
        <p:spPr>
          <a:xfrm>
            <a:off x="3121842" y="3535888"/>
            <a:ext cx="2929158" cy="32231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8E15197-FA0F-FD76-3321-5758B26B2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000" y="4172700"/>
            <a:ext cx="2899316" cy="2136025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0" name="Tekstin paikkamerkki 6">
            <a:extLst>
              <a:ext uri="{FF2B5EF4-FFF2-40B4-BE49-F238E27FC236}">
                <a16:creationId xmlns:a16="http://schemas.microsoft.com/office/drawing/2014/main" id="{E1A5928C-FC4D-47BE-F19E-63ED8549FE9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31501" y="4173138"/>
            <a:ext cx="2917821" cy="2135587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B5F47DE4-9EC8-AF76-24E7-83A841BB9E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72185" y="4181509"/>
            <a:ext cx="2874767" cy="2127216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E1D34253-0F6D-D1C7-0D2E-8709F8D933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69815" y="4172699"/>
            <a:ext cx="2911185" cy="2136026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6" name="Tekstin paikkamerkki 16">
            <a:extLst>
              <a:ext uri="{FF2B5EF4-FFF2-40B4-BE49-F238E27FC236}">
                <a16:creationId xmlns:a16="http://schemas.microsoft.com/office/drawing/2014/main" id="{2888C402-7EE7-360C-C64A-E9225BDB2A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7848" y="2554812"/>
            <a:ext cx="5343151" cy="7651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99829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amakuva +kuvaus + 3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999" y="96875"/>
            <a:ext cx="11970001" cy="33321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3361DA-B69F-F5D6-A157-BE590B53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5940063" cy="1709725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8E15197-FA0F-FD76-3321-5758B26B2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7847" y="3789002"/>
            <a:ext cx="3408153" cy="2519724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6" name="Tekstin paikkamerkki 6">
            <a:extLst>
              <a:ext uri="{FF2B5EF4-FFF2-40B4-BE49-F238E27FC236}">
                <a16:creationId xmlns:a16="http://schemas.microsoft.com/office/drawing/2014/main" id="{B18DF27D-9D33-D86F-4FC7-AAF8B0F7A5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87847" y="3789001"/>
            <a:ext cx="3408153" cy="2519724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8" name="Tekstin paikkamerkki 6">
            <a:extLst>
              <a:ext uri="{FF2B5EF4-FFF2-40B4-BE49-F238E27FC236}">
                <a16:creationId xmlns:a16="http://schemas.microsoft.com/office/drawing/2014/main" id="{BBB6E99C-4636-0084-96FA-756F56F6E0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67910" y="3789000"/>
            <a:ext cx="3408153" cy="2519725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3" name="Tekstin paikkamerkki 6">
            <a:extLst>
              <a:ext uri="{FF2B5EF4-FFF2-40B4-BE49-F238E27FC236}">
                <a16:creationId xmlns:a16="http://schemas.microsoft.com/office/drawing/2014/main" id="{63F10EED-F2FD-CEEE-E48B-A52CCA40B8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7847" y="2393999"/>
            <a:ext cx="5940063" cy="855001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D5E2080-EE5F-39F9-9997-1D63FAAAE2D1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6C56E10-66E8-0BDE-C89F-6376F4367A6A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4BFEDFF-DEFF-DFDD-C5CA-E17BBE4E3E13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9053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amakuva + 3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999" y="96875"/>
            <a:ext cx="11970001" cy="24321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3361DA-B69F-F5D6-A157-BE590B53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5940063" cy="1709725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8E15197-FA0F-FD76-3321-5758B26B2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7846" y="2981401"/>
            <a:ext cx="3492000" cy="3327325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6" name="Tekstin paikkamerkki 6">
            <a:extLst>
              <a:ext uri="{FF2B5EF4-FFF2-40B4-BE49-F238E27FC236}">
                <a16:creationId xmlns:a16="http://schemas.microsoft.com/office/drawing/2014/main" id="{B18DF27D-9D33-D86F-4FC7-AAF8B0F7A5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50000" y="2981400"/>
            <a:ext cx="3492000" cy="3327325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8" name="Tekstin paikkamerkki 6">
            <a:extLst>
              <a:ext uri="{FF2B5EF4-FFF2-40B4-BE49-F238E27FC236}">
                <a16:creationId xmlns:a16="http://schemas.microsoft.com/office/drawing/2014/main" id="{BBB6E99C-4636-0084-96FA-756F56F6E0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72154" y="2981400"/>
            <a:ext cx="3492000" cy="3327326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D5E2080-EE5F-39F9-9997-1D63FAAAE2D1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6C56E10-66E8-0BDE-C89F-6376F4367A6A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4BFEDFF-DEFF-DFDD-C5CA-E17BBE4E3E13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3064541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amakuva + 2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999" y="96875"/>
            <a:ext cx="11970001" cy="24321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3361DA-B69F-F5D6-A157-BE590B53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5940063" cy="1709725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8E15197-FA0F-FD76-3321-5758B26B2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7846" y="2981401"/>
            <a:ext cx="4086000" cy="3327325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6" name="Tekstin paikkamerkki 6">
            <a:extLst>
              <a:ext uri="{FF2B5EF4-FFF2-40B4-BE49-F238E27FC236}">
                <a16:creationId xmlns:a16="http://schemas.microsoft.com/office/drawing/2014/main" id="{B18DF27D-9D33-D86F-4FC7-AAF8B0F7A5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1000" y="2981400"/>
            <a:ext cx="4086000" cy="3327325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D5E2080-EE5F-39F9-9997-1D63FAAAE2D1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6C56E10-66E8-0BDE-C89F-6376F4367A6A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4BFEDFF-DEFF-DFDD-C5CA-E17BBE4E3E13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424241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us + panoraamakuva + 2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999" y="96875"/>
            <a:ext cx="11970001" cy="33321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3361DA-B69F-F5D6-A157-BE590B53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449000"/>
            <a:ext cx="5940063" cy="1620000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8E15197-FA0F-FD76-3321-5758B26B2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7848" y="3789002"/>
            <a:ext cx="5162404" cy="2519724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6" name="Tekstin paikkamerkki 6">
            <a:extLst>
              <a:ext uri="{FF2B5EF4-FFF2-40B4-BE49-F238E27FC236}">
                <a16:creationId xmlns:a16="http://schemas.microsoft.com/office/drawing/2014/main" id="{B18DF27D-9D33-D86F-4FC7-AAF8B0F7A5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750" y="3789002"/>
            <a:ext cx="5163153" cy="2519724"/>
          </a:xfrm>
        </p:spPr>
        <p:txBody>
          <a:bodyPr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3" name="Tekstin paikkamerkki 6">
            <a:extLst>
              <a:ext uri="{FF2B5EF4-FFF2-40B4-BE49-F238E27FC236}">
                <a16:creationId xmlns:a16="http://schemas.microsoft.com/office/drawing/2014/main" id="{63F10EED-F2FD-CEEE-E48B-A52CCA40B8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7" y="729000"/>
            <a:ext cx="5940063" cy="540000"/>
          </a:xfrm>
        </p:spPr>
        <p:txBody>
          <a:bodyPr anchor="b">
            <a:normAutofit/>
          </a:bodyPr>
          <a:lstStyle>
            <a:lvl1pPr algn="l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DDBBC9F-8567-BD0A-3BCE-488D9BA70A72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88803AD-5F59-C22C-963E-0A3928DFE19B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6214666-4B24-34DE-AFBB-0AF11BE7634F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46809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+ teksti 50 %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85099AC-AA5D-AB43-B45D-9E595F4B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4403" y="549275"/>
            <a:ext cx="4971659" cy="1439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Tekstin paikkamerkki 10">
            <a:extLst>
              <a:ext uri="{FF2B5EF4-FFF2-40B4-BE49-F238E27FC236}">
                <a16:creationId xmlns:a16="http://schemas.microsoft.com/office/drawing/2014/main" id="{EB2447CE-551C-0442-9C45-DCC61BA99F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04405" y="2304000"/>
            <a:ext cx="4971658" cy="3564987"/>
          </a:xfrm>
        </p:spPr>
        <p:txBody>
          <a:bodyPr/>
          <a:lstStyle/>
          <a:p>
            <a:pPr lvl="0"/>
            <a:endParaRPr lang="fi-FI" dirty="0"/>
          </a:p>
        </p:txBody>
      </p:sp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E648E5A1-D4DC-F1DC-8B7F-A9E1AECE5CB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8998" y="98998"/>
            <a:ext cx="59970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2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ilman tausta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1A0812F-6F13-F84A-A006-0F62508577E3}"/>
              </a:ext>
            </a:extLst>
          </p:cNvPr>
          <p:cNvSpPr txBox="1">
            <a:spLocks/>
          </p:cNvSpPr>
          <p:nvPr userDrawn="1"/>
        </p:nvSpPr>
        <p:spPr>
          <a:xfrm>
            <a:off x="668079" y="1754373"/>
            <a:ext cx="6094228" cy="3923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 spc="-150">
                <a:solidFill>
                  <a:srgbClr val="7F1923"/>
                </a:solidFill>
                <a:latin typeface="Quicksand" panose="02070303000000060000" pitchFamily="18" charset="77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8000" spc="-15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F3F9A0-ABCD-AFFD-49F1-AFE4072D72E1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45D587-B1AA-70D3-7232-4B3D466CD3AB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AD9C10-BA2A-5F47-9A6D-1F837BBF5A43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057403-4221-4AC9-C99B-CF1AC182A2C7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B29877-9198-9F25-2DC6-6CB05C1F4971}"/>
                </a:ext>
              </a:extLst>
            </p:cNvPr>
            <p:cNvSpPr/>
            <p:nvPr userDrawn="1"/>
          </p:nvSpPr>
          <p:spPr>
            <a:xfrm rot="5400000">
              <a:off x="8721600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7D233F1-0A9E-ACE4-5FFF-4AE4FD469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938" y="2304000"/>
            <a:ext cx="9180062" cy="2835000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000" spc="-15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1B1402-A73E-3384-3FEC-DC85E3EAA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304209"/>
            <a:ext cx="5895062" cy="1208746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33E1FBD-0C10-CC1D-4A0A-3B1D31E5C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1173" y="685148"/>
            <a:ext cx="7667547" cy="125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59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+ kuva 50 %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2788B2C5-798F-084E-844E-38D49894DED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1" y="98998"/>
            <a:ext cx="5985000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5CCE2E5-9484-7B42-805D-B7C8B394E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549275"/>
            <a:ext cx="4804009" cy="1439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 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3B4EBC71-A18B-084E-B0D4-07E8A1C424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9" y="2349001"/>
            <a:ext cx="4804008" cy="395972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3443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55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346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ea kuva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85099AC-AA5D-AB43-B45D-9E595F4B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999" y="549275"/>
            <a:ext cx="6300064" cy="1439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Tekstin paikkamerkki 10">
            <a:extLst>
              <a:ext uri="{FF2B5EF4-FFF2-40B4-BE49-F238E27FC236}">
                <a16:creationId xmlns:a16="http://schemas.microsoft.com/office/drawing/2014/main" id="{EB2447CE-551C-0442-9C45-DCC61BA99F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76000" y="2304000"/>
            <a:ext cx="6300063" cy="3564987"/>
          </a:xfrm>
        </p:spPr>
        <p:txBody>
          <a:bodyPr/>
          <a:lstStyle/>
          <a:p>
            <a:pPr lvl="0"/>
            <a:endParaRPr lang="fi-FI" dirty="0"/>
          </a:p>
        </p:txBody>
      </p:sp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BD17D13D-F7D5-C642-B37F-2C7439EFC8A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998" y="98998"/>
            <a:ext cx="45570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678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väri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5CCE2E5-9484-7B42-805D-B7C8B394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11160125" cy="1214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3B4EBC71-A18B-084E-B0D4-07E8A1C424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124000"/>
            <a:ext cx="11160125" cy="483667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fi-FI" dirty="0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D2E88703-4253-6A8D-2919-C626D104CD91}"/>
              </a:ext>
            </a:extLst>
          </p:cNvPr>
          <p:cNvSpPr/>
          <p:nvPr userDrawn="1"/>
        </p:nvSpPr>
        <p:spPr>
          <a:xfrm>
            <a:off x="501872" y="2742668"/>
            <a:ext cx="2628000" cy="1395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0106B2E-05DD-C89C-31C8-5AD758484C1A}"/>
              </a:ext>
            </a:extLst>
          </p:cNvPr>
          <p:cNvSpPr/>
          <p:nvPr userDrawn="1"/>
        </p:nvSpPr>
        <p:spPr>
          <a:xfrm>
            <a:off x="3353761" y="2742668"/>
            <a:ext cx="2628000" cy="1395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8172382E-6B1D-FAF8-498B-130963429ACD}"/>
              </a:ext>
            </a:extLst>
          </p:cNvPr>
          <p:cNvSpPr/>
          <p:nvPr userDrawn="1"/>
        </p:nvSpPr>
        <p:spPr>
          <a:xfrm>
            <a:off x="6213000" y="2742668"/>
            <a:ext cx="2628000" cy="1395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195D8A5C-D8DC-2D6F-56D8-A267688373BC}"/>
              </a:ext>
            </a:extLst>
          </p:cNvPr>
          <p:cNvSpPr/>
          <p:nvPr userDrawn="1"/>
        </p:nvSpPr>
        <p:spPr>
          <a:xfrm>
            <a:off x="501872" y="4374000"/>
            <a:ext cx="2628000" cy="139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4DDF56A-DC78-DCDA-C447-5196D89AC3DB}"/>
              </a:ext>
            </a:extLst>
          </p:cNvPr>
          <p:cNvSpPr/>
          <p:nvPr userDrawn="1"/>
        </p:nvSpPr>
        <p:spPr>
          <a:xfrm>
            <a:off x="3353761" y="4374000"/>
            <a:ext cx="2628000" cy="139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2A8DC66-29DB-D679-4D84-3E0852933CCF}"/>
              </a:ext>
            </a:extLst>
          </p:cNvPr>
          <p:cNvSpPr/>
          <p:nvPr userDrawn="1"/>
        </p:nvSpPr>
        <p:spPr>
          <a:xfrm>
            <a:off x="6213000" y="4374000"/>
            <a:ext cx="2628000" cy="1395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0392D422-F239-4FAB-38D9-121D4BE3A3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0137" y="2877667"/>
            <a:ext cx="2191470" cy="1125788"/>
          </a:xfrm>
        </p:spPr>
        <p:txBody>
          <a:bodyPr lIns="0" anchor="ctr">
            <a:normAutofit/>
          </a:bodyPr>
          <a:lstStyle>
            <a:lvl1pPr algn="ctr">
              <a:buFont typeface="Arial" panose="020B0604020202020204" pitchFamily="34" charset="0"/>
              <a:buNone/>
              <a:defRPr sz="1800" b="1"/>
            </a:lvl1pPr>
          </a:lstStyle>
          <a:p>
            <a:pPr lvl="0"/>
            <a:endParaRPr lang="en-GB" dirty="0"/>
          </a:p>
        </p:txBody>
      </p:sp>
      <p:sp>
        <p:nvSpPr>
          <p:cNvPr id="15" name="Tekstin paikkamerkki 13">
            <a:extLst>
              <a:ext uri="{FF2B5EF4-FFF2-40B4-BE49-F238E27FC236}">
                <a16:creationId xmlns:a16="http://schemas.microsoft.com/office/drawing/2014/main" id="{C5BBDC1B-F239-0DBC-096C-33C140B57BB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571431" y="2877667"/>
            <a:ext cx="2192661" cy="1125788"/>
          </a:xfrm>
        </p:spPr>
        <p:txBody>
          <a:bodyPr wrap="square" lIns="0" anchor="ctr"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endParaRPr lang="en-GB" dirty="0"/>
          </a:p>
        </p:txBody>
      </p:sp>
      <p:sp>
        <p:nvSpPr>
          <p:cNvPr id="16" name="Tekstin paikkamerkki 13">
            <a:extLst>
              <a:ext uri="{FF2B5EF4-FFF2-40B4-BE49-F238E27FC236}">
                <a16:creationId xmlns:a16="http://schemas.microsoft.com/office/drawing/2014/main" id="{A7F5DCF3-C2BE-F85E-9F53-55D82E7B00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30670" y="2877667"/>
            <a:ext cx="2192661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endParaRPr lang="en-GB" dirty="0"/>
          </a:p>
        </p:txBody>
      </p:sp>
      <p:sp>
        <p:nvSpPr>
          <p:cNvPr id="17" name="Tekstin paikkamerkki 13">
            <a:extLst>
              <a:ext uri="{FF2B5EF4-FFF2-40B4-BE49-F238E27FC236}">
                <a16:creationId xmlns:a16="http://schemas.microsoft.com/office/drawing/2014/main" id="{0B581CEA-AFC9-F372-0210-FC15DDDD90A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9363" y="4496879"/>
            <a:ext cx="2193019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endParaRPr lang="en-GB" dirty="0"/>
          </a:p>
        </p:txBody>
      </p:sp>
      <p:sp>
        <p:nvSpPr>
          <p:cNvPr id="18" name="Tekstin paikkamerkki 13">
            <a:extLst>
              <a:ext uri="{FF2B5EF4-FFF2-40B4-BE49-F238E27FC236}">
                <a16:creationId xmlns:a16="http://schemas.microsoft.com/office/drawing/2014/main" id="{33C7B638-F6B7-5361-3322-953A3B5EAD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571431" y="4496879"/>
            <a:ext cx="2192661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9" name="Tekstin paikkamerkki 13">
            <a:extLst>
              <a:ext uri="{FF2B5EF4-FFF2-40B4-BE49-F238E27FC236}">
                <a16:creationId xmlns:a16="http://schemas.microsoft.com/office/drawing/2014/main" id="{737CE353-6091-6C47-CDC4-3A1AFE26750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30670" y="4496879"/>
            <a:ext cx="2192661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1D42CB59-FC71-688C-B752-AD29BE5E63F1}"/>
              </a:ext>
            </a:extLst>
          </p:cNvPr>
          <p:cNvSpPr/>
          <p:nvPr userDrawn="1"/>
        </p:nvSpPr>
        <p:spPr>
          <a:xfrm>
            <a:off x="9048000" y="2745094"/>
            <a:ext cx="2628000" cy="139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orakulmio 7">
            <a:extLst>
              <a:ext uri="{FF2B5EF4-FFF2-40B4-BE49-F238E27FC236}">
                <a16:creationId xmlns:a16="http://schemas.microsoft.com/office/drawing/2014/main" id="{8F96CF05-1297-9CED-DECD-DC990CD3FF23}"/>
              </a:ext>
            </a:extLst>
          </p:cNvPr>
          <p:cNvSpPr/>
          <p:nvPr userDrawn="1"/>
        </p:nvSpPr>
        <p:spPr>
          <a:xfrm>
            <a:off x="9048000" y="4376426"/>
            <a:ext cx="2628000" cy="1395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kstin paikkamerkki 13">
            <a:extLst>
              <a:ext uri="{FF2B5EF4-FFF2-40B4-BE49-F238E27FC236}">
                <a16:creationId xmlns:a16="http://schemas.microsoft.com/office/drawing/2014/main" id="{A5840FC2-28DD-057A-CEF0-3C66D59A4E9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65670" y="2880093"/>
            <a:ext cx="2192661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1" name="Tekstin paikkamerkki 13">
            <a:extLst>
              <a:ext uri="{FF2B5EF4-FFF2-40B4-BE49-F238E27FC236}">
                <a16:creationId xmlns:a16="http://schemas.microsoft.com/office/drawing/2014/main" id="{0F9B04A5-4C3D-C4D8-9368-71978134476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65670" y="4499305"/>
            <a:ext cx="2192661" cy="1125788"/>
          </a:xfrm>
        </p:spPr>
        <p:txBody>
          <a:bodyPr lIns="0" anchor="ctr"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554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55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346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väripalk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5CCE2E5-9484-7B42-805D-B7C8B394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11160125" cy="1214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D2E88703-4253-6A8D-2919-C626D104CD91}"/>
              </a:ext>
            </a:extLst>
          </p:cNvPr>
          <p:cNvSpPr/>
          <p:nvPr userDrawn="1"/>
        </p:nvSpPr>
        <p:spPr>
          <a:xfrm>
            <a:off x="638799" y="3023211"/>
            <a:ext cx="151200" cy="11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0106B2E-05DD-C89C-31C8-5AD758484C1A}"/>
              </a:ext>
            </a:extLst>
          </p:cNvPr>
          <p:cNvSpPr/>
          <p:nvPr userDrawn="1"/>
        </p:nvSpPr>
        <p:spPr>
          <a:xfrm>
            <a:off x="4471837" y="3023211"/>
            <a:ext cx="151200" cy="11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8172382E-6B1D-FAF8-498B-130963429ACD}"/>
              </a:ext>
            </a:extLst>
          </p:cNvPr>
          <p:cNvSpPr/>
          <p:nvPr userDrawn="1"/>
        </p:nvSpPr>
        <p:spPr>
          <a:xfrm>
            <a:off x="8304874" y="3023211"/>
            <a:ext cx="151200" cy="111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195D8A5C-D8DC-2D6F-56D8-A267688373BC}"/>
              </a:ext>
            </a:extLst>
          </p:cNvPr>
          <p:cNvSpPr/>
          <p:nvPr userDrawn="1"/>
        </p:nvSpPr>
        <p:spPr>
          <a:xfrm>
            <a:off x="638799" y="4463999"/>
            <a:ext cx="151200" cy="11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4DDF56A-DC78-DCDA-C447-5196D89AC3DB}"/>
              </a:ext>
            </a:extLst>
          </p:cNvPr>
          <p:cNvSpPr/>
          <p:nvPr userDrawn="1"/>
        </p:nvSpPr>
        <p:spPr>
          <a:xfrm>
            <a:off x="4471837" y="4463999"/>
            <a:ext cx="151200" cy="11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2A8DC66-29DB-D679-4D84-3E0852933CCF}"/>
              </a:ext>
            </a:extLst>
          </p:cNvPr>
          <p:cNvSpPr/>
          <p:nvPr userDrawn="1"/>
        </p:nvSpPr>
        <p:spPr>
          <a:xfrm>
            <a:off x="8304874" y="4463999"/>
            <a:ext cx="151200" cy="111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0392D422-F239-4FAB-38D9-121D4BE3A3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9999" y="3023211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5" name="Tekstin paikkamerkki 13">
            <a:extLst>
              <a:ext uri="{FF2B5EF4-FFF2-40B4-BE49-F238E27FC236}">
                <a16:creationId xmlns:a16="http://schemas.microsoft.com/office/drawing/2014/main" id="{2ED7C618-EA9F-81DE-B978-99024B522F1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9999" y="4463999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6" name="Tekstin paikkamerkki 13">
            <a:extLst>
              <a:ext uri="{FF2B5EF4-FFF2-40B4-BE49-F238E27FC236}">
                <a16:creationId xmlns:a16="http://schemas.microsoft.com/office/drawing/2014/main" id="{84DC16B8-99D9-9568-AD5F-95EC3DF3EF0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623037" y="3023211"/>
            <a:ext cx="318591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7" name="Tekstin paikkamerkki 13">
            <a:extLst>
              <a:ext uri="{FF2B5EF4-FFF2-40B4-BE49-F238E27FC236}">
                <a16:creationId xmlns:a16="http://schemas.microsoft.com/office/drawing/2014/main" id="{DFC745FD-2ABC-0DF9-F8CD-487D2936B9E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6074" y="3023211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8" name="Tekstin paikkamerkki 13">
            <a:extLst>
              <a:ext uri="{FF2B5EF4-FFF2-40B4-BE49-F238E27FC236}">
                <a16:creationId xmlns:a16="http://schemas.microsoft.com/office/drawing/2014/main" id="{A27383EE-9D6A-27E8-5E79-CF21ED74FE7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23037" y="4463999"/>
            <a:ext cx="318591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9" name="Tekstin paikkamerkki 13">
            <a:extLst>
              <a:ext uri="{FF2B5EF4-FFF2-40B4-BE49-F238E27FC236}">
                <a16:creationId xmlns:a16="http://schemas.microsoft.com/office/drawing/2014/main" id="{060E2C76-C10A-47C0-290A-183103F166C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456074" y="4463999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9" name="Tekstin paikkamerkki 10">
            <a:extLst>
              <a:ext uri="{FF2B5EF4-FFF2-40B4-BE49-F238E27FC236}">
                <a16:creationId xmlns:a16="http://schemas.microsoft.com/office/drawing/2014/main" id="{2071E257-FFAF-2718-8DF5-A5B629A2DE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000332"/>
            <a:ext cx="11160125" cy="483667"/>
          </a:xfrm>
        </p:spPr>
        <p:txBody>
          <a:bodyPr/>
          <a:lstStyle>
            <a:lvl1pPr>
              <a:buNone/>
              <a:tabLst>
                <a:tab pos="4487863" algn="l"/>
              </a:tabLst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4354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55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346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väripalk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5CCE2E5-9484-7B42-805D-B7C8B394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549275"/>
            <a:ext cx="11160125" cy="1214725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D2E88703-4253-6A8D-2919-C626D104CD91}"/>
              </a:ext>
            </a:extLst>
          </p:cNvPr>
          <p:cNvSpPr/>
          <p:nvPr userDrawn="1"/>
        </p:nvSpPr>
        <p:spPr>
          <a:xfrm>
            <a:off x="638799" y="3023211"/>
            <a:ext cx="151200" cy="111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0106B2E-05DD-C89C-31C8-5AD758484C1A}"/>
              </a:ext>
            </a:extLst>
          </p:cNvPr>
          <p:cNvSpPr/>
          <p:nvPr userDrawn="1"/>
        </p:nvSpPr>
        <p:spPr>
          <a:xfrm>
            <a:off x="4471837" y="3023211"/>
            <a:ext cx="151200" cy="11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8172382E-6B1D-FAF8-498B-130963429ACD}"/>
              </a:ext>
            </a:extLst>
          </p:cNvPr>
          <p:cNvSpPr/>
          <p:nvPr userDrawn="1"/>
        </p:nvSpPr>
        <p:spPr>
          <a:xfrm>
            <a:off x="8304874" y="3023211"/>
            <a:ext cx="151200" cy="111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195D8A5C-D8DC-2D6F-56D8-A267688373BC}"/>
              </a:ext>
            </a:extLst>
          </p:cNvPr>
          <p:cNvSpPr/>
          <p:nvPr userDrawn="1"/>
        </p:nvSpPr>
        <p:spPr>
          <a:xfrm>
            <a:off x="638799" y="4463999"/>
            <a:ext cx="151200" cy="11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4DDF56A-DC78-DCDA-C447-5196D89AC3DB}"/>
              </a:ext>
            </a:extLst>
          </p:cNvPr>
          <p:cNvSpPr/>
          <p:nvPr userDrawn="1"/>
        </p:nvSpPr>
        <p:spPr>
          <a:xfrm>
            <a:off x="4471837" y="4463999"/>
            <a:ext cx="151200" cy="111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9AD35E"/>
              </a:solidFill>
            </a:endParaRP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0392D422-F239-4FAB-38D9-121D4BE3A3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9999" y="3023211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5" name="Tekstin paikkamerkki 13">
            <a:extLst>
              <a:ext uri="{FF2B5EF4-FFF2-40B4-BE49-F238E27FC236}">
                <a16:creationId xmlns:a16="http://schemas.microsoft.com/office/drawing/2014/main" id="{2ED7C618-EA9F-81DE-B978-99024B522F1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9999" y="4463999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6" name="Tekstin paikkamerkki 13">
            <a:extLst>
              <a:ext uri="{FF2B5EF4-FFF2-40B4-BE49-F238E27FC236}">
                <a16:creationId xmlns:a16="http://schemas.microsoft.com/office/drawing/2014/main" id="{84DC16B8-99D9-9568-AD5F-95EC3DF3EF0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623037" y="3023211"/>
            <a:ext cx="318591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7" name="Tekstin paikkamerkki 13">
            <a:extLst>
              <a:ext uri="{FF2B5EF4-FFF2-40B4-BE49-F238E27FC236}">
                <a16:creationId xmlns:a16="http://schemas.microsoft.com/office/drawing/2014/main" id="{DFC745FD-2ABC-0DF9-F8CD-487D2936B9E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456074" y="3023211"/>
            <a:ext cx="317492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28" name="Tekstin paikkamerkki 13">
            <a:extLst>
              <a:ext uri="{FF2B5EF4-FFF2-40B4-BE49-F238E27FC236}">
                <a16:creationId xmlns:a16="http://schemas.microsoft.com/office/drawing/2014/main" id="{A27383EE-9D6A-27E8-5E79-CF21ED74FE7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23037" y="4463999"/>
            <a:ext cx="3185916" cy="1116000"/>
          </a:xfrm>
          <a:ln w="19050">
            <a:noFill/>
          </a:ln>
        </p:spPr>
        <p:txBody>
          <a:bodyPr lIns="216000" anchor="ctr">
            <a:normAutofit/>
          </a:bodyPr>
          <a:lstStyle>
            <a:lvl1pPr algn="l">
              <a:buFont typeface="Arial" panose="020B0604020202020204" pitchFamily="34" charset="0"/>
              <a:buNone/>
              <a:defRPr sz="2000" b="1"/>
            </a:lvl1pPr>
          </a:lstStyle>
          <a:p>
            <a:pPr lvl="0"/>
            <a:endParaRPr lang="en-GB" dirty="0"/>
          </a:p>
        </p:txBody>
      </p:sp>
      <p:sp>
        <p:nvSpPr>
          <p:cNvPr id="9" name="Tekstin paikkamerkki 10">
            <a:extLst>
              <a:ext uri="{FF2B5EF4-FFF2-40B4-BE49-F238E27FC236}">
                <a16:creationId xmlns:a16="http://schemas.microsoft.com/office/drawing/2014/main" id="{2071E257-FFAF-2718-8DF5-A5B629A2DE4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000332"/>
            <a:ext cx="11160125" cy="483667"/>
          </a:xfrm>
        </p:spPr>
        <p:txBody>
          <a:bodyPr/>
          <a:lstStyle>
            <a:lvl1pPr>
              <a:buNone/>
              <a:tabLst>
                <a:tab pos="4487863" algn="l"/>
              </a:tabLst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9823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55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346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2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E0834-E23B-8E46-85F2-9361F53F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549275"/>
            <a:ext cx="8460062" cy="14397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fi-FI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B7C1276-1C16-D39B-80F8-BDA731AC4A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938" y="2438400"/>
            <a:ext cx="5310187" cy="3870325"/>
          </a:xfrm>
        </p:spPr>
        <p:txBody>
          <a:bodyPr/>
          <a:lstStyle/>
          <a:p>
            <a:pPr lvl="0"/>
            <a:endParaRPr lang="fi-FI" noProof="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54A2198-2859-47D0-655B-18B02B5E0C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5877" y="2438399"/>
            <a:ext cx="5289845" cy="3870325"/>
          </a:xfrm>
        </p:spPr>
        <p:txBody>
          <a:bodyPr/>
          <a:lstStyle/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0178002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2 tekstiä (laajemp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E0834-E23B-8E46-85F2-9361F53F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549275"/>
            <a:ext cx="8460062" cy="7647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fi-FI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B7C1276-1C16-D39B-80F8-BDA731AC4A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1000" y="1629001"/>
            <a:ext cx="4995125" cy="4679725"/>
          </a:xfrm>
        </p:spPr>
        <p:txBody>
          <a:bodyPr/>
          <a:lstStyle/>
          <a:p>
            <a:pPr lvl="0"/>
            <a:endParaRPr lang="fi-FI" noProof="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54A2198-2859-47D0-655B-18B02B5E0C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5877" y="1629000"/>
            <a:ext cx="5289845" cy="4679725"/>
          </a:xfrm>
        </p:spPr>
        <p:txBody>
          <a:bodyPr/>
          <a:lstStyle/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687948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kuvaus + 3 teksti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E0834-E23B-8E46-85F2-9361F53F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74275"/>
            <a:ext cx="8460062" cy="14397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fi-FI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B7C1276-1C16-D39B-80F8-BDA731AC4A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938" y="2265463"/>
            <a:ext cx="8460062" cy="983537"/>
          </a:xfrm>
        </p:spPr>
        <p:txBody>
          <a:bodyPr/>
          <a:lstStyle>
            <a:lvl1pPr>
              <a:defRPr sz="2200"/>
            </a:lvl1pPr>
          </a:lstStyle>
          <a:p>
            <a:pPr lvl="0"/>
            <a:endParaRPr lang="fi-FI" noProof="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54A2198-2859-47D0-655B-18B02B5E0C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66000" y="3454946"/>
            <a:ext cx="3492000" cy="2821608"/>
          </a:xfrm>
        </p:spPr>
        <p:txBody>
          <a:bodyPr anchor="t"/>
          <a:lstStyle>
            <a:lvl1pPr>
              <a:spcBef>
                <a:spcPts val="600"/>
              </a:spcBef>
              <a:defRPr sz="1800"/>
            </a:lvl1pPr>
          </a:lstStyle>
          <a:p>
            <a:pPr lvl="0"/>
            <a:endParaRPr lang="fi-FI" noProof="0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01B11701-2786-1307-CA00-56AB5E2C1B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7799" y="4830497"/>
            <a:ext cx="7398539" cy="1613503"/>
          </a:xfrm>
        </p:spPr>
        <p:txBody>
          <a:bodyPr/>
          <a:lstStyle>
            <a:lvl1pPr>
              <a:spcBef>
                <a:spcPts val="600"/>
              </a:spcBef>
              <a:defRPr sz="1800"/>
            </a:lvl1pPr>
          </a:lstStyle>
          <a:p>
            <a:pPr lvl="0"/>
            <a:endParaRPr lang="fi-FI" noProof="0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31405EF4-C746-F117-DAF7-0DF04A82A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6000" y="3429001"/>
            <a:ext cx="7380000" cy="1304999"/>
          </a:xfrm>
        </p:spPr>
        <p:txBody>
          <a:bodyPr/>
          <a:lstStyle>
            <a:lvl1pPr>
              <a:spcBef>
                <a:spcPts val="600"/>
              </a:spcBef>
              <a:defRPr sz="180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5848571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ninen + kuva 50 %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092D7DFA-143E-034C-819C-D16AD7ACA94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44599" y="98998"/>
            <a:ext cx="59466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01415F-A7F7-1D42-923F-BECF43CB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684000"/>
            <a:ext cx="5265062" cy="153000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53A7DD9-1B32-0A4A-9B5E-5DE11E0132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349000"/>
            <a:ext cx="5265062" cy="351998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fi-FI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DD4D6C-5AF2-2757-A1A9-78A7F879832F}"/>
              </a:ext>
            </a:extLst>
          </p:cNvPr>
          <p:cNvGrpSpPr/>
          <p:nvPr userDrawn="1"/>
        </p:nvGrpSpPr>
        <p:grpSpPr>
          <a:xfrm>
            <a:off x="-1801" y="0"/>
            <a:ext cx="12193801" cy="6859320"/>
            <a:chOff x="-1801" y="0"/>
            <a:chExt cx="12193801" cy="68593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86F8929-0D7E-2D42-8FBA-FAEF37D332E7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07563F-BF17-208F-55E1-8DF6CB05035B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CC1697-67A2-DB4E-357D-8BBA71B2D1D8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F39C9F-304F-C058-CD4D-AC164324C83D}"/>
                </a:ext>
              </a:extLst>
            </p:cNvPr>
            <p:cNvSpPr/>
            <p:nvPr userDrawn="1"/>
          </p:nvSpPr>
          <p:spPr>
            <a:xfrm rot="5400000">
              <a:off x="8711940" y="3379260"/>
              <a:ext cx="685932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EA679-C687-6F35-AE53-2DDEC97D23D1}"/>
              </a:ext>
            </a:extLst>
          </p:cNvPr>
          <p:cNvSpPr/>
          <p:nvPr userDrawn="1"/>
        </p:nvSpPr>
        <p:spPr>
          <a:xfrm rot="5400000">
            <a:off x="2676000" y="3388920"/>
            <a:ext cx="6840000" cy="1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</a:t>
            </a:r>
            <a:endParaRPr lang="en-GB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968EAB4-D66A-39D6-27E9-501E0DAE05B3}"/>
              </a:ext>
            </a:extLst>
          </p:cNvPr>
          <p:cNvGrpSpPr/>
          <p:nvPr userDrawn="1"/>
        </p:nvGrpSpPr>
        <p:grpSpPr>
          <a:xfrm>
            <a:off x="606000" y="5941720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DDBF437-3550-7C2E-5D85-4FEBB4CB77EC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8362BC5-D559-2EC0-3A43-BC8B0A57C98F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8224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aleanpunainen + kuva 50 %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092D7DFA-143E-034C-819C-D16AD7ACA94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44599" y="98998"/>
            <a:ext cx="59466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01415F-A7F7-1D42-923F-BECF43CB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684000"/>
            <a:ext cx="5265062" cy="153000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53A7DD9-1B32-0A4A-9B5E-5DE11E0132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349000"/>
            <a:ext cx="5265062" cy="351998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fi-FI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DD4D6C-5AF2-2757-A1A9-78A7F879832F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86F8929-0D7E-2D42-8FBA-FAEF37D332E7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07563F-BF17-208F-55E1-8DF6CB05035B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CC1697-67A2-DB4E-357D-8BBA71B2D1D8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F39C9F-304F-C058-CD4D-AC164324C83D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EA679-C687-6F35-AE53-2DDEC97D23D1}"/>
              </a:ext>
            </a:extLst>
          </p:cNvPr>
          <p:cNvSpPr/>
          <p:nvPr userDrawn="1"/>
        </p:nvSpPr>
        <p:spPr>
          <a:xfrm rot="5400000">
            <a:off x="2676000" y="3388920"/>
            <a:ext cx="6840000" cy="1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5FE1D-E498-0A58-D162-B9F78B0971FA}"/>
              </a:ext>
            </a:extLst>
          </p:cNvPr>
          <p:cNvGrpSpPr/>
          <p:nvPr userDrawn="1"/>
        </p:nvGrpSpPr>
        <p:grpSpPr>
          <a:xfrm>
            <a:off x="606000" y="5941720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1962659-BF23-0FDE-ACF3-C9E1C6AE3822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67964CB-6331-53B2-969E-3DBA9DC86713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11481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: kuva oikea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1A0812F-6F13-F84A-A006-0F62508577E3}"/>
              </a:ext>
            </a:extLst>
          </p:cNvPr>
          <p:cNvSpPr txBox="1">
            <a:spLocks/>
          </p:cNvSpPr>
          <p:nvPr userDrawn="1"/>
        </p:nvSpPr>
        <p:spPr>
          <a:xfrm>
            <a:off x="668079" y="1754373"/>
            <a:ext cx="6094228" cy="3923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 spc="-150">
                <a:solidFill>
                  <a:srgbClr val="7F1923"/>
                </a:solidFill>
                <a:latin typeface="Quicksand" panose="02070303000000060000" pitchFamily="18" charset="77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8000" spc="-150">
              <a:solidFill>
                <a:schemeClr val="bg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8B36934-D833-9643-BB8F-A47474E7E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094001"/>
            <a:ext cx="5895062" cy="1418954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080C9F-37BD-5E4D-9251-F2EA5A65C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938" y="2034000"/>
            <a:ext cx="6480062" cy="2803296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000" spc="-15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7539A-E560-588B-92DB-18834E0703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8141" y="98998"/>
            <a:ext cx="4943059" cy="667158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F3F9A0-ABCD-AFFD-49F1-AFE4072D72E1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45D587-B1AA-70D3-7232-4B3D466CD3AB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AD9C10-BA2A-5F47-9A6D-1F837BBF5A43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057403-4221-4AC9-C99B-CF1AC182A2C7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B29877-9198-9F25-2DC6-6CB05C1F4971}"/>
                </a:ext>
              </a:extLst>
            </p:cNvPr>
            <p:cNvSpPr/>
            <p:nvPr userDrawn="1"/>
          </p:nvSpPr>
          <p:spPr>
            <a:xfrm rot="5400000">
              <a:off x="8721600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793537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ltainen + kuva 50 %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092D7DFA-143E-034C-819C-D16AD7ACA94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44599" y="98998"/>
            <a:ext cx="59466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01415F-A7F7-1D42-923F-BECF43CB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684000"/>
            <a:ext cx="5265062" cy="153000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53A7DD9-1B32-0A4A-9B5E-5DE11E0132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349000"/>
            <a:ext cx="5265062" cy="351998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fi-FI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DD4D6C-5AF2-2757-A1A9-78A7F879832F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86F8929-0D7E-2D42-8FBA-FAEF37D332E7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07563F-BF17-208F-55E1-8DF6CB05035B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CC1697-67A2-DB4E-357D-8BBA71B2D1D8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F39C9F-304F-C058-CD4D-AC164324C83D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EA679-C687-6F35-AE53-2DDEC97D23D1}"/>
              </a:ext>
            </a:extLst>
          </p:cNvPr>
          <p:cNvSpPr/>
          <p:nvPr userDrawn="1"/>
        </p:nvSpPr>
        <p:spPr>
          <a:xfrm rot="5400000">
            <a:off x="2676000" y="3388920"/>
            <a:ext cx="6840000" cy="1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B955A59-015F-F981-D69C-5DE2C5FA1E7D}"/>
              </a:ext>
            </a:extLst>
          </p:cNvPr>
          <p:cNvGrpSpPr/>
          <p:nvPr userDrawn="1"/>
        </p:nvGrpSpPr>
        <p:grpSpPr>
          <a:xfrm>
            <a:off x="606000" y="5941720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2384ED8-AD87-FF7A-9169-DD526531EA58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F85812B-6932-ED0D-6C21-4EE22AEA4D82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42297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hreä + kuva 50 %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092D7DFA-143E-034C-819C-D16AD7ACA94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44599" y="98998"/>
            <a:ext cx="59466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01415F-A7F7-1D42-923F-BECF43CB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684000"/>
            <a:ext cx="5265062" cy="153000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53A7DD9-1B32-0A4A-9B5E-5DE11E0132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349000"/>
            <a:ext cx="5265062" cy="351998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fi-FI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DD4D6C-5AF2-2757-A1A9-78A7F879832F}"/>
              </a:ext>
            </a:extLst>
          </p:cNvPr>
          <p:cNvGrpSpPr/>
          <p:nvPr userDrawn="1"/>
        </p:nvGrpSpPr>
        <p:grpSpPr>
          <a:xfrm>
            <a:off x="-1801" y="0"/>
            <a:ext cx="12193801" cy="6859320"/>
            <a:chOff x="-1801" y="0"/>
            <a:chExt cx="12193801" cy="68593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86F8929-0D7E-2D42-8FBA-FAEF37D332E7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07563F-BF17-208F-55E1-8DF6CB05035B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CC1697-67A2-DB4E-357D-8BBA71B2D1D8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F39C9F-304F-C058-CD4D-AC164324C83D}"/>
                </a:ext>
              </a:extLst>
            </p:cNvPr>
            <p:cNvSpPr/>
            <p:nvPr userDrawn="1"/>
          </p:nvSpPr>
          <p:spPr>
            <a:xfrm rot="5400000">
              <a:off x="8711940" y="3379260"/>
              <a:ext cx="685932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EA679-C687-6F35-AE53-2DDEC97D23D1}"/>
              </a:ext>
            </a:extLst>
          </p:cNvPr>
          <p:cNvSpPr/>
          <p:nvPr userDrawn="1"/>
        </p:nvSpPr>
        <p:spPr>
          <a:xfrm rot="5400000">
            <a:off x="2676000" y="3388920"/>
            <a:ext cx="6840000" cy="1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0CF8A6-EB0B-C1CB-C133-DFB745694218}"/>
              </a:ext>
            </a:extLst>
          </p:cNvPr>
          <p:cNvGrpSpPr/>
          <p:nvPr userDrawn="1"/>
        </p:nvGrpSpPr>
        <p:grpSpPr>
          <a:xfrm>
            <a:off x="606000" y="5941720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CCC654-D80B-A65B-228B-6EBA11C91D1F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E489633-3B2C-E734-3C12-708C1812CC7F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02068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ranssi + kuva 50 %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092D7DFA-143E-034C-819C-D16AD7ACA94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44599" y="98998"/>
            <a:ext cx="5946601" cy="6660003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01415F-A7F7-1D42-923F-BECF43CB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684000"/>
            <a:ext cx="5265062" cy="153000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53A7DD9-1B32-0A4A-9B5E-5DE11E0132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5938" y="2349000"/>
            <a:ext cx="5265062" cy="351998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fi-FI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DD4D6C-5AF2-2757-A1A9-78A7F879832F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86F8929-0D7E-2D42-8FBA-FAEF37D332E7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07563F-BF17-208F-55E1-8DF6CB05035B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CC1697-67A2-DB4E-357D-8BBA71B2D1D8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F39C9F-304F-C058-CD4D-AC164324C83D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EA679-C687-6F35-AE53-2DDEC97D23D1}"/>
              </a:ext>
            </a:extLst>
          </p:cNvPr>
          <p:cNvSpPr/>
          <p:nvPr userDrawn="1"/>
        </p:nvSpPr>
        <p:spPr>
          <a:xfrm rot="5400000">
            <a:off x="2676000" y="3388920"/>
            <a:ext cx="6840000" cy="1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07DA56-3F80-6B62-DECC-02ADB453713F}"/>
              </a:ext>
            </a:extLst>
          </p:cNvPr>
          <p:cNvGrpSpPr/>
          <p:nvPr userDrawn="1"/>
        </p:nvGrpSpPr>
        <p:grpSpPr>
          <a:xfrm>
            <a:off x="606000" y="5941720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AB82F20-3B02-DF75-17E8-8361F1231693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E40C493-360B-68E7-5674-58751E81D1B7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30179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+ panoraama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3">
            <a:extLst>
              <a:ext uri="{FF2B5EF4-FFF2-40B4-BE49-F238E27FC236}">
                <a16:creationId xmlns:a16="http://schemas.microsoft.com/office/drawing/2014/main" id="{F4D76137-E171-A742-B497-2AF072D83CC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999" y="2232212"/>
            <a:ext cx="11992202" cy="4526789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E4E0834-E23B-8E46-85F2-9361F53F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549275"/>
            <a:ext cx="8460062" cy="14397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fi-FI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A668CD-AD53-7729-E57D-2A115FFE4A6D}"/>
              </a:ext>
            </a:extLst>
          </p:cNvPr>
          <p:cNvGrpSpPr/>
          <p:nvPr userDrawn="1"/>
        </p:nvGrpSpPr>
        <p:grpSpPr>
          <a:xfrm>
            <a:off x="11278165" y="316720"/>
            <a:ext cx="397897" cy="507668"/>
            <a:chOff x="1396152" y="5934746"/>
            <a:chExt cx="397897" cy="50766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401DA41-3D71-6CB9-5FF4-83A5EE388881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C0E4C03-8412-C2AC-AD77-B904607574BD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60601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1A0812F-6F13-F84A-A006-0F62508577E3}"/>
              </a:ext>
            </a:extLst>
          </p:cNvPr>
          <p:cNvSpPr txBox="1">
            <a:spLocks/>
          </p:cNvSpPr>
          <p:nvPr userDrawn="1"/>
        </p:nvSpPr>
        <p:spPr>
          <a:xfrm>
            <a:off x="668079" y="1754373"/>
            <a:ext cx="6094228" cy="3923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 spc="-150">
                <a:solidFill>
                  <a:srgbClr val="7F1923"/>
                </a:solidFill>
                <a:latin typeface="Quicksand" panose="02070303000000060000" pitchFamily="18" charset="77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8000" spc="-150">
              <a:solidFill>
                <a:schemeClr val="bg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080C9F-37BD-5E4D-9251-F2EA5A65C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938" y="2518488"/>
            <a:ext cx="8370062" cy="1128466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000" spc="-15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F3F9A0-ABCD-AFFD-49F1-AFE4072D72E1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45D587-B1AA-70D3-7232-4B3D466CD3AB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AD9C10-BA2A-5F47-9A6D-1F837BBF5A43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057403-4221-4AC9-C99B-CF1AC182A2C7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B29877-9198-9F25-2DC6-6CB05C1F4971}"/>
                </a:ext>
              </a:extLst>
            </p:cNvPr>
            <p:cNvSpPr/>
            <p:nvPr userDrawn="1"/>
          </p:nvSpPr>
          <p:spPr>
            <a:xfrm rot="5400000">
              <a:off x="8721600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8" name="Tekstin paikkamerkki 10">
            <a:extLst>
              <a:ext uri="{FF2B5EF4-FFF2-40B4-BE49-F238E27FC236}">
                <a16:creationId xmlns:a16="http://schemas.microsoft.com/office/drawing/2014/main" id="{35D4F12F-0906-659B-6A27-C54B83AF798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6000" y="4339512"/>
            <a:ext cx="4783209" cy="361287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titteli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735F8357-301A-A949-488C-79319DB01C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6000" y="3956987"/>
            <a:ext cx="4783208" cy="3612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C4BB3AD4-27C7-7CC3-28FE-3CB848368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6000" y="4957713"/>
            <a:ext cx="4783208" cy="3612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 b="0" u="sng">
                <a:solidFill>
                  <a:schemeClr val="tx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etunimi.sukunimi@samk.fi</a:t>
            </a:r>
            <a:endParaRPr lang="en-US" dirty="0"/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AF149EE7-C80E-A27E-E923-8F0E2D580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6000" y="5323118"/>
            <a:ext cx="4783208" cy="3612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+358 44 123 4567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386067ED-9F2D-1E10-C208-87EEF20CE3D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8999" y="98999"/>
            <a:ext cx="11992202" cy="2109455"/>
          </a:xfrm>
          <a:solidFill>
            <a:schemeClr val="bg1">
              <a:lumMod val="8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6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FD1D83-3BDA-984B-94E3-E4699374E1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999" y="98999"/>
            <a:ext cx="11992202" cy="666000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30DFD7-CB4D-799D-C26B-CF91F14C7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00" y="-1531037"/>
            <a:ext cx="11160125" cy="1450037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9816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 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F214E498-A1EA-D13D-660A-9FD4228FD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00" y="-1531037"/>
            <a:ext cx="11160125" cy="1450037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48065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DCFF3FE2-E52A-F9EF-EBA0-3F66CC65F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00" y="-1531037"/>
            <a:ext cx="11160125" cy="1450037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4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: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1A0812F-6F13-F84A-A006-0F62508577E3}"/>
              </a:ext>
            </a:extLst>
          </p:cNvPr>
          <p:cNvSpPr txBox="1">
            <a:spLocks/>
          </p:cNvSpPr>
          <p:nvPr userDrawn="1"/>
        </p:nvSpPr>
        <p:spPr>
          <a:xfrm>
            <a:off x="668079" y="1754373"/>
            <a:ext cx="6094228" cy="3923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 spc="-150">
                <a:solidFill>
                  <a:srgbClr val="7F1923"/>
                </a:solidFill>
                <a:latin typeface="Quicksand" panose="02070303000000060000" pitchFamily="18" charset="77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8000" spc="-150">
              <a:solidFill>
                <a:schemeClr val="bg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8B36934-D833-9643-BB8F-A47474E7E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723895"/>
            <a:ext cx="10685462" cy="789059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057430C-C59A-3D1C-BA8A-B762CCB8591F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0B26FE-1E52-9849-DA3C-177FE5B33AD4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858492E-1CEC-4AEF-9131-9D0B829A2107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47C9485-B106-48AD-0F51-4320379FC9A2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D4627B6-4A89-3CED-A3CC-7AC537C2AF50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C1D7F2B-E76B-5F92-867F-3A91E32CB5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818" y="909431"/>
            <a:ext cx="7785100" cy="719138"/>
          </a:xfrm>
        </p:spPr>
        <p:txBody>
          <a:bodyPr/>
          <a:lstStyle/>
          <a:p>
            <a:pPr lvl="0"/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C9B332D-DF48-B46D-1FD6-5688E218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766217"/>
            <a:ext cx="10620062" cy="2462783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>
                <a:solidFill>
                  <a:schemeClr val="tx1"/>
                </a:solidFill>
                <a:effectLst/>
              </a:defRPr>
            </a:lvl1pPr>
          </a:lstStyle>
          <a:p>
            <a:endParaRPr lang="fi-FI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107C0F0-FCBA-3ACF-4610-59F4153223F2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7C99B37-F101-374D-1705-93877D20C9B7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C535AF-1B05-B11B-F319-97727847CD64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18394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: vihreä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937ED2C-7524-C448-9759-227F657B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766217"/>
            <a:ext cx="10620062" cy="2462783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>
                <a:solidFill>
                  <a:schemeClr val="tx1"/>
                </a:solidFill>
                <a:effectLst/>
              </a:defRPr>
            </a:lvl1pPr>
          </a:lstStyle>
          <a:p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36C9A-F2FE-B2F3-D3D1-6E78BB96CC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818" y="909431"/>
            <a:ext cx="7785100" cy="719138"/>
          </a:xfrm>
        </p:spPr>
        <p:txBody>
          <a:bodyPr/>
          <a:lstStyle/>
          <a:p>
            <a:pPr lvl="0"/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922FDCA-CD74-A406-C19B-34D81343A169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11D15DE-BD91-E761-D8E5-A7418AB3C471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AA1B2E-8BAF-E535-DE7A-3D77D133CE09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EEC4F9F-4320-5AA9-2543-8E86E9150CE0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705827-4DDB-9FAD-8444-66C83C3119E6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2" name="Subtitle 2">
            <a:extLst>
              <a:ext uri="{FF2B5EF4-FFF2-40B4-BE49-F238E27FC236}">
                <a16:creationId xmlns:a16="http://schemas.microsoft.com/office/drawing/2014/main" id="{664DC5B9-A6BB-A091-D5F1-0BB76ED6E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723895"/>
            <a:ext cx="10685462" cy="789059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0A6442-3BC0-CCCB-F270-83DCB77F8ABB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02CDE7D-0440-797F-A424-82C1B9E923FB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246E15C-00C1-382F-EE27-E1BE9FAF5159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30549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: oranssi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C28FBCE-3A7D-4DE6-1E4C-96D8ABCCEE84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C4B9620-2446-9012-4B73-3484456AA226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F095AEF-89AE-B905-3AEE-F2B4F4251FF6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9820CCD-2C90-B993-BEAA-903216886FF9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C07858-82DB-6018-234D-910010EEFF99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3BA7961-24AC-A16E-FABB-847CD579DB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818" y="909431"/>
            <a:ext cx="7785100" cy="719138"/>
          </a:xfrm>
        </p:spPr>
        <p:txBody>
          <a:bodyPr/>
          <a:lstStyle/>
          <a:p>
            <a:pPr lvl="0"/>
            <a:endParaRPr lang="en-GB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3EF2FBC-B749-FCBA-0FD4-3B723DC31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723895"/>
            <a:ext cx="10685462" cy="789059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0F6D7D4-3583-5009-CFD9-95F944647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766217"/>
            <a:ext cx="10620062" cy="2462783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>
                <a:solidFill>
                  <a:schemeClr val="tx1"/>
                </a:solidFill>
                <a:effectLst/>
              </a:defRPr>
            </a:lvl1pPr>
          </a:lstStyle>
          <a:p>
            <a:endParaRPr lang="fi-FI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A1AEE83-4439-85F4-1819-CC675C9DAE67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E18D3FF-99A0-084F-9A12-5715C11EA79A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83CBE7A-953B-80D8-042B-9B05B78E9408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86202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: vaaleanpuna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E86CAE0-1A10-E08E-7D14-4FAFA2CED4EC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10B7651-E562-D08B-CA7C-7FB64C483419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F73E565-8503-3CE4-4126-6C81C204B957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21D993E-7459-1D0B-BA58-0D647805288D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DD33A6-5102-68EB-205E-0740A444901B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DC56C15-6B7E-A138-C18A-07A3B909C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818" y="909431"/>
            <a:ext cx="7785100" cy="719138"/>
          </a:xfrm>
        </p:spPr>
        <p:txBody>
          <a:bodyPr/>
          <a:lstStyle/>
          <a:p>
            <a:pPr lvl="0"/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547F04-1301-7C67-6240-5AA7F6BCD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723895"/>
            <a:ext cx="10685462" cy="789059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58A60BF-834A-83F7-CA46-48D9273B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766217"/>
            <a:ext cx="10620062" cy="2462783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>
                <a:solidFill>
                  <a:schemeClr val="tx1"/>
                </a:solidFill>
                <a:effectLst/>
              </a:defRPr>
            </a:lvl1pPr>
          </a:lstStyle>
          <a:p>
            <a:endParaRPr lang="fi-FI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523A14-B28B-AC99-AADF-C386226AD14C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13A36FD-0451-7937-9C1C-876B29A0766E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631308-1C37-199A-AD28-8C19B5755EC8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91428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: keltaine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E86CAE0-1A10-E08E-7D14-4FAFA2CED4EC}"/>
              </a:ext>
            </a:extLst>
          </p:cNvPr>
          <p:cNvGrpSpPr/>
          <p:nvPr userDrawn="1"/>
        </p:nvGrpSpPr>
        <p:grpSpPr>
          <a:xfrm>
            <a:off x="-1801" y="0"/>
            <a:ext cx="12193801" cy="6858000"/>
            <a:chOff x="-1801" y="0"/>
            <a:chExt cx="12193801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10B7651-E562-D08B-CA7C-7FB64C483419}"/>
                </a:ext>
              </a:extLst>
            </p:cNvPr>
            <p:cNvSpPr/>
            <p:nvPr userDrawn="1"/>
          </p:nvSpPr>
          <p:spPr>
            <a:xfrm>
              <a:off x="0" y="6759001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F73E565-8503-3CE4-4126-6C81C204B957}"/>
                </a:ext>
              </a:extLst>
            </p:cNvPr>
            <p:cNvSpPr/>
            <p:nvPr userDrawn="1"/>
          </p:nvSpPr>
          <p:spPr>
            <a:xfrm>
              <a:off x="0" y="0"/>
              <a:ext cx="12168000" cy="98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21D993E-7459-1D0B-BA58-0D647805288D}"/>
                </a:ext>
              </a:extLst>
            </p:cNvPr>
            <p:cNvSpPr/>
            <p:nvPr userDrawn="1"/>
          </p:nvSpPr>
          <p:spPr>
            <a:xfrm rot="5400000">
              <a:off x="-3371401" y="3369600"/>
              <a:ext cx="6840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DD33A6-5102-68EB-205E-0740A444901B}"/>
                </a:ext>
              </a:extLst>
            </p:cNvPr>
            <p:cNvSpPr/>
            <p:nvPr userDrawn="1"/>
          </p:nvSpPr>
          <p:spPr>
            <a:xfrm rot="5400000">
              <a:off x="8712600" y="3378600"/>
              <a:ext cx="6858000" cy="10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 </a:t>
              </a:r>
              <a:endParaRPr lang="en-GB" dirty="0"/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DC56C15-6B7E-A138-C18A-07A3B909C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818" y="909431"/>
            <a:ext cx="7785100" cy="719138"/>
          </a:xfrm>
        </p:spPr>
        <p:txBody>
          <a:bodyPr/>
          <a:lstStyle/>
          <a:p>
            <a:pPr lvl="0"/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547F04-1301-7C67-6240-5AA7F6BCD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723895"/>
            <a:ext cx="10685462" cy="789059"/>
          </a:xfrm>
        </p:spPr>
        <p:txBody>
          <a:bodyPr>
            <a:normAutofit/>
          </a:bodyPr>
          <a:lstStyle>
            <a:lvl1pPr marL="0" indent="0" algn="l">
              <a:buNone/>
              <a:defRPr sz="18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fi-FI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58A60BF-834A-83F7-CA46-48D9273B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766217"/>
            <a:ext cx="10620062" cy="2462783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>
                <a:solidFill>
                  <a:schemeClr val="tx1"/>
                </a:solidFill>
                <a:effectLst/>
              </a:defRPr>
            </a:lvl1pPr>
          </a:lstStyle>
          <a:p>
            <a:endParaRPr lang="fi-FI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523A14-B28B-AC99-AADF-C386226AD14C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13A36FD-0451-7937-9C1C-876B29A0766E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631308-1C37-199A-AD28-8C19B5755EC8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grpFill/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39136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ainluvut +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491C399A-B87A-F712-14CC-C4C3F9CD1013}"/>
              </a:ext>
            </a:extLst>
          </p:cNvPr>
          <p:cNvSpPr/>
          <p:nvPr userDrawn="1"/>
        </p:nvSpPr>
        <p:spPr>
          <a:xfrm>
            <a:off x="111573" y="1690687"/>
            <a:ext cx="2654426" cy="26383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4FC4D766-00ED-5597-E879-53503FF88171}"/>
              </a:ext>
            </a:extLst>
          </p:cNvPr>
          <p:cNvSpPr/>
          <p:nvPr userDrawn="1"/>
        </p:nvSpPr>
        <p:spPr>
          <a:xfrm>
            <a:off x="2765999" y="4329001"/>
            <a:ext cx="3330001" cy="243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3D89EEE-E8A6-0B7B-1F3D-029BFF4FBA7F}"/>
              </a:ext>
            </a:extLst>
          </p:cNvPr>
          <p:cNvSpPr/>
          <p:nvPr userDrawn="1"/>
        </p:nvSpPr>
        <p:spPr>
          <a:xfrm>
            <a:off x="6096000" y="4329001"/>
            <a:ext cx="3285001" cy="243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25E399F-BF82-A06B-923D-5EE0480E9470}"/>
              </a:ext>
            </a:extLst>
          </p:cNvPr>
          <p:cNvSpPr/>
          <p:nvPr userDrawn="1"/>
        </p:nvSpPr>
        <p:spPr>
          <a:xfrm>
            <a:off x="9381001" y="1690688"/>
            <a:ext cx="2699426" cy="26383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845EB3E2-9089-B9FD-86DE-4E5DD8B983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1573" y="4329001"/>
            <a:ext cx="2653851" cy="2430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BDF3CC22-083F-1836-38DA-0D0F285047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65426" y="1690688"/>
            <a:ext cx="6615576" cy="263831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10" name="Kuvan paikkamerkki 7">
            <a:extLst>
              <a:ext uri="{FF2B5EF4-FFF2-40B4-BE49-F238E27FC236}">
                <a16:creationId xmlns:a16="http://schemas.microsoft.com/office/drawing/2014/main" id="{43DF6793-196B-0FCE-00B0-B29C71D6367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381002" y="4329001"/>
            <a:ext cx="2699425" cy="2430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i-FI" noProof="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403508C3-EF7E-7979-AEFF-57CB221D6C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1000" y="2079275"/>
            <a:ext cx="2249999" cy="1889725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D736F45B-18D1-D883-6010-85A39C40A2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901000" y="4779000"/>
            <a:ext cx="3060000" cy="171000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FCD597E1-6979-0516-6FDA-74B49C6E85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1000" y="4781250"/>
            <a:ext cx="3015002" cy="170775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4" name="Tekstin paikkamerkki 6">
            <a:extLst>
              <a:ext uri="{FF2B5EF4-FFF2-40B4-BE49-F238E27FC236}">
                <a16:creationId xmlns:a16="http://schemas.microsoft.com/office/drawing/2014/main" id="{B5761458-CE23-CEBC-141F-C6C1D9B2C5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61000" y="2079276"/>
            <a:ext cx="2339999" cy="1889724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i-FI" noProof="0" dirty="0"/>
          </a:p>
        </p:txBody>
      </p:sp>
      <p:sp>
        <p:nvSpPr>
          <p:cNvPr id="15" name="Otsikko 14">
            <a:extLst>
              <a:ext uri="{FF2B5EF4-FFF2-40B4-BE49-F238E27FC236}">
                <a16:creationId xmlns:a16="http://schemas.microsoft.com/office/drawing/2014/main" id="{58FF3CE6-7BB8-2F15-0F14-85162B38C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549275"/>
            <a:ext cx="8235062" cy="944725"/>
          </a:xfrm>
        </p:spPr>
        <p:txBody>
          <a:bodyPr anchor="b"/>
          <a:lstStyle/>
          <a:p>
            <a:endParaRPr lang="fi-FI" noProof="0" dirty="0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F9A4E682-22F4-230D-8339-66FF5049809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65064" y="998999"/>
            <a:ext cx="2810999" cy="495001"/>
          </a:xfrm>
        </p:spPr>
        <p:txBody>
          <a:bodyPr rIns="0" anchor="b">
            <a:normAutofit/>
          </a:bodyPr>
          <a:lstStyle>
            <a:lvl1pPr algn="r">
              <a:defRPr sz="1800"/>
            </a:lvl1pPr>
          </a:lstStyle>
          <a:p>
            <a:pPr lvl="0"/>
            <a:endParaRPr lang="fi-FI" noProof="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94824A-3196-C96B-1D73-391CD0A56C21}"/>
              </a:ext>
            </a:extLst>
          </p:cNvPr>
          <p:cNvGrpSpPr/>
          <p:nvPr userDrawn="1"/>
        </p:nvGrpSpPr>
        <p:grpSpPr>
          <a:xfrm>
            <a:off x="11278165" y="316720"/>
            <a:ext cx="397897" cy="507668"/>
            <a:chOff x="1396152" y="5934746"/>
            <a:chExt cx="397897" cy="50766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D52BE5-FF82-7C79-A283-AF4A444C11C5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B80E782-CD6F-67B1-6631-635349D08ED0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fi-FI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110607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85388-9556-CE48-965F-41C63CBA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27" y="549276"/>
            <a:ext cx="11160125" cy="14500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EEEF3-B6FF-194E-8D6C-5740BFA8A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2304000"/>
            <a:ext cx="7740062" cy="363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fi-FI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45D638-9C77-44B9-9EB4-8042175AC9DE}"/>
              </a:ext>
            </a:extLst>
          </p:cNvPr>
          <p:cNvGrpSpPr/>
          <p:nvPr userDrawn="1"/>
        </p:nvGrpSpPr>
        <p:grpSpPr>
          <a:xfrm>
            <a:off x="11278165" y="5994452"/>
            <a:ext cx="397897" cy="507668"/>
            <a:chOff x="1396152" y="5934746"/>
            <a:chExt cx="397897" cy="50766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C954FD1-2347-DA62-69AA-18538A6EF638}"/>
                </a:ext>
              </a:extLst>
            </p:cNvPr>
            <p:cNvSpPr/>
            <p:nvPr/>
          </p:nvSpPr>
          <p:spPr>
            <a:xfrm>
              <a:off x="1396152" y="5934746"/>
              <a:ext cx="181275" cy="179888"/>
            </a:xfrm>
            <a:custGeom>
              <a:avLst/>
              <a:gdLst>
                <a:gd name="csX0" fmla="*/ 0 w 181275"/>
                <a:gd name="csY0" fmla="*/ 89944 h 179888"/>
                <a:gd name="csX1" fmla="*/ 90638 w 181275"/>
                <a:gd name="csY1" fmla="*/ 179889 h 179888"/>
                <a:gd name="csX2" fmla="*/ 181276 w 181275"/>
                <a:gd name="csY2" fmla="*/ 89944 h 179888"/>
                <a:gd name="csX3" fmla="*/ 90638 w 181275"/>
                <a:gd name="csY3" fmla="*/ 0 h 179888"/>
                <a:gd name="csX4" fmla="*/ 0 w 181275"/>
                <a:gd name="csY4" fmla="*/ 89944 h 1798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1275" h="179888">
                  <a:moveTo>
                    <a:pt x="0" y="89944"/>
                  </a:moveTo>
                  <a:cubicBezTo>
                    <a:pt x="0" y="139583"/>
                    <a:pt x="40617" y="179889"/>
                    <a:pt x="90638" y="179889"/>
                  </a:cubicBezTo>
                  <a:cubicBezTo>
                    <a:pt x="140659" y="179889"/>
                    <a:pt x="181276" y="139583"/>
                    <a:pt x="181276" y="89944"/>
                  </a:cubicBezTo>
                  <a:cubicBezTo>
                    <a:pt x="181276" y="40306"/>
                    <a:pt x="140659" y="0"/>
                    <a:pt x="90638" y="0"/>
                  </a:cubicBezTo>
                  <a:cubicBezTo>
                    <a:pt x="40617" y="103"/>
                    <a:pt x="0" y="40306"/>
                    <a:pt x="0" y="89944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4B40B4A-AFF0-8FBA-CC91-6D6BBC7823DD}"/>
                </a:ext>
              </a:extLst>
            </p:cNvPr>
            <p:cNvSpPr/>
            <p:nvPr/>
          </p:nvSpPr>
          <p:spPr>
            <a:xfrm>
              <a:off x="1396152" y="6090226"/>
              <a:ext cx="397897" cy="352188"/>
            </a:xfrm>
            <a:custGeom>
              <a:avLst/>
              <a:gdLst>
                <a:gd name="csX0" fmla="*/ 316768 w 397897"/>
                <a:gd name="csY0" fmla="*/ 150352 h 352188"/>
                <a:gd name="csX1" fmla="*/ 322038 w 397897"/>
                <a:gd name="csY1" fmla="*/ 150557 h 352188"/>
                <a:gd name="csX2" fmla="*/ 397897 w 397897"/>
                <a:gd name="csY2" fmla="*/ 75278 h 352188"/>
                <a:gd name="csX3" fmla="*/ 322038 w 397897"/>
                <a:gd name="csY3" fmla="*/ 0 h 352188"/>
                <a:gd name="csX4" fmla="*/ 247213 w 397897"/>
                <a:gd name="csY4" fmla="*/ 62971 h 352188"/>
                <a:gd name="csX5" fmla="*/ 215175 w 397897"/>
                <a:gd name="csY5" fmla="*/ 142352 h 352188"/>
                <a:gd name="csX6" fmla="*/ 103557 w 397897"/>
                <a:gd name="csY6" fmla="*/ 152506 h 352188"/>
                <a:gd name="csX7" fmla="*/ 0 w 397897"/>
                <a:gd name="csY7" fmla="*/ 252296 h 352188"/>
                <a:gd name="csX8" fmla="*/ 100663 w 397897"/>
                <a:gd name="csY8" fmla="*/ 352188 h 352188"/>
                <a:gd name="csX9" fmla="*/ 200396 w 397897"/>
                <a:gd name="csY9" fmla="*/ 265731 h 352188"/>
                <a:gd name="csX10" fmla="*/ 234398 w 397897"/>
                <a:gd name="csY10" fmla="*/ 165838 h 352188"/>
                <a:gd name="csX11" fmla="*/ 316768 w 397897"/>
                <a:gd name="csY11" fmla="*/ 150352 h 3521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97897" h="352188">
                  <a:moveTo>
                    <a:pt x="316768" y="150352"/>
                  </a:moveTo>
                  <a:lnTo>
                    <a:pt x="322038" y="150557"/>
                  </a:lnTo>
                  <a:cubicBezTo>
                    <a:pt x="363895" y="150557"/>
                    <a:pt x="397897" y="116815"/>
                    <a:pt x="397897" y="75278"/>
                  </a:cubicBezTo>
                  <a:cubicBezTo>
                    <a:pt x="397897" y="33742"/>
                    <a:pt x="363895" y="0"/>
                    <a:pt x="322038" y="0"/>
                  </a:cubicBezTo>
                  <a:cubicBezTo>
                    <a:pt x="284316" y="0"/>
                    <a:pt x="253104" y="27281"/>
                    <a:pt x="247213" y="62971"/>
                  </a:cubicBezTo>
                  <a:cubicBezTo>
                    <a:pt x="238222" y="97842"/>
                    <a:pt x="233778" y="128917"/>
                    <a:pt x="215175" y="142352"/>
                  </a:cubicBezTo>
                  <a:cubicBezTo>
                    <a:pt x="179519" y="168197"/>
                    <a:pt x="122676" y="151377"/>
                    <a:pt x="103557" y="152506"/>
                  </a:cubicBezTo>
                  <a:cubicBezTo>
                    <a:pt x="45061" y="152403"/>
                    <a:pt x="0" y="197119"/>
                    <a:pt x="0" y="252296"/>
                  </a:cubicBezTo>
                  <a:cubicBezTo>
                    <a:pt x="0" y="307473"/>
                    <a:pt x="45061" y="352188"/>
                    <a:pt x="100663" y="352188"/>
                  </a:cubicBezTo>
                  <a:cubicBezTo>
                    <a:pt x="151614" y="352188"/>
                    <a:pt x="193781" y="314549"/>
                    <a:pt x="200396" y="265731"/>
                  </a:cubicBezTo>
                  <a:cubicBezTo>
                    <a:pt x="204219" y="248706"/>
                    <a:pt x="199259" y="190658"/>
                    <a:pt x="234398" y="165838"/>
                  </a:cubicBezTo>
                  <a:cubicBezTo>
                    <a:pt x="252277" y="153326"/>
                    <a:pt x="303745" y="150352"/>
                    <a:pt x="316768" y="150352"/>
                  </a:cubicBezTo>
                </a:path>
              </a:pathLst>
            </a:custGeom>
            <a:solidFill>
              <a:srgbClr val="00ADDC"/>
            </a:solidFill>
            <a:ln w="10301" cap="flat">
              <a:noFill/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8307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8" r:id="rId2"/>
    <p:sldLayoutId id="2147483811" r:id="rId3"/>
    <p:sldLayoutId id="2147483649" r:id="rId4"/>
    <p:sldLayoutId id="2147483723" r:id="rId5"/>
    <p:sldLayoutId id="2147483803" r:id="rId6"/>
    <p:sldLayoutId id="2147483804" r:id="rId7"/>
    <p:sldLayoutId id="2147483836" r:id="rId8"/>
    <p:sldLayoutId id="2147483800" r:id="rId9"/>
    <p:sldLayoutId id="2147483806" r:id="rId10"/>
    <p:sldLayoutId id="2147483820" r:id="rId11"/>
    <p:sldLayoutId id="2147483807" r:id="rId12"/>
    <p:sldLayoutId id="2147483833" r:id="rId13"/>
    <p:sldLayoutId id="2147483805" r:id="rId14"/>
    <p:sldLayoutId id="2147483809" r:id="rId15"/>
    <p:sldLayoutId id="2147483818" r:id="rId16"/>
    <p:sldLayoutId id="2147483824" r:id="rId17"/>
    <p:sldLayoutId id="2147483812" r:id="rId18"/>
    <p:sldLayoutId id="2147483795" r:id="rId19"/>
    <p:sldLayoutId id="2147483746" r:id="rId20"/>
    <p:sldLayoutId id="2147483808" r:id="rId21"/>
    <p:sldLayoutId id="2147483796" r:id="rId22"/>
    <p:sldLayoutId id="2147483810" r:id="rId23"/>
    <p:sldLayoutId id="2147483835" r:id="rId24"/>
    <p:sldLayoutId id="2147483817" r:id="rId25"/>
    <p:sldLayoutId id="2147483832" r:id="rId26"/>
    <p:sldLayoutId id="2147483826" r:id="rId27"/>
    <p:sldLayoutId id="2147483748" r:id="rId28"/>
    <p:sldLayoutId id="2147483819" r:id="rId29"/>
    <p:sldLayoutId id="2147483821" r:id="rId30"/>
    <p:sldLayoutId id="2147483822" r:id="rId31"/>
    <p:sldLayoutId id="2147483823" r:id="rId32"/>
    <p:sldLayoutId id="2147483758" r:id="rId33"/>
    <p:sldLayoutId id="2147483837" r:id="rId34"/>
    <p:sldLayoutId id="2147483814" r:id="rId35"/>
    <p:sldLayoutId id="2147483762" r:id="rId36"/>
    <p:sldLayoutId id="2147483813" r:id="rId3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 spc="-5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orient="horz" pos="346" userDrawn="1">
          <p15:clr>
            <a:srgbClr val="F26B43"/>
          </p15:clr>
        </p15:guide>
        <p15:guide id="5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0890C-2A75-F826-2DBA-5BE794C7E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7F715414-A85C-F879-5860-CF58BCF6A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549" b="549"/>
          <a:stretch/>
        </p:blipFill>
        <p:spPr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C478F5-3895-69AB-94E8-9C9F2FA453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200" noProof="0" dirty="0"/>
              <a:t>PowerPoint-pohja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2F5A0D5-5047-410D-4665-EA7D894595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noProof="0" dirty="0"/>
              <a:t>He</a:t>
            </a:r>
            <a:r>
              <a:rPr lang="fi-FI" dirty="0" err="1"/>
              <a:t>nkilökunnan</a:t>
            </a:r>
            <a:r>
              <a:rPr lang="fi-FI" dirty="0"/>
              <a:t> käyttöön</a:t>
            </a:r>
            <a:endParaRPr lang="fi-FI" noProof="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92F7049-C86C-562F-4945-EE7F4C68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1174" y="685148"/>
            <a:ext cx="4979826" cy="81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17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A4121-3779-9CAE-0329-F18C3D417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Placeholder 23">
            <a:extLst>
              <a:ext uri="{FF2B5EF4-FFF2-40B4-BE49-F238E27FC236}">
                <a16:creationId xmlns:a16="http://schemas.microsoft.com/office/drawing/2014/main" id="{6BFF5980-FD7B-22A8-9299-6A533FE50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510" b="510"/>
          <a:stretch>
            <a:fillRect/>
          </a:stretch>
        </p:blipFill>
        <p:spPr>
          <a:prstGeom prst="rect">
            <a:avLst/>
          </a:prstGeom>
          <a:solidFill>
            <a:srgbClr val="FFFFFF">
              <a:lumMod val="85000"/>
            </a:srgbClr>
          </a:solidFill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5723E-CC7F-AED9-C883-2D2108C297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EB9B7843-C392-4E59-1586-6AE61051F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449000"/>
            <a:ext cx="6705063" cy="1620000"/>
          </a:xfrm>
        </p:spPr>
        <p:txBody>
          <a:bodyPr/>
          <a:lstStyle/>
          <a:p>
            <a:r>
              <a:rPr lang="fi-FI" dirty="0"/>
              <a:t>Ohjeita pohjan käyttöön</a:t>
            </a:r>
            <a:endParaRPr lang="fi-FI" noProof="0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09D984B2-C232-5165-42FA-A993570EBB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fontAlgn="base">
              <a:spcAft>
                <a:spcPts val="1200"/>
              </a:spcAft>
            </a:pPr>
            <a:r>
              <a:rPr lang="fi-FI" dirty="0" err="1"/>
              <a:t>SAMKin</a:t>
            </a:r>
            <a:r>
              <a:rPr lang="fi-FI" dirty="0"/>
              <a:t> uusi PowerPoint-pohja tukee selkeää, visuaalisesti yhtenäistä ja saavutettavaa esitystapaa.</a:t>
            </a:r>
          </a:p>
          <a:p>
            <a:pPr fontAlgn="base">
              <a:spcAft>
                <a:spcPts val="1200"/>
              </a:spcAft>
            </a:pPr>
            <a:r>
              <a:rPr lang="fi-FI" dirty="0"/>
              <a:t>Pohja perustuu vuoden 2026 yleisesityksen ilmeeseen. Tämän ohjeen avulla käytät uutta ilmettä johdonmukaisesti eri esityksissä.</a:t>
            </a:r>
            <a:br>
              <a:rPr lang="fi-FI" dirty="0"/>
            </a:br>
            <a:endParaRPr lang="fi-FI" b="1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1F734E3-9C25-8132-D366-16628654D9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/>
              <a:t>Kun vaihdat taustakuvia, aseta ne kaikkien elementtien taakse (”</a:t>
            </a:r>
            <a:r>
              <a:rPr lang="fi-FI" dirty="0" err="1"/>
              <a:t>Send</a:t>
            </a:r>
            <a:r>
              <a:rPr lang="fi-FI" dirty="0"/>
              <a:t> to Back”). </a:t>
            </a:r>
          </a:p>
          <a:p>
            <a:r>
              <a:rPr lang="fi-FI" dirty="0"/>
              <a:t>Vaihda mustan palkin sisältö sopimaan esityksesi sisältöön tai poista se. </a:t>
            </a:r>
            <a:endParaRPr lang="en-GB" dirty="0"/>
          </a:p>
        </p:txBody>
      </p:sp>
      <p:sp>
        <p:nvSpPr>
          <p:cNvPr id="5" name="Suorakulmio: Yläkulmat pyöristetty 27">
            <a:extLst>
              <a:ext uri="{FF2B5EF4-FFF2-40B4-BE49-F238E27FC236}">
                <a16:creationId xmlns:a16="http://schemas.microsoft.com/office/drawing/2014/main" id="{46CCFD66-68A1-E483-ADF7-1063A683A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6" name="Tekstiruutu 28">
            <a:extLst>
              <a:ext uri="{FF2B5EF4-FFF2-40B4-BE49-F238E27FC236}">
                <a16:creationId xmlns:a16="http://schemas.microsoft.com/office/drawing/2014/main" id="{935D6CF0-6B30-9910-B73D-444C58645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noProof="0" dirty="0">
                <a:solidFill>
                  <a:schemeClr val="bg1"/>
                </a:solidFill>
              </a:rPr>
              <a:t>Ohjeet</a:t>
            </a:r>
          </a:p>
        </p:txBody>
      </p:sp>
    </p:spTree>
    <p:extLst>
      <p:ext uri="{BB962C8B-B14F-4D97-AF65-F5344CB8AC3E}">
        <p14:creationId xmlns:p14="http://schemas.microsoft.com/office/powerpoint/2010/main" val="129057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818B0DE-9383-D869-99C9-9F1E96FB0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Ennen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aloitat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0DDBDA-6078-12B4-0545-0AF6A523C9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73431" y="2438401"/>
            <a:ext cx="5052694" cy="17106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fi-FI" b="1" dirty="0"/>
              <a:t>Tallennus</a:t>
            </a:r>
          </a:p>
          <a:p>
            <a:r>
              <a:rPr lang="fi-FI" sz="1800" dirty="0"/>
              <a:t>Tallenna esitys aina uudella nimellä, jotta alkuperäinen pohja säilyy muuttumattomana.</a:t>
            </a:r>
            <a:endParaRPr lang="fi-FI" sz="1800" dirty="0">
              <a:latin typeface="Arial"/>
              <a:ea typeface="Open Sans"/>
              <a:cs typeface="Arial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0AB833B-8C06-CA0E-CE68-B93DE36D21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5380" y="4321617"/>
            <a:ext cx="4815619" cy="2294724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fi-FI" sz="2200" b="1" dirty="0"/>
              <a:t>Poista ylimääräiset</a:t>
            </a:r>
          </a:p>
          <a:p>
            <a:r>
              <a:rPr lang="fi-FI" dirty="0"/>
              <a:t>Käytä yhdessä esityksessä vain tilanteeseen sopivia dioja ja poista kaikki ylimääräiset.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E60D7A-A6D6-2370-3C97-065935A007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57611" y="2438400"/>
            <a:ext cx="5138389" cy="195953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fi-FI" sz="2200" b="1" dirty="0"/>
              <a:t>Asettelut</a:t>
            </a:r>
          </a:p>
          <a:p>
            <a:pPr>
              <a:spcAft>
                <a:spcPts val="0"/>
              </a:spcAft>
            </a:pPr>
            <a:r>
              <a:rPr lang="fi-FI" dirty="0"/>
              <a:t>Luo uusi dia valmiista asetteluista tai soveltamalla yleisesityksen malleja.</a:t>
            </a:r>
            <a:br>
              <a:rPr lang="fi-FI" dirty="0"/>
            </a:br>
            <a:endParaRPr lang="fi-FI" dirty="0">
              <a:latin typeface="Arial"/>
              <a:ea typeface="Open Sans"/>
              <a:cs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53632A-DEF6-6B7C-826D-E47FDE6902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66000" y="4329276"/>
            <a:ext cx="5298113" cy="2294724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fi-FI" sz="2200" b="1" dirty="0">
                <a:latin typeface="Arial"/>
                <a:cs typeface="Arial"/>
              </a:rPr>
              <a:t>Tiivistä, selkeytä ja pakkaa</a:t>
            </a:r>
          </a:p>
          <a:p>
            <a:r>
              <a:rPr lang="fi-FI" dirty="0"/>
              <a:t>Pidä sisältö selkeänä. Huomioi pienikokoisten kuvien käyttö, jotta tiedostokoko pysyy pienenä.</a:t>
            </a:r>
          </a:p>
        </p:txBody>
      </p:sp>
      <p:sp>
        <p:nvSpPr>
          <p:cNvPr id="10" name="Suorakulmio 1">
            <a:extLst>
              <a:ext uri="{FF2B5EF4-FFF2-40B4-BE49-F238E27FC236}">
                <a16:creationId xmlns:a16="http://schemas.microsoft.com/office/drawing/2014/main" id="{505A0F00-3FFD-1481-A7D5-4C181D077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938" y="2525718"/>
            <a:ext cx="144000" cy="14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1" name="Suorakulmio 1">
            <a:extLst>
              <a:ext uri="{FF2B5EF4-FFF2-40B4-BE49-F238E27FC236}">
                <a16:creationId xmlns:a16="http://schemas.microsoft.com/office/drawing/2014/main" id="{6454BFBD-8058-A196-7249-7A4D2A449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2525718"/>
            <a:ext cx="144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2" name="Suorakulmio 1">
            <a:extLst>
              <a:ext uri="{FF2B5EF4-FFF2-40B4-BE49-F238E27FC236}">
                <a16:creationId xmlns:a16="http://schemas.microsoft.com/office/drawing/2014/main" id="{D8003FC0-1A69-17FD-EB71-E1957E5B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938" y="4397932"/>
            <a:ext cx="144000" cy="14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3" name="Suorakulmio 1">
            <a:extLst>
              <a:ext uri="{FF2B5EF4-FFF2-40B4-BE49-F238E27FC236}">
                <a16:creationId xmlns:a16="http://schemas.microsoft.com/office/drawing/2014/main" id="{211B008B-6C15-DA61-8262-6E690B3BB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4397932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4" name="Suorakulmio: Yläkulmat pyöristetty 27">
            <a:extLst>
              <a:ext uri="{FF2B5EF4-FFF2-40B4-BE49-F238E27FC236}">
                <a16:creationId xmlns:a16="http://schemas.microsoft.com/office/drawing/2014/main" id="{99B304D1-0807-1F90-4843-C4F2190E7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5" name="Tekstiruutu 28">
            <a:extLst>
              <a:ext uri="{FF2B5EF4-FFF2-40B4-BE49-F238E27FC236}">
                <a16:creationId xmlns:a16="http://schemas.microsoft.com/office/drawing/2014/main" id="{52778E08-7C68-A3E0-29A5-B8B286E40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Ohjeet</a:t>
            </a:r>
          </a:p>
        </p:txBody>
      </p:sp>
    </p:spTree>
    <p:extLst>
      <p:ext uri="{BB962C8B-B14F-4D97-AF65-F5344CB8AC3E}">
        <p14:creationId xmlns:p14="http://schemas.microsoft.com/office/powerpoint/2010/main" val="4047355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434A284-DCC2-78DC-87DA-18C3271D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Käytä</a:t>
            </a:r>
            <a:r>
              <a:rPr lang="en-GB" dirty="0"/>
              <a:t> </a:t>
            </a:r>
            <a:r>
              <a:rPr lang="en-GB" dirty="0" err="1"/>
              <a:t>valmiita</a:t>
            </a:r>
            <a:r>
              <a:rPr lang="en-GB" dirty="0"/>
              <a:t> </a:t>
            </a:r>
            <a:r>
              <a:rPr lang="en-GB" dirty="0" err="1"/>
              <a:t>asetteluja</a:t>
            </a:r>
            <a:endParaRPr lang="fi-FI" noProof="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0400CAC-2345-DCAB-977E-70ACE4C670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fi-FI" dirty="0"/>
              <a:t>Rakenna esitys valmiiden asettelujen pohjalta.</a:t>
            </a:r>
            <a:br>
              <a:rPr lang="fi-FI" dirty="0"/>
            </a:br>
            <a:r>
              <a:rPr lang="fi-FI" dirty="0"/>
              <a:t>Vaihda asettelua PowerPointin Asettelu-/Layout-toiminnolla.</a:t>
            </a:r>
          </a:p>
          <a:p>
            <a:r>
              <a:rPr lang="fi-FI" dirty="0"/>
              <a:t>Älä rakenna dioja tyhjästä, jos valmis asettelu sopii tarkoitukseen. Näin esitykset pysyvät yhtenäisinä ja helppolukuisina.</a:t>
            </a:r>
          </a:p>
          <a:p>
            <a:r>
              <a:rPr lang="fi-FI" noProof="0" dirty="0"/>
              <a:t>Aseta päivittämäsi taustakuvat muiden elementtien taakse (”</a:t>
            </a:r>
            <a:r>
              <a:rPr lang="fi-FI" noProof="0" dirty="0" err="1"/>
              <a:t>Send</a:t>
            </a:r>
            <a:r>
              <a:rPr lang="fi-FI" noProof="0" dirty="0"/>
              <a:t> to </a:t>
            </a:r>
            <a:r>
              <a:rPr lang="fi-FI" dirty="0"/>
              <a:t>Back”).</a:t>
            </a:r>
            <a:endParaRPr lang="fi-FI" noProof="0" dirty="0"/>
          </a:p>
        </p:txBody>
      </p:sp>
      <p:sp>
        <p:nvSpPr>
          <p:cNvPr id="17" name="Suorakulmio: Yläkulmat pyöristetty 27">
            <a:extLst>
              <a:ext uri="{FF2B5EF4-FFF2-40B4-BE49-F238E27FC236}">
                <a16:creationId xmlns:a16="http://schemas.microsoft.com/office/drawing/2014/main" id="{00D94AA8-DC7B-144F-4ADB-675A9CC5B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8" name="Tekstiruutu 28">
            <a:extLst>
              <a:ext uri="{FF2B5EF4-FFF2-40B4-BE49-F238E27FC236}">
                <a16:creationId xmlns:a16="http://schemas.microsoft.com/office/drawing/2014/main" id="{8E246823-AB26-A8DA-2B13-BA1CD6068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noProof="0" dirty="0">
                <a:solidFill>
                  <a:schemeClr val="bg1"/>
                </a:solidFill>
              </a:rPr>
              <a:t>Ohjeet</a:t>
            </a:r>
          </a:p>
        </p:txBody>
      </p:sp>
      <p:pic>
        <p:nvPicPr>
          <p:cNvPr id="5" name="Picture Placeholder 4" descr="PowerPoint-asettelut">
            <a:extLst>
              <a:ext uri="{FF2B5EF4-FFF2-40B4-BE49-F238E27FC236}">
                <a16:creationId xmlns:a16="http://schemas.microsoft.com/office/drawing/2014/main" id="{E03BACA6-8FE3-3F4A-D524-183C0875A487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/>
          <a:srcRect t="-21468" b="-21468"/>
          <a:stretch>
            <a:fillRect/>
          </a:stretch>
        </p:blipFill>
        <p:spPr>
          <a:xfrm>
            <a:off x="6144598" y="99010"/>
            <a:ext cx="5981401" cy="6698974"/>
          </a:xfrm>
          <a:prstGeom prst="rect">
            <a:avLst/>
          </a:prstGeom>
          <a:solidFill>
            <a:schemeClr val="bg2"/>
          </a:solidFill>
          <a:effectLst/>
        </p:spPr>
      </p:pic>
    </p:spTree>
    <p:extLst>
      <p:ext uri="{BB962C8B-B14F-4D97-AF65-F5344CB8AC3E}">
        <p14:creationId xmlns:p14="http://schemas.microsoft.com/office/powerpoint/2010/main" val="1157098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86828-9D23-82BB-AE03-8798736F6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A680045E-214A-9D2D-E4F6-736BFD4A8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510" b="510"/>
          <a:stretch>
            <a:fillRect/>
          </a:stretch>
        </p:blipFill>
        <p:spPr>
          <a:prstGeom prst="rect">
            <a:avLst/>
          </a:prstGeom>
          <a:solidFill>
            <a:srgbClr val="FFFFFF">
              <a:lumMod val="85000"/>
            </a:srgbClr>
          </a:solidFill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B376A31-18F3-D706-0A4C-5E46743BC8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03C84AE-A2CA-BD74-88CD-5E91E57D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err="1"/>
              <a:t>Väriä</a:t>
            </a:r>
            <a:r>
              <a:rPr lang="en-GB" sz="4000" dirty="0"/>
              <a:t> </a:t>
            </a:r>
            <a:r>
              <a:rPr lang="en-GB" sz="4000" dirty="0" err="1"/>
              <a:t>tekstidioihin</a:t>
            </a:r>
            <a:endParaRPr lang="fi-FI" sz="4000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48A0CBB-6FA6-6EDA-FF0F-CC83DB0E4A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716" y="3789002"/>
            <a:ext cx="4825535" cy="2969998"/>
          </a:xfrm>
        </p:spPr>
        <p:txBody>
          <a:bodyPr>
            <a:normAutofit/>
          </a:bodyPr>
          <a:lstStyle/>
          <a:p>
            <a:r>
              <a:rPr lang="fi-FI" sz="2400" b="1" dirty="0"/>
              <a:t>Pystypalkit</a:t>
            </a:r>
            <a:endParaRPr lang="fi-FI" b="1" dirty="0"/>
          </a:p>
          <a:p>
            <a:r>
              <a:rPr lang="fi-FI" dirty="0"/>
              <a:t>Tekstipainotteisiin dioihin voi tuoda ilmettä värikkäillä </a:t>
            </a:r>
            <a:r>
              <a:rPr lang="fi-FI" b="1" dirty="0"/>
              <a:t>pystypalkeilla</a:t>
            </a:r>
            <a:r>
              <a:rPr lang="fi-FI" dirty="0"/>
              <a:t>. Käytä palkkeja korostamaan rakennetta, rytmittämään sisältöä tai tuomaan diaan väriä.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284F439-15FA-CDFB-563F-FA94A0A842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751" y="3789002"/>
            <a:ext cx="4825534" cy="2519724"/>
          </a:xfrm>
        </p:spPr>
        <p:txBody>
          <a:bodyPr>
            <a:normAutofit/>
          </a:bodyPr>
          <a:lstStyle/>
          <a:p>
            <a:r>
              <a:rPr lang="fi-FI" sz="2400" b="1" noProof="0" dirty="0"/>
              <a:t>Värilaatikot</a:t>
            </a:r>
            <a:endParaRPr lang="fi-FI" sz="3200" b="1" noProof="0" dirty="0"/>
          </a:p>
          <a:p>
            <a:r>
              <a:rPr lang="fi-FI" dirty="0"/>
              <a:t>Käytä halutessasi asetteluja, joissa on </a:t>
            </a:r>
            <a:r>
              <a:rPr lang="fi-FI" b="1" dirty="0"/>
              <a:t>värikkäitä laatikoita</a:t>
            </a:r>
            <a:r>
              <a:rPr lang="fi-FI" dirty="0"/>
              <a:t>. </a:t>
            </a:r>
          </a:p>
          <a:p>
            <a:r>
              <a:rPr lang="fi-FI" dirty="0"/>
              <a:t>Korostuksen tarkoitus on tukea viestiä, ei täyttää diaa koristeilla. </a:t>
            </a:r>
            <a:endParaRPr lang="fi-FI" noProof="0" dirty="0"/>
          </a:p>
        </p:txBody>
      </p:sp>
      <p:sp>
        <p:nvSpPr>
          <p:cNvPr id="12" name="Suorakulmio: Yläkulmat pyöristetty 27">
            <a:extLst>
              <a:ext uri="{FF2B5EF4-FFF2-40B4-BE49-F238E27FC236}">
                <a16:creationId xmlns:a16="http://schemas.microsoft.com/office/drawing/2014/main" id="{4CE53B95-EEEC-DA69-7A9D-3D771B173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4" name="Suorakulmio 1">
            <a:extLst>
              <a:ext uri="{FF2B5EF4-FFF2-40B4-BE49-F238E27FC236}">
                <a16:creationId xmlns:a16="http://schemas.microsoft.com/office/drawing/2014/main" id="{4E86C0AB-04F3-8A2D-B485-6F2F620F3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41000" y="3903400"/>
            <a:ext cx="144000" cy="25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3" name="Tekstiruutu 28">
            <a:extLst>
              <a:ext uri="{FF2B5EF4-FFF2-40B4-BE49-F238E27FC236}">
                <a16:creationId xmlns:a16="http://schemas.microsoft.com/office/drawing/2014/main" id="{050C8980-61AF-3542-A0E2-7AE853E0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Ohjeet</a:t>
            </a:r>
          </a:p>
        </p:txBody>
      </p:sp>
      <p:sp>
        <p:nvSpPr>
          <p:cNvPr id="14" name="Suorakulmio 1">
            <a:extLst>
              <a:ext uri="{FF2B5EF4-FFF2-40B4-BE49-F238E27FC236}">
                <a16:creationId xmlns:a16="http://schemas.microsoft.com/office/drawing/2014/main" id="{6CAA55DF-9571-557A-5B97-1E8D32E6E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937" y="3903400"/>
            <a:ext cx="144000" cy="259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36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C72EA47C-F330-B1A1-9355-EE7A1991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510" b="510"/>
          <a:stretch>
            <a:fillRect/>
          </a:stretch>
        </p:blipFill>
        <p:spPr>
          <a:prstGeom prst="rect">
            <a:avLst/>
          </a:prstGeom>
          <a:solidFill>
            <a:srgbClr val="FFFFFF">
              <a:lumMod val="85000"/>
            </a:srgbClr>
          </a:solidFill>
        </p:spPr>
      </p:pic>
      <p:sp>
        <p:nvSpPr>
          <p:cNvPr id="12" name="Suorakulmio: Yläkulmat pyöristetty 27">
            <a:extLst>
              <a:ext uri="{FF2B5EF4-FFF2-40B4-BE49-F238E27FC236}">
                <a16:creationId xmlns:a16="http://schemas.microsoft.com/office/drawing/2014/main" id="{369EF8D2-1742-3D02-8958-192E35A71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3" name="Tekstiruutu 28">
            <a:extLst>
              <a:ext uri="{FF2B5EF4-FFF2-40B4-BE49-F238E27FC236}">
                <a16:creationId xmlns:a16="http://schemas.microsoft.com/office/drawing/2014/main" id="{F4FE052B-7DE6-00AF-2855-842D8CED8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Ohjeet</a:t>
            </a:r>
          </a:p>
          <a:p>
            <a:pPr algn="ctr"/>
            <a:endParaRPr lang="fi-FI" noProof="0" dirty="0">
              <a:solidFill>
                <a:schemeClr val="bg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7C158B-C218-04B2-B87B-0F5C0005B5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1BC104D-D8BE-CE72-6F88-C787F4C4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Kuvien käyttö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778251-173E-EA7D-E786-53039E8ABC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6000" y="3789002"/>
            <a:ext cx="4814252" cy="2519724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Käytä laadukkaita kuvia</a:t>
            </a:r>
            <a:br>
              <a:rPr lang="fi-FI" dirty="0"/>
            </a:br>
            <a:r>
              <a:rPr lang="fi-FI" dirty="0"/>
              <a:t>Pienennä kuvat valmiiksi ennen lisäämistä esitykseen, jotta tiedostokoosta ei tule liian suuri.</a:t>
            </a:r>
          </a:p>
          <a:p>
            <a:r>
              <a:rPr lang="fi-FI" dirty="0"/>
              <a:t>Rajaa kuvat tarvittaessa asetteluun sopiviksi.</a:t>
            </a:r>
            <a:br>
              <a:rPr lang="fi-FI" dirty="0"/>
            </a:br>
            <a:r>
              <a:rPr lang="fi-FI" dirty="0"/>
              <a:t>Poista vanha tai esimerkkikuva ennen uuden lisäämistä ja varmista elementtien näkyvyys.</a:t>
            </a:r>
            <a:endParaRPr lang="fi-FI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C9DCCF-D6DD-1B70-D54E-A0C456A593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750" y="3789002"/>
            <a:ext cx="5163153" cy="2834998"/>
          </a:xfrm>
        </p:spPr>
        <p:txBody>
          <a:bodyPr>
            <a:normAutofit/>
          </a:bodyPr>
          <a:lstStyle/>
          <a:p>
            <a:r>
              <a:rPr lang="fi-FI" sz="2400" b="1" noProof="0" dirty="0" err="1"/>
              <a:t>Placeholder</a:t>
            </a:r>
            <a:r>
              <a:rPr lang="fi-FI" sz="2400" b="1" noProof="0" dirty="0"/>
              <a:t>-kuvat</a:t>
            </a:r>
          </a:p>
          <a:p>
            <a:r>
              <a:rPr lang="fi-FI" dirty="0"/>
              <a:t>Pohjan mukana on eri värisiä </a:t>
            </a:r>
            <a:r>
              <a:rPr lang="fi-FI" dirty="0" err="1"/>
              <a:t>placeholder</a:t>
            </a:r>
            <a:r>
              <a:rPr lang="fi-FI" dirty="0"/>
              <a:t>-kuvia </a:t>
            </a:r>
            <a:r>
              <a:rPr lang="fi-FI" dirty="0" err="1"/>
              <a:t>SAMKin</a:t>
            </a:r>
            <a:r>
              <a:rPr lang="fi-FI" dirty="0"/>
              <a:t> logolla. Käytä niitä, kun lopullista kuvaa ei vielä ole tai haluat rakentaa luonnoksen nopeasti. Korvaa tarvittaessa </a:t>
            </a:r>
            <a:r>
              <a:rPr lang="fi-FI" dirty="0" err="1"/>
              <a:t>placeholder</a:t>
            </a:r>
            <a:r>
              <a:rPr lang="fi-FI" dirty="0"/>
              <a:t>-kuvat valmiissa esityksessä oikealla sisällöllä.</a:t>
            </a:r>
            <a:endParaRPr lang="fi-FI" noProof="0" dirty="0"/>
          </a:p>
        </p:txBody>
      </p:sp>
      <p:sp>
        <p:nvSpPr>
          <p:cNvPr id="10" name="Suorakulmio 1">
            <a:extLst>
              <a:ext uri="{FF2B5EF4-FFF2-40B4-BE49-F238E27FC236}">
                <a16:creationId xmlns:a16="http://schemas.microsoft.com/office/drawing/2014/main" id="{B2D7D25E-3C45-7F3C-958B-96C8815FD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41000" y="3903400"/>
            <a:ext cx="144000" cy="259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4" name="Suorakulmio 1">
            <a:extLst>
              <a:ext uri="{FF2B5EF4-FFF2-40B4-BE49-F238E27FC236}">
                <a16:creationId xmlns:a16="http://schemas.microsoft.com/office/drawing/2014/main" id="{B2E66E3D-264A-6F76-15BB-CD674DC8E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937" y="3903400"/>
            <a:ext cx="144000" cy="259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270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F09D1B6-3232-25F2-5F33-7BDB1382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Saavutettavuus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72B00B-2528-AFB2-05AA-6441DF729C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Huomioi saavutettavuus jo esitystä työstäessäsi.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91C4C26-0857-7C6D-16D3-D9BED35CB7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9998" y="3023211"/>
            <a:ext cx="3185917" cy="111600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Lisää kuville ALT-tekstit tai aseta ne koristeelliseksi.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FC032D-C378-2965-008F-1C10E6F7203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i-FI" dirty="0"/>
              <a:t>Varmista, että kaikilla dioilla on otsikko.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C1DA00-E158-3A84-59EC-A98DB8D097E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Tarkista</a:t>
            </a:r>
            <a:r>
              <a:rPr lang="en-GB" dirty="0"/>
              <a:t> </a:t>
            </a:r>
            <a:r>
              <a:rPr lang="en-GB" dirty="0" err="1"/>
              <a:t>diojen</a:t>
            </a:r>
            <a:r>
              <a:rPr lang="en-GB" dirty="0"/>
              <a:t> </a:t>
            </a:r>
            <a:r>
              <a:rPr lang="en-GB" dirty="0" err="1"/>
              <a:t>lukujärjestys</a:t>
            </a:r>
            <a:r>
              <a:rPr lang="en-GB" dirty="0"/>
              <a:t>.</a:t>
            </a:r>
            <a:endParaRPr lang="fi-FI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07A2412-BD4E-7BFA-055B-98788E2AD5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Käytä PowerPointin saavutettavuuden tarkistustyökalua.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6357A21-6C8B-678B-B091-9DFA4F22DC3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i-FI" dirty="0"/>
              <a:t>Pidä tekstikokona vähintään 18 pt.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1B63E25-6C1E-0429-0EC7-E06AC849A8D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Huomioi tekstin ja taustan riittävä värikontrasti.</a:t>
            </a:r>
          </a:p>
        </p:txBody>
      </p:sp>
      <p:sp>
        <p:nvSpPr>
          <p:cNvPr id="15" name="Suorakulmio: Yläkulmat pyöristetty 27">
            <a:extLst>
              <a:ext uri="{FF2B5EF4-FFF2-40B4-BE49-F238E27FC236}">
                <a16:creationId xmlns:a16="http://schemas.microsoft.com/office/drawing/2014/main" id="{CD8F37C3-329D-FCFC-036D-438621F04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6" name="Tekstiruutu 28">
            <a:extLst>
              <a:ext uri="{FF2B5EF4-FFF2-40B4-BE49-F238E27FC236}">
                <a16:creationId xmlns:a16="http://schemas.microsoft.com/office/drawing/2014/main" id="{FDB068E2-4690-9576-205B-A0617601D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Ohjeet</a:t>
            </a:r>
          </a:p>
          <a:p>
            <a:pPr algn="ctr"/>
            <a:endParaRPr lang="fi-FI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6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B2A15-E975-9137-86B7-34FA13DB2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: Yläkulmat pyöristetty 27">
            <a:extLst>
              <a:ext uri="{FF2B5EF4-FFF2-40B4-BE49-F238E27FC236}">
                <a16:creationId xmlns:a16="http://schemas.microsoft.com/office/drawing/2014/main" id="{AC6B5BBE-C868-A7B0-B6D3-4BAB71DCF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16000" y="-1"/>
            <a:ext cx="2465581" cy="549274"/>
          </a:xfrm>
          <a:prstGeom prst="round2Same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6" name="Tekstiruutu 28">
            <a:extLst>
              <a:ext uri="{FF2B5EF4-FFF2-40B4-BE49-F238E27FC236}">
                <a16:creationId xmlns:a16="http://schemas.microsoft.com/office/drawing/2014/main" id="{0E421ABC-4C5F-C9F4-38A2-1B0A80C1C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6000" y="99000"/>
            <a:ext cx="246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Ohjeet</a:t>
            </a:r>
          </a:p>
          <a:p>
            <a:pPr algn="ctr"/>
            <a:endParaRPr lang="fi-FI" noProof="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A401B-0715-D5C9-29F7-C1E54DA314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noProof="0" dirty="0"/>
              <a:t>Hyödynnä eri asetteluja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3EC958-AD0F-901C-FAAA-DEDA396FF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noProof="0" dirty="0"/>
              <a:t>Esimerkki väliotsikkodiasta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CA1DAA9-1845-6F0C-D97F-3F93893696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noProof="0" dirty="0"/>
              <a:t>Valitse asetteluista sopiva vaihtoehto.</a:t>
            </a:r>
          </a:p>
        </p:txBody>
      </p:sp>
    </p:spTree>
    <p:extLst>
      <p:ext uri="{BB962C8B-B14F-4D97-AF65-F5344CB8AC3E}">
        <p14:creationId xmlns:p14="http://schemas.microsoft.com/office/powerpoint/2010/main" val="31555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C8BC5B6-6608-985C-3A27-FD519F0CC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noProof="0" dirty="0"/>
              <a:t>Kiitos!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3F8B53DA-2C0D-AA25-7709-33041121DA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0A5EF1C-0640-81F5-A616-CEA9CE69EE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lang="fi-FI" noProof="0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3DA6B4C9-40C0-C2B3-5EA9-22B98AC270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fi-FI" noProof="0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F742638-E0CF-EC82-E7DF-ED68529580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endParaRPr lang="fi-FI" noProof="0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083A5B2-7FB3-170B-C2CA-0531BD14B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1000" y="5544517"/>
            <a:ext cx="4108209" cy="674483"/>
          </a:xfrm>
          <a:prstGeom prst="rect">
            <a:avLst/>
          </a:prstGeom>
        </p:spPr>
      </p:pic>
      <p:sp>
        <p:nvSpPr>
          <p:cNvPr id="15" name="Suorakulmio 1">
            <a:extLst>
              <a:ext uri="{FF2B5EF4-FFF2-40B4-BE49-F238E27FC236}">
                <a16:creationId xmlns:a16="http://schemas.microsoft.com/office/drawing/2014/main" id="{73260F5D-AF47-45F4-C07E-8C2FCDFEA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825" y="4059000"/>
            <a:ext cx="149650" cy="21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pic>
        <p:nvPicPr>
          <p:cNvPr id="50" name="Picture 49" descr="LinkedIn">
            <a:extLst>
              <a:ext uri="{FF2B5EF4-FFF2-40B4-BE49-F238E27FC236}">
                <a16:creationId xmlns:a16="http://schemas.microsoft.com/office/drawing/2014/main" id="{22BEF8D0-24FC-B90B-3106-F6BEF2011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881" y="5904000"/>
            <a:ext cx="373729" cy="315000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AF5E479B-D8B2-82EB-2E59-250853F6C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5"/>
          <a:srcRect t="18727" b="18727"/>
          <a:stretch>
            <a:fillRect/>
          </a:stretch>
        </p:blipFill>
        <p:spPr>
          <a:prstGeom prst="rect">
            <a:avLst/>
          </a:prstGeom>
          <a:solidFill>
            <a:srgbClr val="FFFFFF">
              <a:lumMod val="85000"/>
            </a:srgbClr>
          </a:solidFill>
          <a:effectLst/>
        </p:spPr>
      </p:pic>
    </p:spTree>
    <p:extLst>
      <p:ext uri="{BB962C8B-B14F-4D97-AF65-F5344CB8AC3E}">
        <p14:creationId xmlns:p14="http://schemas.microsoft.com/office/powerpoint/2010/main" val="1805838321"/>
      </p:ext>
    </p:extLst>
  </p:cSld>
  <p:clrMapOvr>
    <a:masterClrMapping/>
  </p:clrMapOvr>
</p:sld>
</file>

<file path=ppt/theme/theme1.xml><?xml version="1.0" encoding="utf-8"?>
<a:theme xmlns:a="http://schemas.openxmlformats.org/drawingml/2006/main" name="SAMK peruspohja">
  <a:themeElements>
    <a:clrScheme name="SAMK">
      <a:dk1>
        <a:srgbClr val="000000"/>
      </a:dk1>
      <a:lt1>
        <a:srgbClr val="FFFFFF"/>
      </a:lt1>
      <a:dk2>
        <a:srgbClr val="00A5CD"/>
      </a:dk2>
      <a:lt2>
        <a:srgbClr val="FFFFFF"/>
      </a:lt2>
      <a:accent1>
        <a:srgbClr val="55CFED"/>
      </a:accent1>
      <a:accent2>
        <a:srgbClr val="9AD35E"/>
      </a:accent2>
      <a:accent3>
        <a:srgbClr val="F06A98"/>
      </a:accent3>
      <a:accent4>
        <a:srgbClr val="F7D528"/>
      </a:accent4>
      <a:accent5>
        <a:srgbClr val="EE8F37"/>
      </a:accent5>
      <a:accent6>
        <a:srgbClr val="EC94FB"/>
      </a:accent6>
      <a:hlink>
        <a:srgbClr val="000000"/>
      </a:hlink>
      <a:folHlink>
        <a:srgbClr val="000000"/>
      </a:folHlink>
    </a:clrScheme>
    <a:fontScheme name="SAM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49122</TotalTime>
  <Words>356</Words>
  <Application>Microsoft Office PowerPoint</Application>
  <PresentationFormat>Widescreen</PresentationFormat>
  <Paragraphs>58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Poppins Light</vt:lpstr>
      <vt:lpstr>SAMK peruspohja</vt:lpstr>
      <vt:lpstr>PowerPoint-pohja</vt:lpstr>
      <vt:lpstr>Ohjeita pohjan käyttöön</vt:lpstr>
      <vt:lpstr>Ennen kuin aloitat</vt:lpstr>
      <vt:lpstr>Käytä valmiita asetteluja</vt:lpstr>
      <vt:lpstr>Väriä tekstidioihin</vt:lpstr>
      <vt:lpstr>Kuvien käyttö</vt:lpstr>
      <vt:lpstr>Saavutettavuus</vt:lpstr>
      <vt:lpstr>Esimerkki väliotsikkodiasta</vt:lpstr>
      <vt:lpstr>Kiitos!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Satakunnan ammattikorkeakoulu</dc:title>
  <dc:subject/>
  <dc:creator>SAMK</dc:creator>
  <cp:keywords/>
  <dc:description/>
  <cp:lastModifiedBy>Heidi Valtonen</cp:lastModifiedBy>
  <cp:revision>607</cp:revision>
  <cp:lastPrinted>2024-01-18T07:11:55Z</cp:lastPrinted>
  <dcterms:created xsi:type="dcterms:W3CDTF">2020-06-03T11:39:47Z</dcterms:created>
  <dcterms:modified xsi:type="dcterms:W3CDTF">2026-05-19T07:09:11Z</dcterms:modified>
  <cp:category/>
</cp:coreProperties>
</file>