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32"/>
  </p:notesMasterIdLst>
  <p:handoutMasterIdLst>
    <p:handoutMasterId r:id="rId33"/>
  </p:handoutMasterIdLst>
  <p:sldIdLst>
    <p:sldId id="445" r:id="rId2"/>
    <p:sldId id="416" r:id="rId3"/>
    <p:sldId id="458" r:id="rId4"/>
    <p:sldId id="455" r:id="rId5"/>
    <p:sldId id="425" r:id="rId6"/>
    <p:sldId id="424" r:id="rId7"/>
    <p:sldId id="420" r:id="rId8"/>
    <p:sldId id="450" r:id="rId9"/>
    <p:sldId id="436" r:id="rId10"/>
    <p:sldId id="422" r:id="rId11"/>
    <p:sldId id="437" r:id="rId12"/>
    <p:sldId id="421" r:id="rId13"/>
    <p:sldId id="434" r:id="rId14"/>
    <p:sldId id="417" r:id="rId15"/>
    <p:sldId id="456" r:id="rId16"/>
    <p:sldId id="447" r:id="rId17"/>
    <p:sldId id="448" r:id="rId18"/>
    <p:sldId id="439" r:id="rId19"/>
    <p:sldId id="414" r:id="rId20"/>
    <p:sldId id="433" r:id="rId21"/>
    <p:sldId id="432" r:id="rId22"/>
    <p:sldId id="442" r:id="rId23"/>
    <p:sldId id="426" r:id="rId24"/>
    <p:sldId id="415" r:id="rId25"/>
    <p:sldId id="441" r:id="rId26"/>
    <p:sldId id="431" r:id="rId27"/>
    <p:sldId id="438" r:id="rId28"/>
    <p:sldId id="429" r:id="rId29"/>
    <p:sldId id="451" r:id="rId30"/>
    <p:sldId id="435" r:id="rId3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kä on SAMK?" id="{36B83D15-B9D7-41FB-8B40-6EE0F2A0FC7D}">
          <p14:sldIdLst>
            <p14:sldId id="445"/>
            <p14:sldId id="416"/>
            <p14:sldId id="458"/>
            <p14:sldId id="455"/>
            <p14:sldId id="425"/>
            <p14:sldId id="424"/>
            <p14:sldId id="420"/>
            <p14:sldId id="450"/>
            <p14:sldId id="436"/>
            <p14:sldId id="422"/>
            <p14:sldId id="437"/>
          </p14:sldIdLst>
        </p14:section>
        <p14:section name="SAMK opiskelijoille" id="{EB1C78FB-0FA0-4299-9B0B-F24807E8F6E6}">
          <p14:sldIdLst>
            <p14:sldId id="421"/>
            <p14:sldId id="434"/>
            <p14:sldId id="417"/>
            <p14:sldId id="456"/>
            <p14:sldId id="447"/>
            <p14:sldId id="448"/>
            <p14:sldId id="439"/>
            <p14:sldId id="414"/>
          </p14:sldIdLst>
        </p14:section>
        <p14:section name="SAMK sidosryhmille" id="{85F0C84C-B28C-4BF3-9C20-680713C917C8}">
          <p14:sldIdLst>
            <p14:sldId id="433"/>
            <p14:sldId id="432"/>
            <p14:sldId id="442"/>
            <p14:sldId id="426"/>
            <p14:sldId id="415"/>
            <p14:sldId id="441"/>
            <p14:sldId id="431"/>
            <p14:sldId id="438"/>
            <p14:sldId id="429"/>
            <p14:sldId id="451"/>
            <p14:sldId id="43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D35E"/>
    <a:srgbClr val="55CFED"/>
    <a:srgbClr val="EE8F37"/>
    <a:srgbClr val="EC94FB"/>
    <a:srgbClr val="F7D528"/>
    <a:srgbClr val="48DBFF"/>
    <a:srgbClr val="FFFFFF"/>
    <a:srgbClr val="00A5CD"/>
    <a:srgbClr val="0078A0"/>
    <a:srgbClr val="FA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76" autoAdjust="0"/>
    <p:restoredTop sz="76728" autoAdjust="0"/>
  </p:normalViewPr>
  <p:slideViewPr>
    <p:cSldViewPr snapToObjects="1">
      <p:cViewPr varScale="1">
        <p:scale>
          <a:sx n="118" d="100"/>
          <a:sy n="118" d="100"/>
        </p:scale>
        <p:origin x="1350" y="108"/>
      </p:cViewPr>
      <p:guideLst/>
    </p:cSldViewPr>
  </p:slideViewPr>
  <p:outlineViewPr>
    <p:cViewPr>
      <p:scale>
        <a:sx n="33" d="100"/>
        <a:sy n="33" d="100"/>
      </p:scale>
      <p:origin x="0" y="-624"/>
    </p:cViewPr>
  </p:outlin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18" d="100"/>
          <a:sy n="118" d="100"/>
        </p:scale>
        <p:origin x="4152" y="96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59945C-D840-AEBB-34D7-81C270A762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ACA2FC-5A83-286B-735E-80796AB763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75EDD-93CE-41EA-8BCA-6837863045A8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B51E61-A32F-FDA2-B57B-3F94299510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30D4C6-D3FB-FBE4-93BC-924DA91125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5548E-453F-4DA2-A2BE-D0C83AA9C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30669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17D55-DA22-CA4D-AAB1-697DAFC8C98F}" type="datetimeFigureOut">
              <a:rPr lang="fi-FI" smtClean="0"/>
              <a:t>19.5.2026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5CC01-E7E3-5542-9F99-26ADC598C2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8997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CAFE2-DA5D-74D5-0058-0F57589E7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9C8A3E-FDC6-2218-348B-11C3C370E4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438CB0-36F0-2DF0-B6D7-8D66DCA0DA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C37E2-8856-C888-BA2C-C8E82E41B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8735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225CD-8062-2AE9-B137-5AA244D44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6451BB97-2F4B-0458-18DE-56028FB88F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5D0A1BC9-EC12-A58E-C5B6-51ED486883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C8D42E-0BEE-6464-018B-A7EC9A9115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9240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2195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8C8F3-FAF2-FD86-6227-B2D396BD7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5CD1587A-20E0-2790-DABA-43121FB177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E4A36BFD-4D7D-F2B2-AD97-75C90CEFB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F3B33B0-88AC-CECA-5CA0-0C1EB5F03D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8753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6346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fi-FI" sz="16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12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0823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C1995-C1BB-03FE-72CF-A596FA73A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E299E221-BFAD-7048-0B55-3036BFBB3C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C20ADCB6-2D3A-AABD-41EA-CE11BB5C47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14C9969-4E43-BBDB-6E94-9084675C81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3575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C3812-011E-B3A2-B140-B0908B8B7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EE8DB2DA-608B-02E0-4A72-FB61B4946A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1849CD03-D1C4-EB5A-042D-3E204A0FA4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3251940-8F16-ECE1-92BB-B2D0F4F3F0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1507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33831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798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6840D-4192-FED8-57B4-08C4B94C6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5F734E77-B6D0-3C78-ED44-AD383400D6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B9A6526F-C6D1-C009-9B72-879D297E17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7506CE1-20FE-1FC8-75E2-91B31629F4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7341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58838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10237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E4A68-1868-37C2-0272-867314BC5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8371DE-A058-1C88-6DDD-566939D3A9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1B944F-CDE6-3AD0-C01D-C967449E8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D4D56-8A0D-B266-2554-7809023A7D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23312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A802E-508D-4D00-6C0B-C4E476A62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CD5D1FEE-DFBF-4538-E734-51FA56EDFE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234B2E03-1D06-3A77-0F2C-DBE1EDEF86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D9C5FAA-A62C-0B1F-EB32-D4ACF053A6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12927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684A4-77B7-B47B-4E4D-FD3E3A316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C5F5DE79-5ACE-029E-A367-C8681FB27B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EF61B98F-F993-6BB2-7FEF-350C7F2B06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996E002-FDB2-3279-D6B9-5E0393C34B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24407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6810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24DAC-24A1-5499-685B-304C526F5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8FC243B3-1EFC-7A59-B4E1-64C6DD096A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50E87DE3-09DE-32DD-FAAA-F939A38F7F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0242B63-0753-C45F-8F54-0B4DE0D59C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54796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25357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A8B23-D4E4-BA99-C7EE-2DDFC2EEF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EE17EDBD-44C8-115F-CDF5-AFA343102B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06147512-FBD2-AD49-1E8F-B4374B01F8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9654D06-B901-B53D-B6CB-B0B9C83AF7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68479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3847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9D311-A725-44C4-F46B-076362554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8049AC62-9F69-66DE-67D4-AC398C5DAD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013CB5D4-0F34-2E97-203C-6C43749BF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259FEBB-56EE-F8E7-E0F6-C822E9E13E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03099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1747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9A37B-934E-C427-6BA0-7CC9B498C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7246D745-71F7-D31E-B546-B2A4385664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4CCD719E-4E8F-EA3E-8E9E-4A4765950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EDC4F74-B79B-4497-9395-971B7F9FA5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3018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8048-A9B4-3C73-B22D-8ACFCEDB7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3010ABB5-8421-F192-6E6F-55F119D196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104E189A-7F48-6E71-D4C0-89B5EC0340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9D8D8E7-4031-4353-468C-6295489DF1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126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95582-1F52-AA15-C982-400552D5D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6B4ABE-578B-7287-8236-7E60F94766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27F1EF-BFDA-F656-2BD6-7F3DA96518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7AF49-58A5-644B-71EF-16EC9E6307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9113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379F0-3F7E-0287-7610-97E93F20E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33BC3182-A8D3-7FC4-FBFC-E433D8748C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90A9C9A3-C070-03B4-7B14-B2E4BBE080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890B165-363A-B0EB-4D58-3706060B7C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8577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678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6087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: iso taust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77539A-E560-588B-92DB-18834E0703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998" y="99169"/>
            <a:ext cx="11992201" cy="667141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1A0812F-6F13-F84A-A006-0F62508577E3}"/>
              </a:ext>
            </a:extLst>
          </p:cNvPr>
          <p:cNvSpPr txBox="1">
            <a:spLocks/>
          </p:cNvSpPr>
          <p:nvPr userDrawn="1"/>
        </p:nvSpPr>
        <p:spPr>
          <a:xfrm>
            <a:off x="668079" y="1754373"/>
            <a:ext cx="6094228" cy="39234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 spc="-150">
                <a:solidFill>
                  <a:srgbClr val="7F1923"/>
                </a:solidFill>
                <a:latin typeface="Quicksand" panose="02070303000000060000" pitchFamily="18" charset="77"/>
                <a:ea typeface="+mj-ea"/>
                <a:cs typeface="Arial" panose="020B0604020202020204" pitchFamily="34" charset="0"/>
              </a:defRPr>
            </a:lvl1pPr>
          </a:lstStyle>
          <a:p>
            <a:endParaRPr lang="fi-FI" sz="8000" spc="-150">
              <a:solidFill>
                <a:schemeClr val="bg1"/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8B36934-D833-9643-BB8F-A47474E7E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5304209"/>
            <a:ext cx="5895062" cy="1208746"/>
          </a:xfrm>
        </p:spPr>
        <p:txBody>
          <a:bodyPr>
            <a:normAutofit/>
          </a:bodyPr>
          <a:lstStyle>
            <a:lvl1pPr marL="0" indent="0" algn="l">
              <a:buNone/>
              <a:defRPr sz="18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i-FI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2080C9F-37BD-5E4D-9251-F2EA5A65C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034000"/>
            <a:ext cx="6480062" cy="3105000"/>
          </a:xfrm>
        </p:spPr>
        <p:txBody>
          <a:bodyPr anchor="b">
            <a:noAutofit/>
          </a:bodyPr>
          <a:lstStyle>
            <a:lvl1pPr algn="l">
              <a:lnSpc>
                <a:spcPts val="6000"/>
              </a:lnSpc>
              <a:defRPr sz="6000" spc="-15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F3F9A0-ABCD-AFFD-49F1-AFE4072D72E1}"/>
              </a:ext>
            </a:extLst>
          </p:cNvPr>
          <p:cNvGrpSpPr/>
          <p:nvPr userDrawn="1"/>
        </p:nvGrpSpPr>
        <p:grpSpPr>
          <a:xfrm>
            <a:off x="-1801" y="0"/>
            <a:ext cx="12193801" cy="6858000"/>
            <a:chOff x="-1801" y="0"/>
            <a:chExt cx="12193801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045D587-B1AA-70D3-7232-4B3D466CD3AB}"/>
                </a:ext>
              </a:extLst>
            </p:cNvPr>
            <p:cNvSpPr/>
            <p:nvPr userDrawn="1"/>
          </p:nvSpPr>
          <p:spPr>
            <a:xfrm>
              <a:off x="0" y="6759001"/>
              <a:ext cx="12168000" cy="98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6AD9C10-BA2A-5F47-9A6D-1F837BBF5A43}"/>
                </a:ext>
              </a:extLst>
            </p:cNvPr>
            <p:cNvSpPr/>
            <p:nvPr userDrawn="1"/>
          </p:nvSpPr>
          <p:spPr>
            <a:xfrm>
              <a:off x="0" y="0"/>
              <a:ext cx="12168000" cy="98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B057403-4221-4AC9-C99B-CF1AC182A2C7}"/>
                </a:ext>
              </a:extLst>
            </p:cNvPr>
            <p:cNvSpPr/>
            <p:nvPr userDrawn="1"/>
          </p:nvSpPr>
          <p:spPr>
            <a:xfrm rot="5400000">
              <a:off x="-3371401" y="3369600"/>
              <a:ext cx="6840000" cy="10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2B29877-9198-9F25-2DC6-6CB05C1F4971}"/>
                </a:ext>
              </a:extLst>
            </p:cNvPr>
            <p:cNvSpPr/>
            <p:nvPr userDrawn="1"/>
          </p:nvSpPr>
          <p:spPr>
            <a:xfrm rot="5400000">
              <a:off x="8721600" y="3369600"/>
              <a:ext cx="6840000" cy="10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16937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ainluvut: väripalkit 4 k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4FC4D766-00ED-5597-E879-53503FF88171}"/>
              </a:ext>
            </a:extLst>
          </p:cNvPr>
          <p:cNvSpPr/>
          <p:nvPr userDrawn="1"/>
        </p:nvSpPr>
        <p:spPr>
          <a:xfrm>
            <a:off x="515936" y="2259276"/>
            <a:ext cx="5445063" cy="18897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83D89EEE-E8A6-0B7B-1F3D-029BFF4FBA7F}"/>
              </a:ext>
            </a:extLst>
          </p:cNvPr>
          <p:cNvSpPr/>
          <p:nvPr userDrawn="1"/>
        </p:nvSpPr>
        <p:spPr>
          <a:xfrm>
            <a:off x="6230999" y="2259277"/>
            <a:ext cx="5445063" cy="18897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25E399F-BF82-A06B-923D-5EE0480E9470}"/>
              </a:ext>
            </a:extLst>
          </p:cNvPr>
          <p:cNvSpPr/>
          <p:nvPr userDrawn="1"/>
        </p:nvSpPr>
        <p:spPr>
          <a:xfrm>
            <a:off x="521942" y="4419276"/>
            <a:ext cx="5433412" cy="18897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D736F45B-18D1-D883-6010-85A39C40A2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7902" y="2534476"/>
            <a:ext cx="4771430" cy="1389800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fi-FI" noProof="0" dirty="0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55EF2DDB-8E34-048F-D3F5-E778572FDA7C}"/>
              </a:ext>
            </a:extLst>
          </p:cNvPr>
          <p:cNvSpPr/>
          <p:nvPr userDrawn="1"/>
        </p:nvSpPr>
        <p:spPr>
          <a:xfrm>
            <a:off x="6242587" y="4419276"/>
            <a:ext cx="5433413" cy="18897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5" name="Tekstin paikkamerkki 6">
            <a:extLst>
              <a:ext uri="{FF2B5EF4-FFF2-40B4-BE49-F238E27FC236}">
                <a16:creationId xmlns:a16="http://schemas.microsoft.com/office/drawing/2014/main" id="{89B47B3E-8D56-E4CF-7C85-976A9923CB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7902" y="4717589"/>
            <a:ext cx="4771430" cy="1389800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fi-FI" noProof="0" dirty="0"/>
          </a:p>
        </p:txBody>
      </p:sp>
      <p:sp>
        <p:nvSpPr>
          <p:cNvPr id="16" name="Tekstin paikkamerkki 6">
            <a:extLst>
              <a:ext uri="{FF2B5EF4-FFF2-40B4-BE49-F238E27FC236}">
                <a16:creationId xmlns:a16="http://schemas.microsoft.com/office/drawing/2014/main" id="{11C30EBA-FEDB-9EB0-EB24-86A4F27AB9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63502" y="2540365"/>
            <a:ext cx="4771431" cy="1389800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fi-FI" noProof="0" dirty="0"/>
          </a:p>
        </p:txBody>
      </p:sp>
      <p:sp>
        <p:nvSpPr>
          <p:cNvPr id="17" name="Tekstin paikkamerkki 6">
            <a:extLst>
              <a:ext uri="{FF2B5EF4-FFF2-40B4-BE49-F238E27FC236}">
                <a16:creationId xmlns:a16="http://schemas.microsoft.com/office/drawing/2014/main" id="{8B9E64AD-3797-D04F-D451-E9ED08F769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63502" y="4723478"/>
            <a:ext cx="4771431" cy="1389800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fi-FI" noProof="0" dirty="0"/>
          </a:p>
        </p:txBody>
      </p:sp>
      <p:sp>
        <p:nvSpPr>
          <p:cNvPr id="18" name="Tekstin paikkamerkki 16">
            <a:extLst>
              <a:ext uri="{FF2B5EF4-FFF2-40B4-BE49-F238E27FC236}">
                <a16:creationId xmlns:a16="http://schemas.microsoft.com/office/drawing/2014/main" id="{E360461E-800C-EB96-7F94-EE479BDABD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25999" y="1201737"/>
            <a:ext cx="3150063" cy="765175"/>
          </a:xfrm>
        </p:spPr>
        <p:txBody>
          <a:bodyPr rIns="0" anchor="b">
            <a:normAutofit/>
          </a:bodyPr>
          <a:lstStyle>
            <a:lvl1pPr algn="r">
              <a:defRPr sz="1800"/>
            </a:lvl1pPr>
          </a:lstStyle>
          <a:p>
            <a:pPr lvl="0"/>
            <a:endParaRPr lang="fi-FI" noProof="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3AA71C-0381-F499-E7EB-5711A3F07BE3}"/>
              </a:ext>
            </a:extLst>
          </p:cNvPr>
          <p:cNvGrpSpPr/>
          <p:nvPr userDrawn="1"/>
        </p:nvGrpSpPr>
        <p:grpSpPr>
          <a:xfrm>
            <a:off x="11278165" y="316720"/>
            <a:ext cx="397897" cy="507668"/>
            <a:chOff x="1396152" y="5934746"/>
            <a:chExt cx="397897" cy="507668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108C26E-139E-30EF-F931-FC9592D8A7FE}"/>
                </a:ext>
              </a:extLst>
            </p:cNvPr>
            <p:cNvSpPr/>
            <p:nvPr/>
          </p:nvSpPr>
          <p:spPr>
            <a:xfrm>
              <a:off x="1396152" y="5934746"/>
              <a:ext cx="181275" cy="179888"/>
            </a:xfrm>
            <a:custGeom>
              <a:avLst/>
              <a:gdLst>
                <a:gd name="csX0" fmla="*/ 0 w 181275"/>
                <a:gd name="csY0" fmla="*/ 89944 h 179888"/>
                <a:gd name="csX1" fmla="*/ 90638 w 181275"/>
                <a:gd name="csY1" fmla="*/ 179889 h 179888"/>
                <a:gd name="csX2" fmla="*/ 181276 w 181275"/>
                <a:gd name="csY2" fmla="*/ 89944 h 179888"/>
                <a:gd name="csX3" fmla="*/ 90638 w 181275"/>
                <a:gd name="csY3" fmla="*/ 0 h 179888"/>
                <a:gd name="csX4" fmla="*/ 0 w 181275"/>
                <a:gd name="csY4" fmla="*/ 89944 h 1798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81275" h="179888">
                  <a:moveTo>
                    <a:pt x="0" y="89944"/>
                  </a:moveTo>
                  <a:cubicBezTo>
                    <a:pt x="0" y="139583"/>
                    <a:pt x="40617" y="179889"/>
                    <a:pt x="90638" y="179889"/>
                  </a:cubicBezTo>
                  <a:cubicBezTo>
                    <a:pt x="140659" y="179889"/>
                    <a:pt x="181276" y="139583"/>
                    <a:pt x="181276" y="89944"/>
                  </a:cubicBezTo>
                  <a:cubicBezTo>
                    <a:pt x="181276" y="40306"/>
                    <a:pt x="140659" y="0"/>
                    <a:pt x="90638" y="0"/>
                  </a:cubicBezTo>
                  <a:cubicBezTo>
                    <a:pt x="40617" y="103"/>
                    <a:pt x="0" y="40306"/>
                    <a:pt x="0" y="89944"/>
                  </a:cubicBezTo>
                </a:path>
              </a:pathLst>
            </a:custGeom>
            <a:solidFill>
              <a:srgbClr val="00ADDC"/>
            </a:solidFill>
            <a:ln w="10301" cap="flat">
              <a:noFill/>
              <a:prstDash val="solid"/>
              <a:miter/>
            </a:ln>
          </p:spPr>
          <p:txBody>
            <a:bodyPr/>
            <a:lstStyle/>
            <a:p>
              <a:endParaRPr lang="fi-FI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DAB394E-3FAC-9AD5-F379-0FC2A7461879}"/>
                </a:ext>
              </a:extLst>
            </p:cNvPr>
            <p:cNvSpPr/>
            <p:nvPr/>
          </p:nvSpPr>
          <p:spPr>
            <a:xfrm>
              <a:off x="1396152" y="6090226"/>
              <a:ext cx="397897" cy="352188"/>
            </a:xfrm>
            <a:custGeom>
              <a:avLst/>
              <a:gdLst>
                <a:gd name="csX0" fmla="*/ 316768 w 397897"/>
                <a:gd name="csY0" fmla="*/ 150352 h 352188"/>
                <a:gd name="csX1" fmla="*/ 322038 w 397897"/>
                <a:gd name="csY1" fmla="*/ 150557 h 352188"/>
                <a:gd name="csX2" fmla="*/ 397897 w 397897"/>
                <a:gd name="csY2" fmla="*/ 75278 h 352188"/>
                <a:gd name="csX3" fmla="*/ 322038 w 397897"/>
                <a:gd name="csY3" fmla="*/ 0 h 352188"/>
                <a:gd name="csX4" fmla="*/ 247213 w 397897"/>
                <a:gd name="csY4" fmla="*/ 62971 h 352188"/>
                <a:gd name="csX5" fmla="*/ 215175 w 397897"/>
                <a:gd name="csY5" fmla="*/ 142352 h 352188"/>
                <a:gd name="csX6" fmla="*/ 103557 w 397897"/>
                <a:gd name="csY6" fmla="*/ 152506 h 352188"/>
                <a:gd name="csX7" fmla="*/ 0 w 397897"/>
                <a:gd name="csY7" fmla="*/ 252296 h 352188"/>
                <a:gd name="csX8" fmla="*/ 100663 w 397897"/>
                <a:gd name="csY8" fmla="*/ 352188 h 352188"/>
                <a:gd name="csX9" fmla="*/ 200396 w 397897"/>
                <a:gd name="csY9" fmla="*/ 265731 h 352188"/>
                <a:gd name="csX10" fmla="*/ 234398 w 397897"/>
                <a:gd name="csY10" fmla="*/ 165838 h 352188"/>
                <a:gd name="csX11" fmla="*/ 316768 w 397897"/>
                <a:gd name="csY11" fmla="*/ 150352 h 3521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97897" h="352188">
                  <a:moveTo>
                    <a:pt x="316768" y="150352"/>
                  </a:moveTo>
                  <a:lnTo>
                    <a:pt x="322038" y="150557"/>
                  </a:lnTo>
                  <a:cubicBezTo>
                    <a:pt x="363895" y="150557"/>
                    <a:pt x="397897" y="116815"/>
                    <a:pt x="397897" y="75278"/>
                  </a:cubicBezTo>
                  <a:cubicBezTo>
                    <a:pt x="397897" y="33742"/>
                    <a:pt x="363895" y="0"/>
                    <a:pt x="322038" y="0"/>
                  </a:cubicBezTo>
                  <a:cubicBezTo>
                    <a:pt x="284316" y="0"/>
                    <a:pt x="253104" y="27281"/>
                    <a:pt x="247213" y="62971"/>
                  </a:cubicBezTo>
                  <a:cubicBezTo>
                    <a:pt x="238222" y="97842"/>
                    <a:pt x="233778" y="128917"/>
                    <a:pt x="215175" y="142352"/>
                  </a:cubicBezTo>
                  <a:cubicBezTo>
                    <a:pt x="179519" y="168197"/>
                    <a:pt x="122676" y="151377"/>
                    <a:pt x="103557" y="152506"/>
                  </a:cubicBezTo>
                  <a:cubicBezTo>
                    <a:pt x="45061" y="152403"/>
                    <a:pt x="0" y="197119"/>
                    <a:pt x="0" y="252296"/>
                  </a:cubicBezTo>
                  <a:cubicBezTo>
                    <a:pt x="0" y="307473"/>
                    <a:pt x="45061" y="352188"/>
                    <a:pt x="100663" y="352188"/>
                  </a:cubicBezTo>
                  <a:cubicBezTo>
                    <a:pt x="151614" y="352188"/>
                    <a:pt x="193781" y="314549"/>
                    <a:pt x="200396" y="265731"/>
                  </a:cubicBezTo>
                  <a:cubicBezTo>
                    <a:pt x="204219" y="248706"/>
                    <a:pt x="199259" y="190658"/>
                    <a:pt x="234398" y="165838"/>
                  </a:cubicBezTo>
                  <a:cubicBezTo>
                    <a:pt x="252277" y="153326"/>
                    <a:pt x="303745" y="150352"/>
                    <a:pt x="316768" y="150352"/>
                  </a:cubicBezTo>
                </a:path>
              </a:pathLst>
            </a:custGeom>
            <a:solidFill>
              <a:srgbClr val="00ADDC"/>
            </a:solidFill>
            <a:ln w="10301" cap="flat">
              <a:noFill/>
              <a:prstDash val="solid"/>
              <a:miter/>
            </a:ln>
          </p:spPr>
          <p:txBody>
            <a:bodyPr/>
            <a:lstStyle/>
            <a:p>
              <a:endParaRPr lang="fi-FI" noProof="0" dirty="0"/>
            </a:p>
          </p:txBody>
        </p:sp>
      </p:grpSp>
      <p:sp>
        <p:nvSpPr>
          <p:cNvPr id="10" name="Otsikko 1">
            <a:extLst>
              <a:ext uri="{FF2B5EF4-FFF2-40B4-BE49-F238E27FC236}">
                <a16:creationId xmlns:a16="http://schemas.microsoft.com/office/drawing/2014/main" id="{EDFE6CAA-D6B2-80F7-F916-65BD50F5C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549275"/>
            <a:ext cx="7740063" cy="1439726"/>
          </a:xfrm>
        </p:spPr>
        <p:txBody>
          <a:bodyPr anchor="b"/>
          <a:lstStyle>
            <a:lvl1pPr>
              <a:defRPr/>
            </a:lvl1pPr>
          </a:lstStyle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2793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 + 4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4FC4D766-00ED-5597-E879-53503FF88171}"/>
              </a:ext>
            </a:extLst>
          </p:cNvPr>
          <p:cNvSpPr/>
          <p:nvPr userDrawn="1"/>
        </p:nvSpPr>
        <p:spPr>
          <a:xfrm>
            <a:off x="6276144" y="2259001"/>
            <a:ext cx="2570645" cy="18897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83D89EEE-E8A6-0B7B-1F3D-029BFF4FBA7F}"/>
              </a:ext>
            </a:extLst>
          </p:cNvPr>
          <p:cNvSpPr/>
          <p:nvPr userDrawn="1"/>
        </p:nvSpPr>
        <p:spPr>
          <a:xfrm>
            <a:off x="9111000" y="2259277"/>
            <a:ext cx="2565062" cy="18897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25E399F-BF82-A06B-923D-5EE0480E9470}"/>
              </a:ext>
            </a:extLst>
          </p:cNvPr>
          <p:cNvSpPr/>
          <p:nvPr userDrawn="1"/>
        </p:nvSpPr>
        <p:spPr>
          <a:xfrm>
            <a:off x="6276000" y="4419001"/>
            <a:ext cx="2565144" cy="18897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D736F45B-18D1-D883-6010-85A39C40A2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0501" y="2338097"/>
            <a:ext cx="2570644" cy="1691626"/>
          </a:xfrm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fi-FI" noProof="0" dirty="0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55EF2DDB-8E34-048F-D3F5-E778572FDA7C}"/>
              </a:ext>
            </a:extLst>
          </p:cNvPr>
          <p:cNvSpPr/>
          <p:nvPr userDrawn="1"/>
        </p:nvSpPr>
        <p:spPr>
          <a:xfrm>
            <a:off x="9111000" y="4419276"/>
            <a:ext cx="2565000" cy="18897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5" name="Tekstin paikkamerkki 6">
            <a:extLst>
              <a:ext uri="{FF2B5EF4-FFF2-40B4-BE49-F238E27FC236}">
                <a16:creationId xmlns:a16="http://schemas.microsoft.com/office/drawing/2014/main" id="{89B47B3E-8D56-E4CF-7C85-976A9923CB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0499" y="4521210"/>
            <a:ext cx="2570645" cy="1691626"/>
          </a:xfrm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fi-FI" noProof="0" dirty="0"/>
          </a:p>
        </p:txBody>
      </p:sp>
      <p:sp>
        <p:nvSpPr>
          <p:cNvPr id="16" name="Tekstin paikkamerkki 6">
            <a:extLst>
              <a:ext uri="{FF2B5EF4-FFF2-40B4-BE49-F238E27FC236}">
                <a16:creationId xmlns:a16="http://schemas.microsoft.com/office/drawing/2014/main" id="{11C30EBA-FEDB-9EB0-EB24-86A4F27AB9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11000" y="2344261"/>
            <a:ext cx="2565000" cy="1691626"/>
          </a:xfrm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fi-FI" noProof="0" dirty="0"/>
          </a:p>
        </p:txBody>
      </p:sp>
      <p:sp>
        <p:nvSpPr>
          <p:cNvPr id="17" name="Tekstin paikkamerkki 6">
            <a:extLst>
              <a:ext uri="{FF2B5EF4-FFF2-40B4-BE49-F238E27FC236}">
                <a16:creationId xmlns:a16="http://schemas.microsoft.com/office/drawing/2014/main" id="{8B9E64AD-3797-D04F-D451-E9ED08F769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11000" y="4527374"/>
            <a:ext cx="2565063" cy="1691626"/>
          </a:xfrm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fi-FI" noProof="0" dirty="0"/>
          </a:p>
        </p:txBody>
      </p:sp>
      <p:sp>
        <p:nvSpPr>
          <p:cNvPr id="18" name="Tekstin paikkamerkki 16">
            <a:extLst>
              <a:ext uri="{FF2B5EF4-FFF2-40B4-BE49-F238E27FC236}">
                <a16:creationId xmlns:a16="http://schemas.microsoft.com/office/drawing/2014/main" id="{E360461E-800C-EB96-7F94-EE479BDABD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25999" y="1201737"/>
            <a:ext cx="3150063" cy="765175"/>
          </a:xfrm>
        </p:spPr>
        <p:txBody>
          <a:bodyPr rIns="0" anchor="b">
            <a:normAutofit/>
          </a:bodyPr>
          <a:lstStyle>
            <a:lvl1pPr algn="r">
              <a:defRPr sz="1800"/>
            </a:lvl1pPr>
          </a:lstStyle>
          <a:p>
            <a:pPr lvl="0"/>
            <a:endParaRPr lang="fi-FI" noProof="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3AA71C-0381-F499-E7EB-5711A3F07BE3}"/>
              </a:ext>
            </a:extLst>
          </p:cNvPr>
          <p:cNvGrpSpPr/>
          <p:nvPr userDrawn="1"/>
        </p:nvGrpSpPr>
        <p:grpSpPr>
          <a:xfrm>
            <a:off x="11278165" y="316720"/>
            <a:ext cx="397897" cy="507668"/>
            <a:chOff x="1396152" y="5934746"/>
            <a:chExt cx="397897" cy="507668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108C26E-139E-30EF-F931-FC9592D8A7FE}"/>
                </a:ext>
              </a:extLst>
            </p:cNvPr>
            <p:cNvSpPr/>
            <p:nvPr/>
          </p:nvSpPr>
          <p:spPr>
            <a:xfrm>
              <a:off x="1396152" y="5934746"/>
              <a:ext cx="181275" cy="179888"/>
            </a:xfrm>
            <a:custGeom>
              <a:avLst/>
              <a:gdLst>
                <a:gd name="csX0" fmla="*/ 0 w 181275"/>
                <a:gd name="csY0" fmla="*/ 89944 h 179888"/>
                <a:gd name="csX1" fmla="*/ 90638 w 181275"/>
                <a:gd name="csY1" fmla="*/ 179889 h 179888"/>
                <a:gd name="csX2" fmla="*/ 181276 w 181275"/>
                <a:gd name="csY2" fmla="*/ 89944 h 179888"/>
                <a:gd name="csX3" fmla="*/ 90638 w 181275"/>
                <a:gd name="csY3" fmla="*/ 0 h 179888"/>
                <a:gd name="csX4" fmla="*/ 0 w 181275"/>
                <a:gd name="csY4" fmla="*/ 89944 h 1798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81275" h="179888">
                  <a:moveTo>
                    <a:pt x="0" y="89944"/>
                  </a:moveTo>
                  <a:cubicBezTo>
                    <a:pt x="0" y="139583"/>
                    <a:pt x="40617" y="179889"/>
                    <a:pt x="90638" y="179889"/>
                  </a:cubicBezTo>
                  <a:cubicBezTo>
                    <a:pt x="140659" y="179889"/>
                    <a:pt x="181276" y="139583"/>
                    <a:pt x="181276" y="89944"/>
                  </a:cubicBezTo>
                  <a:cubicBezTo>
                    <a:pt x="181276" y="40306"/>
                    <a:pt x="140659" y="0"/>
                    <a:pt x="90638" y="0"/>
                  </a:cubicBezTo>
                  <a:cubicBezTo>
                    <a:pt x="40617" y="103"/>
                    <a:pt x="0" y="40306"/>
                    <a:pt x="0" y="89944"/>
                  </a:cubicBezTo>
                </a:path>
              </a:pathLst>
            </a:custGeom>
            <a:solidFill>
              <a:srgbClr val="00ADDC"/>
            </a:solidFill>
            <a:ln w="10301" cap="flat">
              <a:noFill/>
              <a:prstDash val="solid"/>
              <a:miter/>
            </a:ln>
          </p:spPr>
          <p:txBody>
            <a:bodyPr/>
            <a:lstStyle/>
            <a:p>
              <a:endParaRPr lang="fi-FI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DAB394E-3FAC-9AD5-F379-0FC2A7461879}"/>
                </a:ext>
              </a:extLst>
            </p:cNvPr>
            <p:cNvSpPr/>
            <p:nvPr/>
          </p:nvSpPr>
          <p:spPr>
            <a:xfrm>
              <a:off x="1396152" y="6090226"/>
              <a:ext cx="397897" cy="352188"/>
            </a:xfrm>
            <a:custGeom>
              <a:avLst/>
              <a:gdLst>
                <a:gd name="csX0" fmla="*/ 316768 w 397897"/>
                <a:gd name="csY0" fmla="*/ 150352 h 352188"/>
                <a:gd name="csX1" fmla="*/ 322038 w 397897"/>
                <a:gd name="csY1" fmla="*/ 150557 h 352188"/>
                <a:gd name="csX2" fmla="*/ 397897 w 397897"/>
                <a:gd name="csY2" fmla="*/ 75278 h 352188"/>
                <a:gd name="csX3" fmla="*/ 322038 w 397897"/>
                <a:gd name="csY3" fmla="*/ 0 h 352188"/>
                <a:gd name="csX4" fmla="*/ 247213 w 397897"/>
                <a:gd name="csY4" fmla="*/ 62971 h 352188"/>
                <a:gd name="csX5" fmla="*/ 215175 w 397897"/>
                <a:gd name="csY5" fmla="*/ 142352 h 352188"/>
                <a:gd name="csX6" fmla="*/ 103557 w 397897"/>
                <a:gd name="csY6" fmla="*/ 152506 h 352188"/>
                <a:gd name="csX7" fmla="*/ 0 w 397897"/>
                <a:gd name="csY7" fmla="*/ 252296 h 352188"/>
                <a:gd name="csX8" fmla="*/ 100663 w 397897"/>
                <a:gd name="csY8" fmla="*/ 352188 h 352188"/>
                <a:gd name="csX9" fmla="*/ 200396 w 397897"/>
                <a:gd name="csY9" fmla="*/ 265731 h 352188"/>
                <a:gd name="csX10" fmla="*/ 234398 w 397897"/>
                <a:gd name="csY10" fmla="*/ 165838 h 352188"/>
                <a:gd name="csX11" fmla="*/ 316768 w 397897"/>
                <a:gd name="csY11" fmla="*/ 150352 h 3521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97897" h="352188">
                  <a:moveTo>
                    <a:pt x="316768" y="150352"/>
                  </a:moveTo>
                  <a:lnTo>
                    <a:pt x="322038" y="150557"/>
                  </a:lnTo>
                  <a:cubicBezTo>
                    <a:pt x="363895" y="150557"/>
                    <a:pt x="397897" y="116815"/>
                    <a:pt x="397897" y="75278"/>
                  </a:cubicBezTo>
                  <a:cubicBezTo>
                    <a:pt x="397897" y="33742"/>
                    <a:pt x="363895" y="0"/>
                    <a:pt x="322038" y="0"/>
                  </a:cubicBezTo>
                  <a:cubicBezTo>
                    <a:pt x="284316" y="0"/>
                    <a:pt x="253104" y="27281"/>
                    <a:pt x="247213" y="62971"/>
                  </a:cubicBezTo>
                  <a:cubicBezTo>
                    <a:pt x="238222" y="97842"/>
                    <a:pt x="233778" y="128917"/>
                    <a:pt x="215175" y="142352"/>
                  </a:cubicBezTo>
                  <a:cubicBezTo>
                    <a:pt x="179519" y="168197"/>
                    <a:pt x="122676" y="151377"/>
                    <a:pt x="103557" y="152506"/>
                  </a:cubicBezTo>
                  <a:cubicBezTo>
                    <a:pt x="45061" y="152403"/>
                    <a:pt x="0" y="197119"/>
                    <a:pt x="0" y="252296"/>
                  </a:cubicBezTo>
                  <a:cubicBezTo>
                    <a:pt x="0" y="307473"/>
                    <a:pt x="45061" y="352188"/>
                    <a:pt x="100663" y="352188"/>
                  </a:cubicBezTo>
                  <a:cubicBezTo>
                    <a:pt x="151614" y="352188"/>
                    <a:pt x="193781" y="314549"/>
                    <a:pt x="200396" y="265731"/>
                  </a:cubicBezTo>
                  <a:cubicBezTo>
                    <a:pt x="204219" y="248706"/>
                    <a:pt x="199259" y="190658"/>
                    <a:pt x="234398" y="165838"/>
                  </a:cubicBezTo>
                  <a:cubicBezTo>
                    <a:pt x="252277" y="153326"/>
                    <a:pt x="303745" y="150352"/>
                    <a:pt x="316768" y="150352"/>
                  </a:cubicBezTo>
                </a:path>
              </a:pathLst>
            </a:custGeom>
            <a:solidFill>
              <a:srgbClr val="00ADDC"/>
            </a:solidFill>
            <a:ln w="10301" cap="flat">
              <a:noFill/>
              <a:prstDash val="solid"/>
              <a:miter/>
            </a:ln>
          </p:spPr>
          <p:txBody>
            <a:bodyPr/>
            <a:lstStyle/>
            <a:p>
              <a:endParaRPr lang="fi-FI" noProof="0" dirty="0"/>
            </a:p>
          </p:txBody>
        </p:sp>
      </p:grpSp>
      <p:sp>
        <p:nvSpPr>
          <p:cNvPr id="10" name="Otsikko 1">
            <a:extLst>
              <a:ext uri="{FF2B5EF4-FFF2-40B4-BE49-F238E27FC236}">
                <a16:creationId xmlns:a16="http://schemas.microsoft.com/office/drawing/2014/main" id="{EDFE6CAA-D6B2-80F7-F916-65BD50F5C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549275"/>
            <a:ext cx="7740063" cy="1439726"/>
          </a:xfrm>
        </p:spPr>
        <p:txBody>
          <a:bodyPr anchor="b"/>
          <a:lstStyle>
            <a:lvl1pPr>
              <a:defRPr/>
            </a:lvl1pPr>
          </a:lstStyle>
          <a:p>
            <a:endParaRPr lang="fi-FI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674C02-B88E-7860-335B-F089940323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5938" y="2259002"/>
            <a:ext cx="5400675" cy="4049724"/>
          </a:xfrm>
        </p:spPr>
        <p:txBody>
          <a:bodyPr/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209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kuvanostoa + selitt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BB490BDB-3E26-7005-A4C8-7D97EFF8711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6000" y="2124000"/>
            <a:ext cx="5445125" cy="202473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i-FI" noProof="0" dirty="0"/>
          </a:p>
        </p:txBody>
      </p:sp>
      <p:sp>
        <p:nvSpPr>
          <p:cNvPr id="12" name="Kuvan paikkamerkki 6">
            <a:extLst>
              <a:ext uri="{FF2B5EF4-FFF2-40B4-BE49-F238E27FC236}">
                <a16:creationId xmlns:a16="http://schemas.microsoft.com/office/drawing/2014/main" id="{B6A4F491-6ADF-0406-2A8F-E1B2D263843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33126" y="4419264"/>
            <a:ext cx="5445125" cy="202473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i-FI" noProof="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39B61AC-C55C-0EEC-E984-C5C34F5D4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133999"/>
            <a:ext cx="6255063" cy="855001"/>
          </a:xfrm>
        </p:spPr>
        <p:txBody>
          <a:bodyPr anchor="b"/>
          <a:lstStyle>
            <a:lvl1pPr>
              <a:defRPr/>
            </a:lvl1pPr>
          </a:lstStyle>
          <a:p>
            <a:endParaRPr lang="fi-FI" noProof="0" dirty="0"/>
          </a:p>
        </p:txBody>
      </p:sp>
      <p:sp>
        <p:nvSpPr>
          <p:cNvPr id="18" name="Tekstin paikkamerkki 16">
            <a:extLst>
              <a:ext uri="{FF2B5EF4-FFF2-40B4-BE49-F238E27FC236}">
                <a16:creationId xmlns:a16="http://schemas.microsoft.com/office/drawing/2014/main" id="{E360461E-800C-EB96-7F94-EE479BDABD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96001" y="1201737"/>
            <a:ext cx="4680062" cy="787264"/>
          </a:xfrm>
        </p:spPr>
        <p:txBody>
          <a:bodyPr anchor="b">
            <a:normAutofit/>
          </a:bodyPr>
          <a:lstStyle>
            <a:lvl1pPr algn="r">
              <a:defRPr sz="1800"/>
            </a:lvl1pPr>
          </a:lstStyle>
          <a:p>
            <a:pPr lvl="0"/>
            <a:endParaRPr lang="fi-FI" noProof="0" dirty="0"/>
          </a:p>
        </p:txBody>
      </p:sp>
      <p:sp>
        <p:nvSpPr>
          <p:cNvPr id="8" name="Kuvan paikkamerkki 6">
            <a:extLst>
              <a:ext uri="{FF2B5EF4-FFF2-40B4-BE49-F238E27FC236}">
                <a16:creationId xmlns:a16="http://schemas.microsoft.com/office/drawing/2014/main" id="{28E58F49-CD3F-DAD0-F1A8-F8F814A21F8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1000" y="2124264"/>
            <a:ext cx="5445125" cy="202473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i-FI" noProof="0" dirty="0"/>
          </a:p>
        </p:txBody>
      </p:sp>
      <p:sp>
        <p:nvSpPr>
          <p:cNvPr id="14" name="Kuvan paikkamerkki 6">
            <a:extLst>
              <a:ext uri="{FF2B5EF4-FFF2-40B4-BE49-F238E27FC236}">
                <a16:creationId xmlns:a16="http://schemas.microsoft.com/office/drawing/2014/main" id="{1967C277-2C87-A14B-B429-608CC5EA599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18126" y="4419000"/>
            <a:ext cx="5445125" cy="202473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i-FI" noProof="0" dirty="0"/>
          </a:p>
        </p:txBody>
      </p:sp>
      <p:sp>
        <p:nvSpPr>
          <p:cNvPr id="19" name="Tekstin paikkamerkki 6">
            <a:extLst>
              <a:ext uri="{FF2B5EF4-FFF2-40B4-BE49-F238E27FC236}">
                <a16:creationId xmlns:a16="http://schemas.microsoft.com/office/drawing/2014/main" id="{D736F45B-18D1-D883-6010-85A39C40A2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7005" y="2259000"/>
            <a:ext cx="1838995" cy="405000"/>
          </a:xfrm>
          <a:solidFill>
            <a:schemeClr val="tx1"/>
          </a:solidFill>
        </p:spPr>
        <p:txBody>
          <a:bodyPr anchor="ctr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fi-FI" noProof="0" dirty="0"/>
          </a:p>
        </p:txBody>
      </p:sp>
      <p:sp>
        <p:nvSpPr>
          <p:cNvPr id="20" name="Tekstin paikkamerkki 6">
            <a:extLst>
              <a:ext uri="{FF2B5EF4-FFF2-40B4-BE49-F238E27FC236}">
                <a16:creationId xmlns:a16="http://schemas.microsoft.com/office/drawing/2014/main" id="{2EB2529C-731D-D4F5-D962-74BDA8EA36B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11000" y="2259000"/>
            <a:ext cx="1801589" cy="405000"/>
          </a:xfrm>
          <a:solidFill>
            <a:schemeClr val="tx1"/>
          </a:solidFill>
        </p:spPr>
        <p:txBody>
          <a:bodyPr anchor="ctr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fi-FI" noProof="0" dirty="0"/>
          </a:p>
        </p:txBody>
      </p:sp>
      <p:sp>
        <p:nvSpPr>
          <p:cNvPr id="21" name="Tekstin paikkamerkki 6">
            <a:extLst>
              <a:ext uri="{FF2B5EF4-FFF2-40B4-BE49-F238E27FC236}">
                <a16:creationId xmlns:a16="http://schemas.microsoft.com/office/drawing/2014/main" id="{BC2B33B9-2115-CB64-0CA8-DDAAF7EF36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7005" y="4554000"/>
            <a:ext cx="1838996" cy="405000"/>
          </a:xfrm>
          <a:solidFill>
            <a:schemeClr val="tx1"/>
          </a:solidFill>
        </p:spPr>
        <p:txBody>
          <a:bodyPr anchor="ctr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fi-FI" noProof="0" dirty="0"/>
          </a:p>
        </p:txBody>
      </p:sp>
      <p:sp>
        <p:nvSpPr>
          <p:cNvPr id="22" name="Tekstin paikkamerkki 6">
            <a:extLst>
              <a:ext uri="{FF2B5EF4-FFF2-40B4-BE49-F238E27FC236}">
                <a16:creationId xmlns:a16="http://schemas.microsoft.com/office/drawing/2014/main" id="{75CBBE8B-02DF-F3F2-8130-28BC529472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11001" y="4554000"/>
            <a:ext cx="1845000" cy="405000"/>
          </a:xfrm>
          <a:solidFill>
            <a:schemeClr val="tx1"/>
          </a:solidFill>
        </p:spPr>
        <p:txBody>
          <a:bodyPr anchor="ctr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fi-FI" noProof="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5295FC-40E2-D987-7639-A591B7417494}"/>
              </a:ext>
            </a:extLst>
          </p:cNvPr>
          <p:cNvGrpSpPr/>
          <p:nvPr userDrawn="1"/>
        </p:nvGrpSpPr>
        <p:grpSpPr>
          <a:xfrm>
            <a:off x="11278165" y="316720"/>
            <a:ext cx="397897" cy="507668"/>
            <a:chOff x="1396152" y="5934746"/>
            <a:chExt cx="397897" cy="50766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B2D3219-44E2-4961-687F-4D63A58A221E}"/>
                </a:ext>
              </a:extLst>
            </p:cNvPr>
            <p:cNvSpPr/>
            <p:nvPr/>
          </p:nvSpPr>
          <p:spPr>
            <a:xfrm>
              <a:off x="1396152" y="5934746"/>
              <a:ext cx="181275" cy="179888"/>
            </a:xfrm>
            <a:custGeom>
              <a:avLst/>
              <a:gdLst>
                <a:gd name="csX0" fmla="*/ 0 w 181275"/>
                <a:gd name="csY0" fmla="*/ 89944 h 179888"/>
                <a:gd name="csX1" fmla="*/ 90638 w 181275"/>
                <a:gd name="csY1" fmla="*/ 179889 h 179888"/>
                <a:gd name="csX2" fmla="*/ 181276 w 181275"/>
                <a:gd name="csY2" fmla="*/ 89944 h 179888"/>
                <a:gd name="csX3" fmla="*/ 90638 w 181275"/>
                <a:gd name="csY3" fmla="*/ 0 h 179888"/>
                <a:gd name="csX4" fmla="*/ 0 w 181275"/>
                <a:gd name="csY4" fmla="*/ 89944 h 1798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81275" h="179888">
                  <a:moveTo>
                    <a:pt x="0" y="89944"/>
                  </a:moveTo>
                  <a:cubicBezTo>
                    <a:pt x="0" y="139583"/>
                    <a:pt x="40617" y="179889"/>
                    <a:pt x="90638" y="179889"/>
                  </a:cubicBezTo>
                  <a:cubicBezTo>
                    <a:pt x="140659" y="179889"/>
                    <a:pt x="181276" y="139583"/>
                    <a:pt x="181276" y="89944"/>
                  </a:cubicBezTo>
                  <a:cubicBezTo>
                    <a:pt x="181276" y="40306"/>
                    <a:pt x="140659" y="0"/>
                    <a:pt x="90638" y="0"/>
                  </a:cubicBezTo>
                  <a:cubicBezTo>
                    <a:pt x="40617" y="103"/>
                    <a:pt x="0" y="40306"/>
                    <a:pt x="0" y="89944"/>
                  </a:cubicBezTo>
                </a:path>
              </a:pathLst>
            </a:custGeom>
            <a:solidFill>
              <a:srgbClr val="00ADDC"/>
            </a:solidFill>
            <a:ln w="10301" cap="flat">
              <a:noFill/>
              <a:prstDash val="solid"/>
              <a:miter/>
            </a:ln>
          </p:spPr>
          <p:txBody>
            <a:bodyPr/>
            <a:lstStyle/>
            <a:p>
              <a:endParaRPr lang="fi-FI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6EA6E4B-636C-9E98-0BEE-371D60081130}"/>
                </a:ext>
              </a:extLst>
            </p:cNvPr>
            <p:cNvSpPr/>
            <p:nvPr/>
          </p:nvSpPr>
          <p:spPr>
            <a:xfrm>
              <a:off x="1396152" y="6090226"/>
              <a:ext cx="397897" cy="352188"/>
            </a:xfrm>
            <a:custGeom>
              <a:avLst/>
              <a:gdLst>
                <a:gd name="csX0" fmla="*/ 316768 w 397897"/>
                <a:gd name="csY0" fmla="*/ 150352 h 352188"/>
                <a:gd name="csX1" fmla="*/ 322038 w 397897"/>
                <a:gd name="csY1" fmla="*/ 150557 h 352188"/>
                <a:gd name="csX2" fmla="*/ 397897 w 397897"/>
                <a:gd name="csY2" fmla="*/ 75278 h 352188"/>
                <a:gd name="csX3" fmla="*/ 322038 w 397897"/>
                <a:gd name="csY3" fmla="*/ 0 h 352188"/>
                <a:gd name="csX4" fmla="*/ 247213 w 397897"/>
                <a:gd name="csY4" fmla="*/ 62971 h 352188"/>
                <a:gd name="csX5" fmla="*/ 215175 w 397897"/>
                <a:gd name="csY5" fmla="*/ 142352 h 352188"/>
                <a:gd name="csX6" fmla="*/ 103557 w 397897"/>
                <a:gd name="csY6" fmla="*/ 152506 h 352188"/>
                <a:gd name="csX7" fmla="*/ 0 w 397897"/>
                <a:gd name="csY7" fmla="*/ 252296 h 352188"/>
                <a:gd name="csX8" fmla="*/ 100663 w 397897"/>
                <a:gd name="csY8" fmla="*/ 352188 h 352188"/>
                <a:gd name="csX9" fmla="*/ 200396 w 397897"/>
                <a:gd name="csY9" fmla="*/ 265731 h 352188"/>
                <a:gd name="csX10" fmla="*/ 234398 w 397897"/>
                <a:gd name="csY10" fmla="*/ 165838 h 352188"/>
                <a:gd name="csX11" fmla="*/ 316768 w 397897"/>
                <a:gd name="csY11" fmla="*/ 150352 h 3521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97897" h="352188">
                  <a:moveTo>
                    <a:pt x="316768" y="150352"/>
                  </a:moveTo>
                  <a:lnTo>
                    <a:pt x="322038" y="150557"/>
                  </a:lnTo>
                  <a:cubicBezTo>
                    <a:pt x="363895" y="150557"/>
                    <a:pt x="397897" y="116815"/>
                    <a:pt x="397897" y="75278"/>
                  </a:cubicBezTo>
                  <a:cubicBezTo>
                    <a:pt x="397897" y="33742"/>
                    <a:pt x="363895" y="0"/>
                    <a:pt x="322038" y="0"/>
                  </a:cubicBezTo>
                  <a:cubicBezTo>
                    <a:pt x="284316" y="0"/>
                    <a:pt x="253104" y="27281"/>
                    <a:pt x="247213" y="62971"/>
                  </a:cubicBezTo>
                  <a:cubicBezTo>
                    <a:pt x="238222" y="97842"/>
                    <a:pt x="233778" y="128917"/>
                    <a:pt x="215175" y="142352"/>
                  </a:cubicBezTo>
                  <a:cubicBezTo>
                    <a:pt x="179519" y="168197"/>
                    <a:pt x="122676" y="151377"/>
                    <a:pt x="103557" y="152506"/>
                  </a:cubicBezTo>
                  <a:cubicBezTo>
                    <a:pt x="45061" y="152403"/>
                    <a:pt x="0" y="197119"/>
                    <a:pt x="0" y="252296"/>
                  </a:cubicBezTo>
                  <a:cubicBezTo>
                    <a:pt x="0" y="307473"/>
                    <a:pt x="45061" y="352188"/>
                    <a:pt x="100663" y="352188"/>
                  </a:cubicBezTo>
                  <a:cubicBezTo>
                    <a:pt x="151614" y="352188"/>
                    <a:pt x="193781" y="314549"/>
                    <a:pt x="200396" y="265731"/>
                  </a:cubicBezTo>
                  <a:cubicBezTo>
                    <a:pt x="204219" y="248706"/>
                    <a:pt x="199259" y="190658"/>
                    <a:pt x="234398" y="165838"/>
                  </a:cubicBezTo>
                  <a:cubicBezTo>
                    <a:pt x="252277" y="153326"/>
                    <a:pt x="303745" y="150352"/>
                    <a:pt x="316768" y="150352"/>
                  </a:cubicBezTo>
                </a:path>
              </a:pathLst>
            </a:custGeom>
            <a:solidFill>
              <a:srgbClr val="00ADDC"/>
            </a:solidFill>
            <a:ln w="10301" cap="flat">
              <a:noFill/>
              <a:prstDash val="solid"/>
              <a:miter/>
            </a:ln>
          </p:spPr>
          <p:txBody>
            <a:bodyPr/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223834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mpukset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BB490BDB-3E26-7005-A4C8-7D97EFF8711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6001" y="2124000"/>
            <a:ext cx="3156963" cy="202473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i-FI" noProof="0" dirty="0"/>
          </a:p>
        </p:txBody>
      </p:sp>
      <p:sp>
        <p:nvSpPr>
          <p:cNvPr id="12" name="Kuvan paikkamerkki 6">
            <a:extLst>
              <a:ext uri="{FF2B5EF4-FFF2-40B4-BE49-F238E27FC236}">
                <a16:creationId xmlns:a16="http://schemas.microsoft.com/office/drawing/2014/main" id="{B6A4F491-6ADF-0406-2A8F-E1B2D263843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803126" y="4284264"/>
            <a:ext cx="3155342" cy="202473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i-FI" noProof="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39B61AC-C55C-0EEC-E984-C5C34F5D4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133999"/>
            <a:ext cx="6255063" cy="855001"/>
          </a:xfrm>
        </p:spPr>
        <p:txBody>
          <a:bodyPr anchor="b"/>
          <a:lstStyle>
            <a:lvl1pPr>
              <a:defRPr/>
            </a:lvl1pPr>
          </a:lstStyle>
          <a:p>
            <a:endParaRPr lang="fi-FI" noProof="0" dirty="0"/>
          </a:p>
        </p:txBody>
      </p:sp>
      <p:sp>
        <p:nvSpPr>
          <p:cNvPr id="8" name="Kuvan paikkamerkki 6">
            <a:extLst>
              <a:ext uri="{FF2B5EF4-FFF2-40B4-BE49-F238E27FC236}">
                <a16:creationId xmlns:a16="http://schemas.microsoft.com/office/drawing/2014/main" id="{28E58F49-CD3F-DAD0-F1A8-F8F814A21F8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000" y="2124264"/>
            <a:ext cx="3156963" cy="202473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i-FI" noProof="0" dirty="0"/>
          </a:p>
        </p:txBody>
      </p:sp>
      <p:sp>
        <p:nvSpPr>
          <p:cNvPr id="14" name="Kuvan paikkamerkki 6">
            <a:extLst>
              <a:ext uri="{FF2B5EF4-FFF2-40B4-BE49-F238E27FC236}">
                <a16:creationId xmlns:a16="http://schemas.microsoft.com/office/drawing/2014/main" id="{1967C277-2C87-A14B-B429-608CC5EA599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18127" y="4284000"/>
            <a:ext cx="3155343" cy="202473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i-FI" noProof="0" dirty="0"/>
          </a:p>
        </p:txBody>
      </p:sp>
      <p:sp>
        <p:nvSpPr>
          <p:cNvPr id="19" name="Tekstin paikkamerkki 6">
            <a:extLst>
              <a:ext uri="{FF2B5EF4-FFF2-40B4-BE49-F238E27FC236}">
                <a16:creationId xmlns:a16="http://schemas.microsoft.com/office/drawing/2014/main" id="{D736F45B-18D1-D883-6010-85A39C40A2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7005" y="2259000"/>
            <a:ext cx="1838995" cy="405000"/>
          </a:xfrm>
          <a:solidFill>
            <a:schemeClr val="tx1"/>
          </a:solidFill>
        </p:spPr>
        <p:txBody>
          <a:bodyPr anchor="ctr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fi-FI" noProof="0" dirty="0"/>
          </a:p>
        </p:txBody>
      </p:sp>
      <p:sp>
        <p:nvSpPr>
          <p:cNvPr id="20" name="Tekstin paikkamerkki 6">
            <a:extLst>
              <a:ext uri="{FF2B5EF4-FFF2-40B4-BE49-F238E27FC236}">
                <a16:creationId xmlns:a16="http://schemas.microsoft.com/office/drawing/2014/main" id="{2EB2529C-731D-D4F5-D962-74BDA8EA36B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980999" y="2259000"/>
            <a:ext cx="1801589" cy="405000"/>
          </a:xfrm>
          <a:solidFill>
            <a:schemeClr val="tx1"/>
          </a:solidFill>
        </p:spPr>
        <p:txBody>
          <a:bodyPr anchor="ctr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fi-FI" noProof="0" dirty="0"/>
          </a:p>
        </p:txBody>
      </p:sp>
      <p:sp>
        <p:nvSpPr>
          <p:cNvPr id="21" name="Tekstin paikkamerkki 6">
            <a:extLst>
              <a:ext uri="{FF2B5EF4-FFF2-40B4-BE49-F238E27FC236}">
                <a16:creationId xmlns:a16="http://schemas.microsoft.com/office/drawing/2014/main" id="{BC2B33B9-2115-CB64-0CA8-DDAAF7EF36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7005" y="4419000"/>
            <a:ext cx="1838996" cy="405000"/>
          </a:xfrm>
          <a:solidFill>
            <a:schemeClr val="tx1"/>
          </a:solidFill>
        </p:spPr>
        <p:txBody>
          <a:bodyPr anchor="ctr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fi-FI" noProof="0" dirty="0"/>
          </a:p>
        </p:txBody>
      </p:sp>
      <p:sp>
        <p:nvSpPr>
          <p:cNvPr id="22" name="Tekstin paikkamerkki 6">
            <a:extLst>
              <a:ext uri="{FF2B5EF4-FFF2-40B4-BE49-F238E27FC236}">
                <a16:creationId xmlns:a16="http://schemas.microsoft.com/office/drawing/2014/main" id="{75CBBE8B-02DF-F3F2-8130-28BC529472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981000" y="4419000"/>
            <a:ext cx="1845000" cy="405000"/>
          </a:xfrm>
          <a:solidFill>
            <a:schemeClr val="tx1"/>
          </a:solidFill>
        </p:spPr>
        <p:txBody>
          <a:bodyPr anchor="ctr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67139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veä kuva + 4 väri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7">
            <a:extLst>
              <a:ext uri="{FF2B5EF4-FFF2-40B4-BE49-F238E27FC236}">
                <a16:creationId xmlns:a16="http://schemas.microsoft.com/office/drawing/2014/main" id="{BDF3CC22-083F-1836-38DA-0D0F285047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0999" y="96875"/>
            <a:ext cx="11970001" cy="33321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i-FI" noProof="0" dirty="0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74B8CCEF-460D-33F0-035C-2B09318A536E}"/>
              </a:ext>
            </a:extLst>
          </p:cNvPr>
          <p:cNvSpPr/>
          <p:nvPr userDrawn="1"/>
        </p:nvSpPr>
        <p:spPr>
          <a:xfrm>
            <a:off x="6172185" y="3535888"/>
            <a:ext cx="2874767" cy="3223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DF581E31-D10C-AB3F-8D7F-4A4DB1439B00}"/>
              </a:ext>
            </a:extLst>
          </p:cNvPr>
          <p:cNvSpPr/>
          <p:nvPr userDrawn="1"/>
        </p:nvSpPr>
        <p:spPr>
          <a:xfrm>
            <a:off x="9169815" y="3535888"/>
            <a:ext cx="2911185" cy="3223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A3361DA-B69F-F5D6-A157-BE590B53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549276"/>
            <a:ext cx="5355063" cy="1898648"/>
          </a:xfrm>
        </p:spPr>
        <p:txBody>
          <a:bodyPr anchor="b"/>
          <a:lstStyle/>
          <a:p>
            <a:endParaRPr lang="fi-FI" noProof="0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A2AAF0DD-3DD1-50DF-956E-FCB6F64BB14C}"/>
              </a:ext>
            </a:extLst>
          </p:cNvPr>
          <p:cNvSpPr/>
          <p:nvPr userDrawn="1"/>
        </p:nvSpPr>
        <p:spPr>
          <a:xfrm>
            <a:off x="111000" y="3535888"/>
            <a:ext cx="2899316" cy="3223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9085A2E5-4FB9-4C90-C896-3C12B6E62D77}"/>
              </a:ext>
            </a:extLst>
          </p:cNvPr>
          <p:cNvSpPr/>
          <p:nvPr userDrawn="1"/>
        </p:nvSpPr>
        <p:spPr>
          <a:xfrm>
            <a:off x="3121842" y="3535888"/>
            <a:ext cx="2929158" cy="32231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8E15197-FA0F-FD76-3321-5758B26B22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000" y="4172700"/>
            <a:ext cx="2899316" cy="2136025"/>
          </a:xfrm>
        </p:spPr>
        <p:txBody>
          <a:bodyPr>
            <a:norm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fi-FI" noProof="0" dirty="0"/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E1A5928C-FC4D-47BE-F19E-63ED8549FE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31501" y="4173138"/>
            <a:ext cx="2917821" cy="2135587"/>
          </a:xfrm>
        </p:spPr>
        <p:txBody>
          <a:bodyPr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fi-FI" noProof="0" dirty="0"/>
          </a:p>
        </p:txBody>
      </p:sp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B5F47DE4-9EC8-AF76-24E7-83A841BB9E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72185" y="4181509"/>
            <a:ext cx="2874767" cy="2127216"/>
          </a:xfrm>
        </p:spPr>
        <p:txBody>
          <a:bodyPr>
            <a:norm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fi-FI" noProof="0" dirty="0"/>
          </a:p>
        </p:txBody>
      </p:sp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E1D34253-0F6D-D1C7-0D2E-8709F8D933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69815" y="4172699"/>
            <a:ext cx="2911185" cy="2136026"/>
          </a:xfrm>
        </p:spPr>
        <p:txBody>
          <a:bodyPr>
            <a:norm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fi-FI" noProof="0" dirty="0"/>
          </a:p>
        </p:txBody>
      </p:sp>
      <p:sp>
        <p:nvSpPr>
          <p:cNvPr id="16" name="Tekstin paikkamerkki 16">
            <a:extLst>
              <a:ext uri="{FF2B5EF4-FFF2-40B4-BE49-F238E27FC236}">
                <a16:creationId xmlns:a16="http://schemas.microsoft.com/office/drawing/2014/main" id="{2888C402-7EE7-360C-C64A-E9225BDB2A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7848" y="2554812"/>
            <a:ext cx="5343151" cy="76517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699829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amakuva +kuvaus + 3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7">
            <a:extLst>
              <a:ext uri="{FF2B5EF4-FFF2-40B4-BE49-F238E27FC236}">
                <a16:creationId xmlns:a16="http://schemas.microsoft.com/office/drawing/2014/main" id="{BDF3CC22-083F-1836-38DA-0D0F285047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0999" y="96875"/>
            <a:ext cx="11970001" cy="33321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i-FI" noProof="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A3361DA-B69F-F5D6-A157-BE590B53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549275"/>
            <a:ext cx="5940063" cy="1709725"/>
          </a:xfrm>
        </p:spPr>
        <p:txBody>
          <a:bodyPr anchor="b"/>
          <a:lstStyle/>
          <a:p>
            <a:endParaRPr lang="fi-FI" noProof="0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8E15197-FA0F-FD76-3321-5758B26B22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7847" y="3789002"/>
            <a:ext cx="3408153" cy="2519724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fi-FI" noProof="0" dirty="0"/>
          </a:p>
        </p:txBody>
      </p:sp>
      <p:sp>
        <p:nvSpPr>
          <p:cNvPr id="6" name="Tekstin paikkamerkki 6">
            <a:extLst>
              <a:ext uri="{FF2B5EF4-FFF2-40B4-BE49-F238E27FC236}">
                <a16:creationId xmlns:a16="http://schemas.microsoft.com/office/drawing/2014/main" id="{B18DF27D-9D33-D86F-4FC7-AAF8B0F7A5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7847" y="3789001"/>
            <a:ext cx="3408153" cy="2519724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fi-FI" noProof="0" dirty="0"/>
          </a:p>
        </p:txBody>
      </p:sp>
      <p:sp>
        <p:nvSpPr>
          <p:cNvPr id="8" name="Tekstin paikkamerkki 6">
            <a:extLst>
              <a:ext uri="{FF2B5EF4-FFF2-40B4-BE49-F238E27FC236}">
                <a16:creationId xmlns:a16="http://schemas.microsoft.com/office/drawing/2014/main" id="{BBB6E99C-4636-0084-96FA-756F56F6E0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67910" y="3789000"/>
            <a:ext cx="3408153" cy="2519725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fi-FI" noProof="0" dirty="0"/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63F10EED-F2FD-CEEE-E48B-A52CCA40B8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7847" y="2393999"/>
            <a:ext cx="5940063" cy="855001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fi-FI" noProof="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5E2080-EE5F-39F9-9997-1D63FAAAE2D1}"/>
              </a:ext>
            </a:extLst>
          </p:cNvPr>
          <p:cNvGrpSpPr/>
          <p:nvPr userDrawn="1"/>
        </p:nvGrpSpPr>
        <p:grpSpPr>
          <a:xfrm>
            <a:off x="11278165" y="5994452"/>
            <a:ext cx="397897" cy="507668"/>
            <a:chOff x="1396152" y="5934746"/>
            <a:chExt cx="397897" cy="50766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6C56E10-66E8-0BDE-C89F-6376F4367A6A}"/>
                </a:ext>
              </a:extLst>
            </p:cNvPr>
            <p:cNvSpPr/>
            <p:nvPr/>
          </p:nvSpPr>
          <p:spPr>
            <a:xfrm>
              <a:off x="1396152" y="5934746"/>
              <a:ext cx="181275" cy="179888"/>
            </a:xfrm>
            <a:custGeom>
              <a:avLst/>
              <a:gdLst>
                <a:gd name="csX0" fmla="*/ 0 w 181275"/>
                <a:gd name="csY0" fmla="*/ 89944 h 179888"/>
                <a:gd name="csX1" fmla="*/ 90638 w 181275"/>
                <a:gd name="csY1" fmla="*/ 179889 h 179888"/>
                <a:gd name="csX2" fmla="*/ 181276 w 181275"/>
                <a:gd name="csY2" fmla="*/ 89944 h 179888"/>
                <a:gd name="csX3" fmla="*/ 90638 w 181275"/>
                <a:gd name="csY3" fmla="*/ 0 h 179888"/>
                <a:gd name="csX4" fmla="*/ 0 w 181275"/>
                <a:gd name="csY4" fmla="*/ 89944 h 1798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81275" h="179888">
                  <a:moveTo>
                    <a:pt x="0" y="89944"/>
                  </a:moveTo>
                  <a:cubicBezTo>
                    <a:pt x="0" y="139583"/>
                    <a:pt x="40617" y="179889"/>
                    <a:pt x="90638" y="179889"/>
                  </a:cubicBezTo>
                  <a:cubicBezTo>
                    <a:pt x="140659" y="179889"/>
                    <a:pt x="181276" y="139583"/>
                    <a:pt x="181276" y="89944"/>
                  </a:cubicBezTo>
                  <a:cubicBezTo>
                    <a:pt x="181276" y="40306"/>
                    <a:pt x="140659" y="0"/>
                    <a:pt x="90638" y="0"/>
                  </a:cubicBezTo>
                  <a:cubicBezTo>
                    <a:pt x="40617" y="103"/>
                    <a:pt x="0" y="40306"/>
                    <a:pt x="0" y="89944"/>
                  </a:cubicBezTo>
                </a:path>
              </a:pathLst>
            </a:custGeom>
            <a:solidFill>
              <a:srgbClr val="00ADDC"/>
            </a:solidFill>
            <a:ln w="10301" cap="flat">
              <a:noFill/>
              <a:prstDash val="solid"/>
              <a:miter/>
            </a:ln>
          </p:spPr>
          <p:txBody>
            <a:bodyPr/>
            <a:lstStyle/>
            <a:p>
              <a:endParaRPr lang="fi-FI" noProof="0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4BFEDFF-DEFF-DFDD-C5CA-E17BBE4E3E13}"/>
                </a:ext>
              </a:extLst>
            </p:cNvPr>
            <p:cNvSpPr/>
            <p:nvPr/>
          </p:nvSpPr>
          <p:spPr>
            <a:xfrm>
              <a:off x="1396152" y="6090226"/>
              <a:ext cx="397897" cy="352188"/>
            </a:xfrm>
            <a:custGeom>
              <a:avLst/>
              <a:gdLst>
                <a:gd name="csX0" fmla="*/ 316768 w 397897"/>
                <a:gd name="csY0" fmla="*/ 150352 h 352188"/>
                <a:gd name="csX1" fmla="*/ 322038 w 397897"/>
                <a:gd name="csY1" fmla="*/ 150557 h 352188"/>
                <a:gd name="csX2" fmla="*/ 397897 w 397897"/>
                <a:gd name="csY2" fmla="*/ 75278 h 352188"/>
                <a:gd name="csX3" fmla="*/ 322038 w 397897"/>
                <a:gd name="csY3" fmla="*/ 0 h 352188"/>
                <a:gd name="csX4" fmla="*/ 247213 w 397897"/>
                <a:gd name="csY4" fmla="*/ 62971 h 352188"/>
                <a:gd name="csX5" fmla="*/ 215175 w 397897"/>
                <a:gd name="csY5" fmla="*/ 142352 h 352188"/>
                <a:gd name="csX6" fmla="*/ 103557 w 397897"/>
                <a:gd name="csY6" fmla="*/ 152506 h 352188"/>
                <a:gd name="csX7" fmla="*/ 0 w 397897"/>
                <a:gd name="csY7" fmla="*/ 252296 h 352188"/>
                <a:gd name="csX8" fmla="*/ 100663 w 397897"/>
                <a:gd name="csY8" fmla="*/ 352188 h 352188"/>
                <a:gd name="csX9" fmla="*/ 200396 w 397897"/>
                <a:gd name="csY9" fmla="*/ 265731 h 352188"/>
                <a:gd name="csX10" fmla="*/ 234398 w 397897"/>
                <a:gd name="csY10" fmla="*/ 165838 h 352188"/>
                <a:gd name="csX11" fmla="*/ 316768 w 397897"/>
                <a:gd name="csY11" fmla="*/ 150352 h 3521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97897" h="352188">
                  <a:moveTo>
                    <a:pt x="316768" y="150352"/>
                  </a:moveTo>
                  <a:lnTo>
                    <a:pt x="322038" y="150557"/>
                  </a:lnTo>
                  <a:cubicBezTo>
                    <a:pt x="363895" y="150557"/>
                    <a:pt x="397897" y="116815"/>
                    <a:pt x="397897" y="75278"/>
                  </a:cubicBezTo>
                  <a:cubicBezTo>
                    <a:pt x="397897" y="33742"/>
                    <a:pt x="363895" y="0"/>
                    <a:pt x="322038" y="0"/>
                  </a:cubicBezTo>
                  <a:cubicBezTo>
                    <a:pt x="284316" y="0"/>
                    <a:pt x="253104" y="27281"/>
                    <a:pt x="247213" y="62971"/>
                  </a:cubicBezTo>
                  <a:cubicBezTo>
                    <a:pt x="238222" y="97842"/>
                    <a:pt x="233778" y="128917"/>
                    <a:pt x="215175" y="142352"/>
                  </a:cubicBezTo>
                  <a:cubicBezTo>
                    <a:pt x="179519" y="168197"/>
                    <a:pt x="122676" y="151377"/>
                    <a:pt x="103557" y="152506"/>
                  </a:cubicBezTo>
                  <a:cubicBezTo>
                    <a:pt x="45061" y="152403"/>
                    <a:pt x="0" y="197119"/>
                    <a:pt x="0" y="252296"/>
                  </a:cubicBezTo>
                  <a:cubicBezTo>
                    <a:pt x="0" y="307473"/>
                    <a:pt x="45061" y="352188"/>
                    <a:pt x="100663" y="352188"/>
                  </a:cubicBezTo>
                  <a:cubicBezTo>
                    <a:pt x="151614" y="352188"/>
                    <a:pt x="193781" y="314549"/>
                    <a:pt x="200396" y="265731"/>
                  </a:cubicBezTo>
                  <a:cubicBezTo>
                    <a:pt x="204219" y="248706"/>
                    <a:pt x="199259" y="190658"/>
                    <a:pt x="234398" y="165838"/>
                  </a:cubicBezTo>
                  <a:cubicBezTo>
                    <a:pt x="252277" y="153326"/>
                    <a:pt x="303745" y="150352"/>
                    <a:pt x="316768" y="150352"/>
                  </a:cubicBezTo>
                </a:path>
              </a:pathLst>
            </a:custGeom>
            <a:solidFill>
              <a:srgbClr val="00ADDC"/>
            </a:solidFill>
            <a:ln w="10301" cap="flat">
              <a:noFill/>
              <a:prstDash val="solid"/>
              <a:miter/>
            </a:ln>
          </p:spPr>
          <p:txBody>
            <a:bodyPr/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489053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amakuva + 3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7">
            <a:extLst>
              <a:ext uri="{FF2B5EF4-FFF2-40B4-BE49-F238E27FC236}">
                <a16:creationId xmlns:a16="http://schemas.microsoft.com/office/drawing/2014/main" id="{BDF3CC22-083F-1836-38DA-0D0F285047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0999" y="96875"/>
            <a:ext cx="11970001" cy="24321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i-FI" noProof="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A3361DA-B69F-F5D6-A157-BE590B53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549275"/>
            <a:ext cx="5940063" cy="1709725"/>
          </a:xfrm>
        </p:spPr>
        <p:txBody>
          <a:bodyPr anchor="b"/>
          <a:lstStyle/>
          <a:p>
            <a:endParaRPr lang="fi-FI" noProof="0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8E15197-FA0F-FD76-3321-5758B26B22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846" y="2981401"/>
            <a:ext cx="3492000" cy="3327325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fi-FI" noProof="0" dirty="0"/>
          </a:p>
        </p:txBody>
      </p:sp>
      <p:sp>
        <p:nvSpPr>
          <p:cNvPr id="6" name="Tekstin paikkamerkki 6">
            <a:extLst>
              <a:ext uri="{FF2B5EF4-FFF2-40B4-BE49-F238E27FC236}">
                <a16:creationId xmlns:a16="http://schemas.microsoft.com/office/drawing/2014/main" id="{B18DF27D-9D33-D86F-4FC7-AAF8B0F7A5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0000" y="2981400"/>
            <a:ext cx="3492000" cy="3327325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fi-FI" noProof="0" dirty="0"/>
          </a:p>
        </p:txBody>
      </p:sp>
      <p:sp>
        <p:nvSpPr>
          <p:cNvPr id="8" name="Tekstin paikkamerkki 6">
            <a:extLst>
              <a:ext uri="{FF2B5EF4-FFF2-40B4-BE49-F238E27FC236}">
                <a16:creationId xmlns:a16="http://schemas.microsoft.com/office/drawing/2014/main" id="{BBB6E99C-4636-0084-96FA-756F56F6E0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72154" y="2981400"/>
            <a:ext cx="3492000" cy="3327326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fi-FI" noProof="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5E2080-EE5F-39F9-9997-1D63FAAAE2D1}"/>
              </a:ext>
            </a:extLst>
          </p:cNvPr>
          <p:cNvGrpSpPr/>
          <p:nvPr userDrawn="1"/>
        </p:nvGrpSpPr>
        <p:grpSpPr>
          <a:xfrm>
            <a:off x="11278165" y="5994452"/>
            <a:ext cx="397897" cy="507668"/>
            <a:chOff x="1396152" y="5934746"/>
            <a:chExt cx="397897" cy="50766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6C56E10-66E8-0BDE-C89F-6376F4367A6A}"/>
                </a:ext>
              </a:extLst>
            </p:cNvPr>
            <p:cNvSpPr/>
            <p:nvPr/>
          </p:nvSpPr>
          <p:spPr>
            <a:xfrm>
              <a:off x="1396152" y="5934746"/>
              <a:ext cx="181275" cy="179888"/>
            </a:xfrm>
            <a:custGeom>
              <a:avLst/>
              <a:gdLst>
                <a:gd name="csX0" fmla="*/ 0 w 181275"/>
                <a:gd name="csY0" fmla="*/ 89944 h 179888"/>
                <a:gd name="csX1" fmla="*/ 90638 w 181275"/>
                <a:gd name="csY1" fmla="*/ 179889 h 179888"/>
                <a:gd name="csX2" fmla="*/ 181276 w 181275"/>
                <a:gd name="csY2" fmla="*/ 89944 h 179888"/>
                <a:gd name="csX3" fmla="*/ 90638 w 181275"/>
                <a:gd name="csY3" fmla="*/ 0 h 179888"/>
                <a:gd name="csX4" fmla="*/ 0 w 181275"/>
                <a:gd name="csY4" fmla="*/ 89944 h 1798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81275" h="179888">
                  <a:moveTo>
                    <a:pt x="0" y="89944"/>
                  </a:moveTo>
                  <a:cubicBezTo>
                    <a:pt x="0" y="139583"/>
                    <a:pt x="40617" y="179889"/>
                    <a:pt x="90638" y="179889"/>
                  </a:cubicBezTo>
                  <a:cubicBezTo>
                    <a:pt x="140659" y="179889"/>
                    <a:pt x="181276" y="139583"/>
                    <a:pt x="181276" y="89944"/>
                  </a:cubicBezTo>
                  <a:cubicBezTo>
                    <a:pt x="181276" y="40306"/>
                    <a:pt x="140659" y="0"/>
                    <a:pt x="90638" y="0"/>
                  </a:cubicBezTo>
                  <a:cubicBezTo>
                    <a:pt x="40617" y="103"/>
                    <a:pt x="0" y="40306"/>
                    <a:pt x="0" y="89944"/>
                  </a:cubicBezTo>
                </a:path>
              </a:pathLst>
            </a:custGeom>
            <a:solidFill>
              <a:srgbClr val="00ADDC"/>
            </a:solidFill>
            <a:ln w="10301" cap="flat">
              <a:noFill/>
              <a:prstDash val="solid"/>
              <a:miter/>
            </a:ln>
          </p:spPr>
          <p:txBody>
            <a:bodyPr/>
            <a:lstStyle/>
            <a:p>
              <a:endParaRPr lang="fi-FI" noProof="0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4BFEDFF-DEFF-DFDD-C5CA-E17BBE4E3E13}"/>
                </a:ext>
              </a:extLst>
            </p:cNvPr>
            <p:cNvSpPr/>
            <p:nvPr/>
          </p:nvSpPr>
          <p:spPr>
            <a:xfrm>
              <a:off x="1396152" y="6090226"/>
              <a:ext cx="397897" cy="352188"/>
            </a:xfrm>
            <a:custGeom>
              <a:avLst/>
              <a:gdLst>
                <a:gd name="csX0" fmla="*/ 316768 w 397897"/>
                <a:gd name="csY0" fmla="*/ 150352 h 352188"/>
                <a:gd name="csX1" fmla="*/ 322038 w 397897"/>
                <a:gd name="csY1" fmla="*/ 150557 h 352188"/>
                <a:gd name="csX2" fmla="*/ 397897 w 397897"/>
                <a:gd name="csY2" fmla="*/ 75278 h 352188"/>
                <a:gd name="csX3" fmla="*/ 322038 w 397897"/>
                <a:gd name="csY3" fmla="*/ 0 h 352188"/>
                <a:gd name="csX4" fmla="*/ 247213 w 397897"/>
                <a:gd name="csY4" fmla="*/ 62971 h 352188"/>
                <a:gd name="csX5" fmla="*/ 215175 w 397897"/>
                <a:gd name="csY5" fmla="*/ 142352 h 352188"/>
                <a:gd name="csX6" fmla="*/ 103557 w 397897"/>
                <a:gd name="csY6" fmla="*/ 152506 h 352188"/>
                <a:gd name="csX7" fmla="*/ 0 w 397897"/>
                <a:gd name="csY7" fmla="*/ 252296 h 352188"/>
                <a:gd name="csX8" fmla="*/ 100663 w 397897"/>
                <a:gd name="csY8" fmla="*/ 352188 h 352188"/>
                <a:gd name="csX9" fmla="*/ 200396 w 397897"/>
                <a:gd name="csY9" fmla="*/ 265731 h 352188"/>
                <a:gd name="csX10" fmla="*/ 234398 w 397897"/>
                <a:gd name="csY10" fmla="*/ 165838 h 352188"/>
                <a:gd name="csX11" fmla="*/ 316768 w 397897"/>
                <a:gd name="csY11" fmla="*/ 150352 h 3521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97897" h="352188">
                  <a:moveTo>
                    <a:pt x="316768" y="150352"/>
                  </a:moveTo>
                  <a:lnTo>
                    <a:pt x="322038" y="150557"/>
                  </a:lnTo>
                  <a:cubicBezTo>
                    <a:pt x="363895" y="150557"/>
                    <a:pt x="397897" y="116815"/>
                    <a:pt x="397897" y="75278"/>
                  </a:cubicBezTo>
                  <a:cubicBezTo>
                    <a:pt x="397897" y="33742"/>
                    <a:pt x="363895" y="0"/>
                    <a:pt x="322038" y="0"/>
                  </a:cubicBezTo>
                  <a:cubicBezTo>
                    <a:pt x="284316" y="0"/>
                    <a:pt x="253104" y="27281"/>
                    <a:pt x="247213" y="62971"/>
                  </a:cubicBezTo>
                  <a:cubicBezTo>
                    <a:pt x="238222" y="97842"/>
                    <a:pt x="233778" y="128917"/>
                    <a:pt x="215175" y="142352"/>
                  </a:cubicBezTo>
                  <a:cubicBezTo>
                    <a:pt x="179519" y="168197"/>
                    <a:pt x="122676" y="151377"/>
                    <a:pt x="103557" y="152506"/>
                  </a:cubicBezTo>
                  <a:cubicBezTo>
                    <a:pt x="45061" y="152403"/>
                    <a:pt x="0" y="197119"/>
                    <a:pt x="0" y="252296"/>
                  </a:cubicBezTo>
                  <a:cubicBezTo>
                    <a:pt x="0" y="307473"/>
                    <a:pt x="45061" y="352188"/>
                    <a:pt x="100663" y="352188"/>
                  </a:cubicBezTo>
                  <a:cubicBezTo>
                    <a:pt x="151614" y="352188"/>
                    <a:pt x="193781" y="314549"/>
                    <a:pt x="200396" y="265731"/>
                  </a:cubicBezTo>
                  <a:cubicBezTo>
                    <a:pt x="204219" y="248706"/>
                    <a:pt x="199259" y="190658"/>
                    <a:pt x="234398" y="165838"/>
                  </a:cubicBezTo>
                  <a:cubicBezTo>
                    <a:pt x="252277" y="153326"/>
                    <a:pt x="303745" y="150352"/>
                    <a:pt x="316768" y="150352"/>
                  </a:cubicBezTo>
                </a:path>
              </a:pathLst>
            </a:custGeom>
            <a:solidFill>
              <a:srgbClr val="00ADDC"/>
            </a:solidFill>
            <a:ln w="10301" cap="flat">
              <a:noFill/>
              <a:prstDash val="solid"/>
              <a:miter/>
            </a:ln>
          </p:spPr>
          <p:txBody>
            <a:bodyPr/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6454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amakuva + 2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7">
            <a:extLst>
              <a:ext uri="{FF2B5EF4-FFF2-40B4-BE49-F238E27FC236}">
                <a16:creationId xmlns:a16="http://schemas.microsoft.com/office/drawing/2014/main" id="{BDF3CC22-083F-1836-38DA-0D0F285047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0999" y="96875"/>
            <a:ext cx="11970001" cy="24321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i-FI" noProof="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A3361DA-B69F-F5D6-A157-BE590B53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549275"/>
            <a:ext cx="5940063" cy="1709725"/>
          </a:xfrm>
        </p:spPr>
        <p:txBody>
          <a:bodyPr anchor="b"/>
          <a:lstStyle/>
          <a:p>
            <a:endParaRPr lang="fi-FI" noProof="0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8E15197-FA0F-FD76-3321-5758B26B22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846" y="2981401"/>
            <a:ext cx="4086000" cy="3327325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fi-FI" noProof="0" dirty="0"/>
          </a:p>
        </p:txBody>
      </p:sp>
      <p:sp>
        <p:nvSpPr>
          <p:cNvPr id="6" name="Tekstin paikkamerkki 6">
            <a:extLst>
              <a:ext uri="{FF2B5EF4-FFF2-40B4-BE49-F238E27FC236}">
                <a16:creationId xmlns:a16="http://schemas.microsoft.com/office/drawing/2014/main" id="{B18DF27D-9D33-D86F-4FC7-AAF8B0F7A5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1000" y="2981400"/>
            <a:ext cx="4086000" cy="3327325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fi-FI" noProof="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5E2080-EE5F-39F9-9997-1D63FAAAE2D1}"/>
              </a:ext>
            </a:extLst>
          </p:cNvPr>
          <p:cNvGrpSpPr/>
          <p:nvPr userDrawn="1"/>
        </p:nvGrpSpPr>
        <p:grpSpPr>
          <a:xfrm>
            <a:off x="11278165" y="5994452"/>
            <a:ext cx="397897" cy="507668"/>
            <a:chOff x="1396152" y="5934746"/>
            <a:chExt cx="397897" cy="50766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6C56E10-66E8-0BDE-C89F-6376F4367A6A}"/>
                </a:ext>
              </a:extLst>
            </p:cNvPr>
            <p:cNvSpPr/>
            <p:nvPr/>
          </p:nvSpPr>
          <p:spPr>
            <a:xfrm>
              <a:off x="1396152" y="5934746"/>
              <a:ext cx="181275" cy="179888"/>
            </a:xfrm>
            <a:custGeom>
              <a:avLst/>
              <a:gdLst>
                <a:gd name="csX0" fmla="*/ 0 w 181275"/>
                <a:gd name="csY0" fmla="*/ 89944 h 179888"/>
                <a:gd name="csX1" fmla="*/ 90638 w 181275"/>
                <a:gd name="csY1" fmla="*/ 179889 h 179888"/>
                <a:gd name="csX2" fmla="*/ 181276 w 181275"/>
                <a:gd name="csY2" fmla="*/ 89944 h 179888"/>
                <a:gd name="csX3" fmla="*/ 90638 w 181275"/>
                <a:gd name="csY3" fmla="*/ 0 h 179888"/>
                <a:gd name="csX4" fmla="*/ 0 w 181275"/>
                <a:gd name="csY4" fmla="*/ 89944 h 1798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81275" h="179888">
                  <a:moveTo>
                    <a:pt x="0" y="89944"/>
                  </a:moveTo>
                  <a:cubicBezTo>
                    <a:pt x="0" y="139583"/>
                    <a:pt x="40617" y="179889"/>
                    <a:pt x="90638" y="179889"/>
                  </a:cubicBezTo>
                  <a:cubicBezTo>
                    <a:pt x="140659" y="179889"/>
                    <a:pt x="181276" y="139583"/>
                    <a:pt x="181276" y="89944"/>
                  </a:cubicBezTo>
                  <a:cubicBezTo>
                    <a:pt x="181276" y="40306"/>
                    <a:pt x="140659" y="0"/>
                    <a:pt x="90638" y="0"/>
                  </a:cubicBezTo>
                  <a:cubicBezTo>
                    <a:pt x="40617" y="103"/>
                    <a:pt x="0" y="40306"/>
                    <a:pt x="0" y="89944"/>
                  </a:cubicBezTo>
                </a:path>
              </a:pathLst>
            </a:custGeom>
            <a:solidFill>
              <a:srgbClr val="00ADDC"/>
            </a:solidFill>
            <a:ln w="10301" cap="flat">
              <a:noFill/>
              <a:prstDash val="solid"/>
              <a:miter/>
            </a:ln>
          </p:spPr>
          <p:txBody>
            <a:bodyPr/>
            <a:lstStyle/>
            <a:p>
              <a:endParaRPr lang="fi-FI" noProof="0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4BFEDFF-DEFF-DFDD-C5CA-E17BBE4E3E13}"/>
                </a:ext>
              </a:extLst>
            </p:cNvPr>
            <p:cNvSpPr/>
            <p:nvPr/>
          </p:nvSpPr>
          <p:spPr>
            <a:xfrm>
              <a:off x="1396152" y="6090226"/>
              <a:ext cx="397897" cy="352188"/>
            </a:xfrm>
            <a:custGeom>
              <a:avLst/>
              <a:gdLst>
                <a:gd name="csX0" fmla="*/ 316768 w 397897"/>
                <a:gd name="csY0" fmla="*/ 150352 h 352188"/>
                <a:gd name="csX1" fmla="*/ 322038 w 397897"/>
                <a:gd name="csY1" fmla="*/ 150557 h 352188"/>
                <a:gd name="csX2" fmla="*/ 397897 w 397897"/>
                <a:gd name="csY2" fmla="*/ 75278 h 352188"/>
                <a:gd name="csX3" fmla="*/ 322038 w 397897"/>
                <a:gd name="csY3" fmla="*/ 0 h 352188"/>
                <a:gd name="csX4" fmla="*/ 247213 w 397897"/>
                <a:gd name="csY4" fmla="*/ 62971 h 352188"/>
                <a:gd name="csX5" fmla="*/ 215175 w 397897"/>
                <a:gd name="csY5" fmla="*/ 142352 h 352188"/>
                <a:gd name="csX6" fmla="*/ 103557 w 397897"/>
                <a:gd name="csY6" fmla="*/ 152506 h 352188"/>
                <a:gd name="csX7" fmla="*/ 0 w 397897"/>
                <a:gd name="csY7" fmla="*/ 252296 h 352188"/>
                <a:gd name="csX8" fmla="*/ 100663 w 397897"/>
                <a:gd name="csY8" fmla="*/ 352188 h 352188"/>
                <a:gd name="csX9" fmla="*/ 200396 w 397897"/>
                <a:gd name="csY9" fmla="*/ 265731 h 352188"/>
                <a:gd name="csX10" fmla="*/ 234398 w 397897"/>
                <a:gd name="csY10" fmla="*/ 165838 h 352188"/>
                <a:gd name="csX11" fmla="*/ 316768 w 397897"/>
                <a:gd name="csY11" fmla="*/ 150352 h 3521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97897" h="352188">
                  <a:moveTo>
                    <a:pt x="316768" y="150352"/>
                  </a:moveTo>
                  <a:lnTo>
                    <a:pt x="322038" y="150557"/>
                  </a:lnTo>
                  <a:cubicBezTo>
                    <a:pt x="363895" y="150557"/>
                    <a:pt x="397897" y="116815"/>
                    <a:pt x="397897" y="75278"/>
                  </a:cubicBezTo>
                  <a:cubicBezTo>
                    <a:pt x="397897" y="33742"/>
                    <a:pt x="363895" y="0"/>
                    <a:pt x="322038" y="0"/>
                  </a:cubicBezTo>
                  <a:cubicBezTo>
                    <a:pt x="284316" y="0"/>
                    <a:pt x="253104" y="27281"/>
                    <a:pt x="247213" y="62971"/>
                  </a:cubicBezTo>
                  <a:cubicBezTo>
                    <a:pt x="238222" y="97842"/>
                    <a:pt x="233778" y="128917"/>
                    <a:pt x="215175" y="142352"/>
                  </a:cubicBezTo>
                  <a:cubicBezTo>
                    <a:pt x="179519" y="168197"/>
                    <a:pt x="122676" y="151377"/>
                    <a:pt x="103557" y="152506"/>
                  </a:cubicBezTo>
                  <a:cubicBezTo>
                    <a:pt x="45061" y="152403"/>
                    <a:pt x="0" y="197119"/>
                    <a:pt x="0" y="252296"/>
                  </a:cubicBezTo>
                  <a:cubicBezTo>
                    <a:pt x="0" y="307473"/>
                    <a:pt x="45061" y="352188"/>
                    <a:pt x="100663" y="352188"/>
                  </a:cubicBezTo>
                  <a:cubicBezTo>
                    <a:pt x="151614" y="352188"/>
                    <a:pt x="193781" y="314549"/>
                    <a:pt x="200396" y="265731"/>
                  </a:cubicBezTo>
                  <a:cubicBezTo>
                    <a:pt x="204219" y="248706"/>
                    <a:pt x="199259" y="190658"/>
                    <a:pt x="234398" y="165838"/>
                  </a:cubicBezTo>
                  <a:cubicBezTo>
                    <a:pt x="252277" y="153326"/>
                    <a:pt x="303745" y="150352"/>
                    <a:pt x="316768" y="150352"/>
                  </a:cubicBezTo>
                </a:path>
              </a:pathLst>
            </a:custGeom>
            <a:solidFill>
              <a:srgbClr val="00ADDC"/>
            </a:solidFill>
            <a:ln w="10301" cap="flat">
              <a:noFill/>
              <a:prstDash val="solid"/>
              <a:miter/>
            </a:ln>
          </p:spPr>
          <p:txBody>
            <a:bodyPr/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424241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us + panoraamakuva + 2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7">
            <a:extLst>
              <a:ext uri="{FF2B5EF4-FFF2-40B4-BE49-F238E27FC236}">
                <a16:creationId xmlns:a16="http://schemas.microsoft.com/office/drawing/2014/main" id="{BDF3CC22-083F-1836-38DA-0D0F285047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0999" y="96875"/>
            <a:ext cx="11970001" cy="33321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i-FI" noProof="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A3361DA-B69F-F5D6-A157-BE590B53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449000"/>
            <a:ext cx="5940063" cy="1620000"/>
          </a:xfrm>
        </p:spPr>
        <p:txBody>
          <a:bodyPr anchor="b"/>
          <a:lstStyle/>
          <a:p>
            <a:endParaRPr lang="fi-FI" noProof="0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8E15197-FA0F-FD76-3321-5758B26B22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848" y="3789002"/>
            <a:ext cx="5162404" cy="2519724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fi-FI" noProof="0" dirty="0"/>
          </a:p>
        </p:txBody>
      </p:sp>
      <p:sp>
        <p:nvSpPr>
          <p:cNvPr id="6" name="Tekstin paikkamerkki 6">
            <a:extLst>
              <a:ext uri="{FF2B5EF4-FFF2-40B4-BE49-F238E27FC236}">
                <a16:creationId xmlns:a16="http://schemas.microsoft.com/office/drawing/2014/main" id="{B18DF27D-9D33-D86F-4FC7-AAF8B0F7A5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01750" y="3789002"/>
            <a:ext cx="5163153" cy="2519724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fi-FI" noProof="0" dirty="0"/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63F10EED-F2FD-CEEE-E48B-A52CCA40B8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7" y="729000"/>
            <a:ext cx="5940063" cy="540000"/>
          </a:xfrm>
        </p:spPr>
        <p:txBody>
          <a:bodyPr anchor="b">
            <a:norm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DBBC9F-8567-BD0A-3BCE-488D9BA70A72}"/>
              </a:ext>
            </a:extLst>
          </p:cNvPr>
          <p:cNvGrpSpPr/>
          <p:nvPr userDrawn="1"/>
        </p:nvGrpSpPr>
        <p:grpSpPr>
          <a:xfrm>
            <a:off x="11278165" y="5994452"/>
            <a:ext cx="397897" cy="507668"/>
            <a:chOff x="1396152" y="5934746"/>
            <a:chExt cx="397897" cy="5076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88803AD-5F59-C22C-963E-0A3928DFE19B}"/>
                </a:ext>
              </a:extLst>
            </p:cNvPr>
            <p:cNvSpPr/>
            <p:nvPr/>
          </p:nvSpPr>
          <p:spPr>
            <a:xfrm>
              <a:off x="1396152" y="5934746"/>
              <a:ext cx="181275" cy="179888"/>
            </a:xfrm>
            <a:custGeom>
              <a:avLst/>
              <a:gdLst>
                <a:gd name="csX0" fmla="*/ 0 w 181275"/>
                <a:gd name="csY0" fmla="*/ 89944 h 179888"/>
                <a:gd name="csX1" fmla="*/ 90638 w 181275"/>
                <a:gd name="csY1" fmla="*/ 179889 h 179888"/>
                <a:gd name="csX2" fmla="*/ 181276 w 181275"/>
                <a:gd name="csY2" fmla="*/ 89944 h 179888"/>
                <a:gd name="csX3" fmla="*/ 90638 w 181275"/>
                <a:gd name="csY3" fmla="*/ 0 h 179888"/>
                <a:gd name="csX4" fmla="*/ 0 w 181275"/>
                <a:gd name="csY4" fmla="*/ 89944 h 1798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81275" h="179888">
                  <a:moveTo>
                    <a:pt x="0" y="89944"/>
                  </a:moveTo>
                  <a:cubicBezTo>
                    <a:pt x="0" y="139583"/>
                    <a:pt x="40617" y="179889"/>
                    <a:pt x="90638" y="179889"/>
                  </a:cubicBezTo>
                  <a:cubicBezTo>
                    <a:pt x="140659" y="179889"/>
                    <a:pt x="181276" y="139583"/>
                    <a:pt x="181276" y="89944"/>
                  </a:cubicBezTo>
                  <a:cubicBezTo>
                    <a:pt x="181276" y="40306"/>
                    <a:pt x="140659" y="0"/>
                    <a:pt x="90638" y="0"/>
                  </a:cubicBezTo>
                  <a:cubicBezTo>
                    <a:pt x="40617" y="103"/>
                    <a:pt x="0" y="40306"/>
                    <a:pt x="0" y="89944"/>
                  </a:cubicBezTo>
                </a:path>
              </a:pathLst>
            </a:custGeom>
            <a:solidFill>
              <a:srgbClr val="00ADDC"/>
            </a:solidFill>
            <a:ln w="10301" cap="flat">
              <a:noFill/>
              <a:prstDash val="solid"/>
              <a:miter/>
            </a:ln>
          </p:spPr>
          <p:txBody>
            <a:bodyPr/>
            <a:lstStyle/>
            <a:p>
              <a:endParaRPr lang="fi-FI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6214666-4B24-34DE-AFBB-0AF11BE7634F}"/>
                </a:ext>
              </a:extLst>
            </p:cNvPr>
            <p:cNvSpPr/>
            <p:nvPr/>
          </p:nvSpPr>
          <p:spPr>
            <a:xfrm>
              <a:off x="1396152" y="6090226"/>
              <a:ext cx="397897" cy="352188"/>
            </a:xfrm>
            <a:custGeom>
              <a:avLst/>
              <a:gdLst>
                <a:gd name="csX0" fmla="*/ 316768 w 397897"/>
                <a:gd name="csY0" fmla="*/ 150352 h 352188"/>
                <a:gd name="csX1" fmla="*/ 322038 w 397897"/>
                <a:gd name="csY1" fmla="*/ 150557 h 352188"/>
                <a:gd name="csX2" fmla="*/ 397897 w 397897"/>
                <a:gd name="csY2" fmla="*/ 75278 h 352188"/>
                <a:gd name="csX3" fmla="*/ 322038 w 397897"/>
                <a:gd name="csY3" fmla="*/ 0 h 352188"/>
                <a:gd name="csX4" fmla="*/ 247213 w 397897"/>
                <a:gd name="csY4" fmla="*/ 62971 h 352188"/>
                <a:gd name="csX5" fmla="*/ 215175 w 397897"/>
                <a:gd name="csY5" fmla="*/ 142352 h 352188"/>
                <a:gd name="csX6" fmla="*/ 103557 w 397897"/>
                <a:gd name="csY6" fmla="*/ 152506 h 352188"/>
                <a:gd name="csX7" fmla="*/ 0 w 397897"/>
                <a:gd name="csY7" fmla="*/ 252296 h 352188"/>
                <a:gd name="csX8" fmla="*/ 100663 w 397897"/>
                <a:gd name="csY8" fmla="*/ 352188 h 352188"/>
                <a:gd name="csX9" fmla="*/ 200396 w 397897"/>
                <a:gd name="csY9" fmla="*/ 265731 h 352188"/>
                <a:gd name="csX10" fmla="*/ 234398 w 397897"/>
                <a:gd name="csY10" fmla="*/ 165838 h 352188"/>
                <a:gd name="csX11" fmla="*/ 316768 w 397897"/>
                <a:gd name="csY11" fmla="*/ 150352 h 3521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97897" h="352188">
                  <a:moveTo>
                    <a:pt x="316768" y="150352"/>
                  </a:moveTo>
                  <a:lnTo>
                    <a:pt x="322038" y="150557"/>
                  </a:lnTo>
                  <a:cubicBezTo>
                    <a:pt x="363895" y="150557"/>
                    <a:pt x="397897" y="116815"/>
                    <a:pt x="397897" y="75278"/>
                  </a:cubicBezTo>
                  <a:cubicBezTo>
                    <a:pt x="397897" y="33742"/>
                    <a:pt x="363895" y="0"/>
                    <a:pt x="322038" y="0"/>
                  </a:cubicBezTo>
                  <a:cubicBezTo>
                    <a:pt x="284316" y="0"/>
                    <a:pt x="253104" y="27281"/>
                    <a:pt x="247213" y="62971"/>
                  </a:cubicBezTo>
                  <a:cubicBezTo>
                    <a:pt x="238222" y="97842"/>
                    <a:pt x="233778" y="128917"/>
                    <a:pt x="215175" y="142352"/>
                  </a:cubicBezTo>
                  <a:cubicBezTo>
                    <a:pt x="179519" y="168197"/>
                    <a:pt x="122676" y="151377"/>
                    <a:pt x="103557" y="152506"/>
                  </a:cubicBezTo>
                  <a:cubicBezTo>
                    <a:pt x="45061" y="152403"/>
                    <a:pt x="0" y="197119"/>
                    <a:pt x="0" y="252296"/>
                  </a:cubicBezTo>
                  <a:cubicBezTo>
                    <a:pt x="0" y="307473"/>
                    <a:pt x="45061" y="352188"/>
                    <a:pt x="100663" y="352188"/>
                  </a:cubicBezTo>
                  <a:cubicBezTo>
                    <a:pt x="151614" y="352188"/>
                    <a:pt x="193781" y="314549"/>
                    <a:pt x="200396" y="265731"/>
                  </a:cubicBezTo>
                  <a:cubicBezTo>
                    <a:pt x="204219" y="248706"/>
                    <a:pt x="199259" y="190658"/>
                    <a:pt x="234398" y="165838"/>
                  </a:cubicBezTo>
                  <a:cubicBezTo>
                    <a:pt x="252277" y="153326"/>
                    <a:pt x="303745" y="150352"/>
                    <a:pt x="316768" y="150352"/>
                  </a:cubicBezTo>
                </a:path>
              </a:pathLst>
            </a:custGeom>
            <a:solidFill>
              <a:srgbClr val="00ADDC"/>
            </a:solidFill>
            <a:ln w="10301" cap="flat">
              <a:noFill/>
              <a:prstDash val="solid"/>
              <a:miter/>
            </a:ln>
          </p:spPr>
          <p:txBody>
            <a:bodyPr/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46809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teksti 50 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85099AC-AA5D-AB43-B45D-9E595F4BD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4403" y="549275"/>
            <a:ext cx="4971659" cy="1439725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4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EB2447CE-551C-0442-9C45-DCC61BA99F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04405" y="2304000"/>
            <a:ext cx="4971658" cy="3564987"/>
          </a:xfrm>
        </p:spPr>
        <p:txBody>
          <a:bodyPr/>
          <a:lstStyle/>
          <a:p>
            <a:pPr lvl="0"/>
            <a:endParaRPr lang="fi-FI" dirty="0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E648E5A1-D4DC-F1DC-8B7F-A9E1AECE5C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8998" y="98998"/>
            <a:ext cx="5997001" cy="6660003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2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ilman taust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1A0812F-6F13-F84A-A006-0F62508577E3}"/>
              </a:ext>
            </a:extLst>
          </p:cNvPr>
          <p:cNvSpPr txBox="1">
            <a:spLocks/>
          </p:cNvSpPr>
          <p:nvPr userDrawn="1"/>
        </p:nvSpPr>
        <p:spPr>
          <a:xfrm>
            <a:off x="668079" y="1754373"/>
            <a:ext cx="6094228" cy="39234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 spc="-150">
                <a:solidFill>
                  <a:srgbClr val="7F1923"/>
                </a:solidFill>
                <a:latin typeface="Quicksand" panose="02070303000000060000" pitchFamily="18" charset="77"/>
                <a:ea typeface="+mj-ea"/>
                <a:cs typeface="Arial" panose="020B0604020202020204" pitchFamily="34" charset="0"/>
              </a:defRPr>
            </a:lvl1pPr>
          </a:lstStyle>
          <a:p>
            <a:endParaRPr lang="fi-FI" sz="8000" spc="-15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F3F9A0-ABCD-AFFD-49F1-AFE4072D72E1}"/>
              </a:ext>
            </a:extLst>
          </p:cNvPr>
          <p:cNvGrpSpPr/>
          <p:nvPr userDrawn="1"/>
        </p:nvGrpSpPr>
        <p:grpSpPr>
          <a:xfrm>
            <a:off x="-1801" y="0"/>
            <a:ext cx="12193801" cy="6858000"/>
            <a:chOff x="-1801" y="0"/>
            <a:chExt cx="12193801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045D587-B1AA-70D3-7232-4B3D466CD3AB}"/>
                </a:ext>
              </a:extLst>
            </p:cNvPr>
            <p:cNvSpPr/>
            <p:nvPr userDrawn="1"/>
          </p:nvSpPr>
          <p:spPr>
            <a:xfrm>
              <a:off x="0" y="6759001"/>
              <a:ext cx="12168000" cy="98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6AD9C10-BA2A-5F47-9A6D-1F837BBF5A43}"/>
                </a:ext>
              </a:extLst>
            </p:cNvPr>
            <p:cNvSpPr/>
            <p:nvPr userDrawn="1"/>
          </p:nvSpPr>
          <p:spPr>
            <a:xfrm>
              <a:off x="0" y="0"/>
              <a:ext cx="12168000" cy="98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B057403-4221-4AC9-C99B-CF1AC182A2C7}"/>
                </a:ext>
              </a:extLst>
            </p:cNvPr>
            <p:cNvSpPr/>
            <p:nvPr userDrawn="1"/>
          </p:nvSpPr>
          <p:spPr>
            <a:xfrm rot="5400000">
              <a:off x="-3371401" y="3369600"/>
              <a:ext cx="6840000" cy="10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2B29877-9198-9F25-2DC6-6CB05C1F4971}"/>
                </a:ext>
              </a:extLst>
            </p:cNvPr>
            <p:cNvSpPr/>
            <p:nvPr userDrawn="1"/>
          </p:nvSpPr>
          <p:spPr>
            <a:xfrm rot="5400000">
              <a:off x="8721600" y="3369600"/>
              <a:ext cx="6840000" cy="10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D233F1-0A9E-ACE4-5FFF-4AE4FD469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304000"/>
            <a:ext cx="9180062" cy="2835000"/>
          </a:xfrm>
        </p:spPr>
        <p:txBody>
          <a:bodyPr anchor="b">
            <a:noAutofit/>
          </a:bodyPr>
          <a:lstStyle>
            <a:lvl1pPr algn="l">
              <a:lnSpc>
                <a:spcPts val="6000"/>
              </a:lnSpc>
              <a:defRPr sz="6000" spc="-15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21B1402-A73E-3384-3FEC-DC85E3EAA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5304209"/>
            <a:ext cx="5895062" cy="1208746"/>
          </a:xfrm>
        </p:spPr>
        <p:txBody>
          <a:bodyPr>
            <a:normAutofit/>
          </a:bodyPr>
          <a:lstStyle>
            <a:lvl1pPr marL="0" indent="0" algn="l">
              <a:buNone/>
              <a:defRPr sz="18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i-F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33E1FBD-0C10-CC1D-4A0A-3B1D31E5C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21173" y="685148"/>
            <a:ext cx="7667547" cy="125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59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50 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2788B2C5-798F-084E-844E-38D49894DED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1" y="98998"/>
            <a:ext cx="5985000" cy="6660003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5CCE2E5-9484-7B42-805D-B7C8B394E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49275"/>
            <a:ext cx="4804009" cy="1439725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3B4EBC71-A18B-084E-B0D4-07E8A1C424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2349001"/>
            <a:ext cx="4804008" cy="395972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3443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55" userDrawn="1">
          <p15:clr>
            <a:srgbClr val="FBAE40"/>
          </p15:clr>
        </p15:guide>
        <p15:guide id="2" pos="325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 kuva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85099AC-AA5D-AB43-B45D-9E595F4BD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999" y="549275"/>
            <a:ext cx="6300064" cy="1439725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4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EB2447CE-551C-0442-9C45-DCC61BA99F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76000" y="2304000"/>
            <a:ext cx="6300063" cy="3564987"/>
          </a:xfrm>
        </p:spPr>
        <p:txBody>
          <a:bodyPr/>
          <a:lstStyle/>
          <a:p>
            <a:pPr lvl="0"/>
            <a:endParaRPr lang="fi-FI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BD17D13D-F7D5-C642-B37F-2C7439EFC8A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998" y="98998"/>
            <a:ext cx="4557001" cy="6660003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78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värilaat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5CCE2E5-9484-7B42-805D-B7C8B394E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549275"/>
            <a:ext cx="11160125" cy="1214725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4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3B4EBC71-A18B-084E-B0D4-07E8A1C424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2124000"/>
            <a:ext cx="11160125" cy="48366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fi-FI" dirty="0"/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D2E88703-4253-6A8D-2919-C626D104CD91}"/>
              </a:ext>
            </a:extLst>
          </p:cNvPr>
          <p:cNvSpPr/>
          <p:nvPr userDrawn="1"/>
        </p:nvSpPr>
        <p:spPr>
          <a:xfrm>
            <a:off x="501872" y="2742668"/>
            <a:ext cx="2628000" cy="1395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B0106B2E-05DD-C89C-31C8-5AD758484C1A}"/>
              </a:ext>
            </a:extLst>
          </p:cNvPr>
          <p:cNvSpPr/>
          <p:nvPr userDrawn="1"/>
        </p:nvSpPr>
        <p:spPr>
          <a:xfrm>
            <a:off x="3353761" y="2742668"/>
            <a:ext cx="2628000" cy="139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8172382E-6B1D-FAF8-498B-130963429ACD}"/>
              </a:ext>
            </a:extLst>
          </p:cNvPr>
          <p:cNvSpPr/>
          <p:nvPr userDrawn="1"/>
        </p:nvSpPr>
        <p:spPr>
          <a:xfrm>
            <a:off x="6213000" y="2742668"/>
            <a:ext cx="2628000" cy="1395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195D8A5C-D8DC-2D6F-56D8-A267688373BC}"/>
              </a:ext>
            </a:extLst>
          </p:cNvPr>
          <p:cNvSpPr/>
          <p:nvPr userDrawn="1"/>
        </p:nvSpPr>
        <p:spPr>
          <a:xfrm>
            <a:off x="501872" y="4374000"/>
            <a:ext cx="2628000" cy="139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4DDF56A-DC78-DCDA-C447-5196D89AC3DB}"/>
              </a:ext>
            </a:extLst>
          </p:cNvPr>
          <p:cNvSpPr/>
          <p:nvPr userDrawn="1"/>
        </p:nvSpPr>
        <p:spPr>
          <a:xfrm>
            <a:off x="3353761" y="4374000"/>
            <a:ext cx="2628000" cy="139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2A8DC66-29DB-D679-4D84-3E0852933CCF}"/>
              </a:ext>
            </a:extLst>
          </p:cNvPr>
          <p:cNvSpPr/>
          <p:nvPr userDrawn="1"/>
        </p:nvSpPr>
        <p:spPr>
          <a:xfrm>
            <a:off x="6213000" y="4374000"/>
            <a:ext cx="2628000" cy="139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0392D422-F239-4FAB-38D9-121D4BE3A3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0137" y="2877667"/>
            <a:ext cx="2191470" cy="1125788"/>
          </a:xfrm>
        </p:spPr>
        <p:txBody>
          <a:bodyPr lIns="0" anchor="ctr">
            <a:normAutofit/>
          </a:bodyPr>
          <a:lstStyle>
            <a:lvl1pPr algn="ctr">
              <a:buFont typeface="Arial" panose="020B0604020202020204" pitchFamily="34" charset="0"/>
              <a:buNone/>
              <a:defRPr sz="1800" b="1"/>
            </a:lvl1pPr>
          </a:lstStyle>
          <a:p>
            <a:pPr lvl="0"/>
            <a:endParaRPr lang="en-GB" dirty="0"/>
          </a:p>
        </p:txBody>
      </p:sp>
      <p:sp>
        <p:nvSpPr>
          <p:cNvPr id="15" name="Tekstin paikkamerkki 13">
            <a:extLst>
              <a:ext uri="{FF2B5EF4-FFF2-40B4-BE49-F238E27FC236}">
                <a16:creationId xmlns:a16="http://schemas.microsoft.com/office/drawing/2014/main" id="{C5BBDC1B-F239-0DBC-096C-33C140B57B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71431" y="2877667"/>
            <a:ext cx="2192661" cy="1125788"/>
          </a:xfrm>
        </p:spPr>
        <p:txBody>
          <a:bodyPr wrap="square" lIns="0" anchor="ctr">
            <a:normAutofit/>
          </a:bodyPr>
          <a:lstStyle>
            <a:lvl1pPr algn="ctr">
              <a:buNone/>
              <a:defRPr sz="1800" b="1"/>
            </a:lvl1pPr>
          </a:lstStyle>
          <a:p>
            <a:pPr lvl="0"/>
            <a:endParaRPr lang="en-GB" dirty="0"/>
          </a:p>
        </p:txBody>
      </p:sp>
      <p:sp>
        <p:nvSpPr>
          <p:cNvPr id="16" name="Tekstin paikkamerkki 13">
            <a:extLst>
              <a:ext uri="{FF2B5EF4-FFF2-40B4-BE49-F238E27FC236}">
                <a16:creationId xmlns:a16="http://schemas.microsoft.com/office/drawing/2014/main" id="{A7F5DCF3-C2BE-F85E-9F53-55D82E7B00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30670" y="2877667"/>
            <a:ext cx="2192661" cy="1125788"/>
          </a:xfrm>
        </p:spPr>
        <p:txBody>
          <a:bodyPr lIns="0" anchor="ctr">
            <a:normAutofit/>
          </a:bodyPr>
          <a:lstStyle>
            <a:lvl1pPr algn="ctr">
              <a:buNone/>
              <a:defRPr sz="1800" b="1"/>
            </a:lvl1pPr>
          </a:lstStyle>
          <a:p>
            <a:pPr lvl="0"/>
            <a:endParaRPr lang="en-GB" dirty="0"/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0B581CEA-AFC9-F372-0210-FC15DDDD90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9363" y="4496879"/>
            <a:ext cx="2193019" cy="1125788"/>
          </a:xfrm>
        </p:spPr>
        <p:txBody>
          <a:bodyPr lIns="0" anchor="ctr">
            <a:normAutofit/>
          </a:bodyPr>
          <a:lstStyle>
            <a:lvl1pPr algn="ctr">
              <a:buNone/>
              <a:defRPr sz="1800" b="1"/>
            </a:lvl1pPr>
          </a:lstStyle>
          <a:p>
            <a:pPr lvl="0"/>
            <a:endParaRPr lang="en-GB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33C7B638-F6B7-5361-3322-953A3B5EAD2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71431" y="4496879"/>
            <a:ext cx="2192661" cy="1125788"/>
          </a:xfrm>
        </p:spPr>
        <p:txBody>
          <a:bodyPr lIns="0" anchor="ctr">
            <a:normAutofit/>
          </a:bodyPr>
          <a:lstStyle>
            <a:lvl1pPr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9" name="Tekstin paikkamerkki 13">
            <a:extLst>
              <a:ext uri="{FF2B5EF4-FFF2-40B4-BE49-F238E27FC236}">
                <a16:creationId xmlns:a16="http://schemas.microsoft.com/office/drawing/2014/main" id="{737CE353-6091-6C47-CDC4-3A1AFE26750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30670" y="4496879"/>
            <a:ext cx="2192661" cy="1125788"/>
          </a:xfrm>
        </p:spPr>
        <p:txBody>
          <a:bodyPr lIns="0" anchor="ctr">
            <a:normAutofit/>
          </a:bodyPr>
          <a:lstStyle>
            <a:lvl1pPr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Suorakulmio 3">
            <a:extLst>
              <a:ext uri="{FF2B5EF4-FFF2-40B4-BE49-F238E27FC236}">
                <a16:creationId xmlns:a16="http://schemas.microsoft.com/office/drawing/2014/main" id="{1D42CB59-FC71-688C-B752-AD29BE5E63F1}"/>
              </a:ext>
            </a:extLst>
          </p:cNvPr>
          <p:cNvSpPr/>
          <p:nvPr userDrawn="1"/>
        </p:nvSpPr>
        <p:spPr>
          <a:xfrm>
            <a:off x="9048000" y="2745094"/>
            <a:ext cx="2628000" cy="139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Suorakulmio 7">
            <a:extLst>
              <a:ext uri="{FF2B5EF4-FFF2-40B4-BE49-F238E27FC236}">
                <a16:creationId xmlns:a16="http://schemas.microsoft.com/office/drawing/2014/main" id="{8F96CF05-1297-9CED-DECD-DC990CD3FF23}"/>
              </a:ext>
            </a:extLst>
          </p:cNvPr>
          <p:cNvSpPr/>
          <p:nvPr userDrawn="1"/>
        </p:nvSpPr>
        <p:spPr>
          <a:xfrm>
            <a:off x="9048000" y="4376426"/>
            <a:ext cx="2628000" cy="1395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A5840FC2-28DD-057A-CEF0-3C66D59A4E9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65670" y="2880093"/>
            <a:ext cx="2192661" cy="1125788"/>
          </a:xfrm>
        </p:spPr>
        <p:txBody>
          <a:bodyPr lIns="0" anchor="ctr">
            <a:normAutofit/>
          </a:bodyPr>
          <a:lstStyle>
            <a:lvl1pPr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0F9B04A5-4C3D-C4D8-9368-71978134476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265670" y="4499305"/>
            <a:ext cx="2192661" cy="1125788"/>
          </a:xfrm>
        </p:spPr>
        <p:txBody>
          <a:bodyPr lIns="0" anchor="ctr">
            <a:normAutofit/>
          </a:bodyPr>
          <a:lstStyle>
            <a:lvl1pPr algn="ctr">
              <a:buNone/>
              <a:defRPr sz="1800" b="1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554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55" userDrawn="1">
          <p15:clr>
            <a:srgbClr val="FBAE40"/>
          </p15:clr>
        </p15:guide>
        <p15:guide id="2" pos="325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väripalk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5CCE2E5-9484-7B42-805D-B7C8B394E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549275"/>
            <a:ext cx="11160125" cy="1214725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4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D2E88703-4253-6A8D-2919-C626D104CD91}"/>
              </a:ext>
            </a:extLst>
          </p:cNvPr>
          <p:cNvSpPr/>
          <p:nvPr userDrawn="1"/>
        </p:nvSpPr>
        <p:spPr>
          <a:xfrm>
            <a:off x="638799" y="3023211"/>
            <a:ext cx="151200" cy="11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B0106B2E-05DD-C89C-31C8-5AD758484C1A}"/>
              </a:ext>
            </a:extLst>
          </p:cNvPr>
          <p:cNvSpPr/>
          <p:nvPr userDrawn="1"/>
        </p:nvSpPr>
        <p:spPr>
          <a:xfrm>
            <a:off x="4471837" y="3023211"/>
            <a:ext cx="151200" cy="11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8172382E-6B1D-FAF8-498B-130963429ACD}"/>
              </a:ext>
            </a:extLst>
          </p:cNvPr>
          <p:cNvSpPr/>
          <p:nvPr userDrawn="1"/>
        </p:nvSpPr>
        <p:spPr>
          <a:xfrm>
            <a:off x="8304874" y="3023211"/>
            <a:ext cx="151200" cy="11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195D8A5C-D8DC-2D6F-56D8-A267688373BC}"/>
              </a:ext>
            </a:extLst>
          </p:cNvPr>
          <p:cNvSpPr/>
          <p:nvPr userDrawn="1"/>
        </p:nvSpPr>
        <p:spPr>
          <a:xfrm>
            <a:off x="638799" y="4463999"/>
            <a:ext cx="151200" cy="11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4DDF56A-DC78-DCDA-C447-5196D89AC3DB}"/>
              </a:ext>
            </a:extLst>
          </p:cNvPr>
          <p:cNvSpPr/>
          <p:nvPr userDrawn="1"/>
        </p:nvSpPr>
        <p:spPr>
          <a:xfrm>
            <a:off x="4471837" y="4463999"/>
            <a:ext cx="151200" cy="11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2A8DC66-29DB-D679-4D84-3E0852933CCF}"/>
              </a:ext>
            </a:extLst>
          </p:cNvPr>
          <p:cNvSpPr/>
          <p:nvPr userDrawn="1"/>
        </p:nvSpPr>
        <p:spPr>
          <a:xfrm>
            <a:off x="8304874" y="4463999"/>
            <a:ext cx="151200" cy="11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0392D422-F239-4FAB-38D9-121D4BE3A3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9999" y="3023211"/>
            <a:ext cx="3174926" cy="1116000"/>
          </a:xfrm>
          <a:ln w="19050">
            <a:noFill/>
          </a:ln>
        </p:spPr>
        <p:txBody>
          <a:bodyPr lIns="216000" anchor="ctr">
            <a:normAutofit/>
          </a:bodyPr>
          <a:lstStyle>
            <a:lvl1pPr algn="l">
              <a:buFont typeface="Arial" panose="020B0604020202020204" pitchFamily="34" charset="0"/>
              <a:buNone/>
              <a:defRPr sz="2000" b="1"/>
            </a:lvl1pPr>
          </a:lstStyle>
          <a:p>
            <a:pPr lvl="0"/>
            <a:endParaRPr lang="en-GB" dirty="0"/>
          </a:p>
        </p:txBody>
      </p:sp>
      <p:sp>
        <p:nvSpPr>
          <p:cNvPr id="25" name="Tekstin paikkamerkki 13">
            <a:extLst>
              <a:ext uri="{FF2B5EF4-FFF2-40B4-BE49-F238E27FC236}">
                <a16:creationId xmlns:a16="http://schemas.microsoft.com/office/drawing/2014/main" id="{2ED7C618-EA9F-81DE-B978-99024B522F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9999" y="4463999"/>
            <a:ext cx="3174926" cy="1116000"/>
          </a:xfrm>
          <a:ln w="19050">
            <a:noFill/>
          </a:ln>
        </p:spPr>
        <p:txBody>
          <a:bodyPr lIns="216000" anchor="ctr">
            <a:normAutofit/>
          </a:bodyPr>
          <a:lstStyle>
            <a:lvl1pPr algn="l">
              <a:buFont typeface="Arial" panose="020B0604020202020204" pitchFamily="34" charset="0"/>
              <a:buNone/>
              <a:defRPr sz="2000" b="1"/>
            </a:lvl1pPr>
          </a:lstStyle>
          <a:p>
            <a:pPr lvl="0"/>
            <a:endParaRPr lang="en-GB" dirty="0"/>
          </a:p>
        </p:txBody>
      </p:sp>
      <p:sp>
        <p:nvSpPr>
          <p:cNvPr id="26" name="Tekstin paikkamerkki 13">
            <a:extLst>
              <a:ext uri="{FF2B5EF4-FFF2-40B4-BE49-F238E27FC236}">
                <a16:creationId xmlns:a16="http://schemas.microsoft.com/office/drawing/2014/main" id="{84DC16B8-99D9-9568-AD5F-95EC3DF3EF0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23037" y="3023211"/>
            <a:ext cx="3185916" cy="1116000"/>
          </a:xfrm>
          <a:ln w="19050">
            <a:noFill/>
          </a:ln>
        </p:spPr>
        <p:txBody>
          <a:bodyPr lIns="216000" anchor="ctr">
            <a:normAutofit/>
          </a:bodyPr>
          <a:lstStyle>
            <a:lvl1pPr algn="l">
              <a:buFont typeface="Arial" panose="020B0604020202020204" pitchFamily="34" charset="0"/>
              <a:buNone/>
              <a:defRPr sz="2000" b="1"/>
            </a:lvl1pPr>
          </a:lstStyle>
          <a:p>
            <a:pPr lvl="0"/>
            <a:endParaRPr lang="en-GB" dirty="0"/>
          </a:p>
        </p:txBody>
      </p:sp>
      <p:sp>
        <p:nvSpPr>
          <p:cNvPr id="27" name="Tekstin paikkamerkki 13">
            <a:extLst>
              <a:ext uri="{FF2B5EF4-FFF2-40B4-BE49-F238E27FC236}">
                <a16:creationId xmlns:a16="http://schemas.microsoft.com/office/drawing/2014/main" id="{DFC745FD-2ABC-0DF9-F8CD-487D2936B9E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56074" y="3023211"/>
            <a:ext cx="3174926" cy="1116000"/>
          </a:xfrm>
          <a:ln w="19050">
            <a:noFill/>
          </a:ln>
        </p:spPr>
        <p:txBody>
          <a:bodyPr lIns="216000" anchor="ctr">
            <a:normAutofit/>
          </a:bodyPr>
          <a:lstStyle>
            <a:lvl1pPr algn="l">
              <a:buFont typeface="Arial" panose="020B0604020202020204" pitchFamily="34" charset="0"/>
              <a:buNone/>
              <a:defRPr sz="2000" b="1"/>
            </a:lvl1pPr>
          </a:lstStyle>
          <a:p>
            <a:pPr lvl="0"/>
            <a:endParaRPr lang="en-GB" dirty="0"/>
          </a:p>
        </p:txBody>
      </p:sp>
      <p:sp>
        <p:nvSpPr>
          <p:cNvPr id="28" name="Tekstin paikkamerkki 13">
            <a:extLst>
              <a:ext uri="{FF2B5EF4-FFF2-40B4-BE49-F238E27FC236}">
                <a16:creationId xmlns:a16="http://schemas.microsoft.com/office/drawing/2014/main" id="{A27383EE-9D6A-27E8-5E79-CF21ED74FE7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23037" y="4463999"/>
            <a:ext cx="3185916" cy="1116000"/>
          </a:xfrm>
          <a:ln w="19050">
            <a:noFill/>
          </a:ln>
        </p:spPr>
        <p:txBody>
          <a:bodyPr lIns="216000" anchor="ctr">
            <a:normAutofit/>
          </a:bodyPr>
          <a:lstStyle>
            <a:lvl1pPr algn="l">
              <a:buFont typeface="Arial" panose="020B0604020202020204" pitchFamily="34" charset="0"/>
              <a:buNone/>
              <a:defRPr sz="2000" b="1"/>
            </a:lvl1pPr>
          </a:lstStyle>
          <a:p>
            <a:pPr lvl="0"/>
            <a:endParaRPr lang="en-GB" dirty="0"/>
          </a:p>
        </p:txBody>
      </p:sp>
      <p:sp>
        <p:nvSpPr>
          <p:cNvPr id="29" name="Tekstin paikkamerkki 13">
            <a:extLst>
              <a:ext uri="{FF2B5EF4-FFF2-40B4-BE49-F238E27FC236}">
                <a16:creationId xmlns:a16="http://schemas.microsoft.com/office/drawing/2014/main" id="{060E2C76-C10A-47C0-290A-183103F166C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456074" y="4463999"/>
            <a:ext cx="3174926" cy="1116000"/>
          </a:xfrm>
          <a:ln w="19050">
            <a:noFill/>
          </a:ln>
        </p:spPr>
        <p:txBody>
          <a:bodyPr lIns="216000" anchor="ctr">
            <a:normAutofit/>
          </a:bodyPr>
          <a:lstStyle>
            <a:lvl1pPr algn="l">
              <a:buFont typeface="Arial" panose="020B0604020202020204" pitchFamily="34" charset="0"/>
              <a:buNone/>
              <a:defRPr sz="2000" b="1"/>
            </a:lvl1pPr>
          </a:lstStyle>
          <a:p>
            <a:pPr lvl="0"/>
            <a:endParaRPr lang="en-GB" dirty="0"/>
          </a:p>
        </p:txBody>
      </p:sp>
      <p:sp>
        <p:nvSpPr>
          <p:cNvPr id="9" name="Tekstin paikkamerkki 10">
            <a:extLst>
              <a:ext uri="{FF2B5EF4-FFF2-40B4-BE49-F238E27FC236}">
                <a16:creationId xmlns:a16="http://schemas.microsoft.com/office/drawing/2014/main" id="{2071E257-FFAF-2718-8DF5-A5B629A2DE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2000332"/>
            <a:ext cx="11160125" cy="483667"/>
          </a:xfrm>
        </p:spPr>
        <p:txBody>
          <a:bodyPr/>
          <a:lstStyle>
            <a:lvl1pPr>
              <a:buNone/>
              <a:tabLst>
                <a:tab pos="4487863" algn="l"/>
              </a:tabLst>
              <a:defRPr/>
            </a:lvl1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4354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55" userDrawn="1">
          <p15:clr>
            <a:srgbClr val="FBAE40"/>
          </p15:clr>
        </p15:guide>
        <p15:guide id="2" pos="325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väripalk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5CCE2E5-9484-7B42-805D-B7C8B394E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549275"/>
            <a:ext cx="11160125" cy="1214725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4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D2E88703-4253-6A8D-2919-C626D104CD91}"/>
              </a:ext>
            </a:extLst>
          </p:cNvPr>
          <p:cNvSpPr/>
          <p:nvPr userDrawn="1"/>
        </p:nvSpPr>
        <p:spPr>
          <a:xfrm>
            <a:off x="638799" y="3023211"/>
            <a:ext cx="151200" cy="11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B0106B2E-05DD-C89C-31C8-5AD758484C1A}"/>
              </a:ext>
            </a:extLst>
          </p:cNvPr>
          <p:cNvSpPr/>
          <p:nvPr userDrawn="1"/>
        </p:nvSpPr>
        <p:spPr>
          <a:xfrm>
            <a:off x="4471837" y="3023211"/>
            <a:ext cx="151200" cy="11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8172382E-6B1D-FAF8-498B-130963429ACD}"/>
              </a:ext>
            </a:extLst>
          </p:cNvPr>
          <p:cNvSpPr/>
          <p:nvPr userDrawn="1"/>
        </p:nvSpPr>
        <p:spPr>
          <a:xfrm>
            <a:off x="8304874" y="3023211"/>
            <a:ext cx="151200" cy="11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195D8A5C-D8DC-2D6F-56D8-A267688373BC}"/>
              </a:ext>
            </a:extLst>
          </p:cNvPr>
          <p:cNvSpPr/>
          <p:nvPr userDrawn="1"/>
        </p:nvSpPr>
        <p:spPr>
          <a:xfrm>
            <a:off x="638799" y="4463999"/>
            <a:ext cx="151200" cy="11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4DDF56A-DC78-DCDA-C447-5196D89AC3DB}"/>
              </a:ext>
            </a:extLst>
          </p:cNvPr>
          <p:cNvSpPr/>
          <p:nvPr userDrawn="1"/>
        </p:nvSpPr>
        <p:spPr>
          <a:xfrm>
            <a:off x="4471837" y="4463999"/>
            <a:ext cx="151200" cy="11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9AD35E"/>
              </a:solidFill>
            </a:endParaRP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0392D422-F239-4FAB-38D9-121D4BE3A3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9999" y="3023211"/>
            <a:ext cx="3174926" cy="1116000"/>
          </a:xfrm>
          <a:ln w="19050">
            <a:noFill/>
          </a:ln>
        </p:spPr>
        <p:txBody>
          <a:bodyPr lIns="216000" anchor="ctr">
            <a:normAutofit/>
          </a:bodyPr>
          <a:lstStyle>
            <a:lvl1pPr algn="l">
              <a:buFont typeface="Arial" panose="020B0604020202020204" pitchFamily="34" charset="0"/>
              <a:buNone/>
              <a:defRPr sz="2000" b="1"/>
            </a:lvl1pPr>
          </a:lstStyle>
          <a:p>
            <a:pPr lvl="0"/>
            <a:endParaRPr lang="en-GB" dirty="0"/>
          </a:p>
        </p:txBody>
      </p:sp>
      <p:sp>
        <p:nvSpPr>
          <p:cNvPr id="25" name="Tekstin paikkamerkki 13">
            <a:extLst>
              <a:ext uri="{FF2B5EF4-FFF2-40B4-BE49-F238E27FC236}">
                <a16:creationId xmlns:a16="http://schemas.microsoft.com/office/drawing/2014/main" id="{2ED7C618-EA9F-81DE-B978-99024B522F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9999" y="4463999"/>
            <a:ext cx="3174926" cy="1116000"/>
          </a:xfrm>
          <a:ln w="19050">
            <a:noFill/>
          </a:ln>
        </p:spPr>
        <p:txBody>
          <a:bodyPr lIns="216000" anchor="ctr">
            <a:normAutofit/>
          </a:bodyPr>
          <a:lstStyle>
            <a:lvl1pPr algn="l">
              <a:buFont typeface="Arial" panose="020B0604020202020204" pitchFamily="34" charset="0"/>
              <a:buNone/>
              <a:defRPr sz="2000" b="1"/>
            </a:lvl1pPr>
          </a:lstStyle>
          <a:p>
            <a:pPr lvl="0"/>
            <a:endParaRPr lang="en-GB" dirty="0"/>
          </a:p>
        </p:txBody>
      </p:sp>
      <p:sp>
        <p:nvSpPr>
          <p:cNvPr id="26" name="Tekstin paikkamerkki 13">
            <a:extLst>
              <a:ext uri="{FF2B5EF4-FFF2-40B4-BE49-F238E27FC236}">
                <a16:creationId xmlns:a16="http://schemas.microsoft.com/office/drawing/2014/main" id="{84DC16B8-99D9-9568-AD5F-95EC3DF3EF0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23037" y="3023211"/>
            <a:ext cx="3185916" cy="1116000"/>
          </a:xfrm>
          <a:ln w="19050">
            <a:noFill/>
          </a:ln>
        </p:spPr>
        <p:txBody>
          <a:bodyPr lIns="216000" anchor="ctr">
            <a:normAutofit/>
          </a:bodyPr>
          <a:lstStyle>
            <a:lvl1pPr algn="l">
              <a:buFont typeface="Arial" panose="020B0604020202020204" pitchFamily="34" charset="0"/>
              <a:buNone/>
              <a:defRPr sz="2000" b="1"/>
            </a:lvl1pPr>
          </a:lstStyle>
          <a:p>
            <a:pPr lvl="0"/>
            <a:endParaRPr lang="en-GB" dirty="0"/>
          </a:p>
        </p:txBody>
      </p:sp>
      <p:sp>
        <p:nvSpPr>
          <p:cNvPr id="27" name="Tekstin paikkamerkki 13">
            <a:extLst>
              <a:ext uri="{FF2B5EF4-FFF2-40B4-BE49-F238E27FC236}">
                <a16:creationId xmlns:a16="http://schemas.microsoft.com/office/drawing/2014/main" id="{DFC745FD-2ABC-0DF9-F8CD-487D2936B9E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56074" y="3023211"/>
            <a:ext cx="3174926" cy="1116000"/>
          </a:xfrm>
          <a:ln w="19050">
            <a:noFill/>
          </a:ln>
        </p:spPr>
        <p:txBody>
          <a:bodyPr lIns="216000" anchor="ctr">
            <a:normAutofit/>
          </a:bodyPr>
          <a:lstStyle>
            <a:lvl1pPr algn="l">
              <a:buFont typeface="Arial" panose="020B0604020202020204" pitchFamily="34" charset="0"/>
              <a:buNone/>
              <a:defRPr sz="2000" b="1"/>
            </a:lvl1pPr>
          </a:lstStyle>
          <a:p>
            <a:pPr lvl="0"/>
            <a:endParaRPr lang="en-GB" dirty="0"/>
          </a:p>
        </p:txBody>
      </p:sp>
      <p:sp>
        <p:nvSpPr>
          <p:cNvPr id="28" name="Tekstin paikkamerkki 13">
            <a:extLst>
              <a:ext uri="{FF2B5EF4-FFF2-40B4-BE49-F238E27FC236}">
                <a16:creationId xmlns:a16="http://schemas.microsoft.com/office/drawing/2014/main" id="{A27383EE-9D6A-27E8-5E79-CF21ED74FE7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23037" y="4463999"/>
            <a:ext cx="3185916" cy="1116000"/>
          </a:xfrm>
          <a:ln w="19050">
            <a:noFill/>
          </a:ln>
        </p:spPr>
        <p:txBody>
          <a:bodyPr lIns="216000" anchor="ctr">
            <a:normAutofit/>
          </a:bodyPr>
          <a:lstStyle>
            <a:lvl1pPr algn="l">
              <a:buFont typeface="Arial" panose="020B0604020202020204" pitchFamily="34" charset="0"/>
              <a:buNone/>
              <a:defRPr sz="2000" b="1"/>
            </a:lvl1pPr>
          </a:lstStyle>
          <a:p>
            <a:pPr lvl="0"/>
            <a:endParaRPr lang="en-GB" dirty="0"/>
          </a:p>
        </p:txBody>
      </p:sp>
      <p:sp>
        <p:nvSpPr>
          <p:cNvPr id="9" name="Tekstin paikkamerkki 10">
            <a:extLst>
              <a:ext uri="{FF2B5EF4-FFF2-40B4-BE49-F238E27FC236}">
                <a16:creationId xmlns:a16="http://schemas.microsoft.com/office/drawing/2014/main" id="{2071E257-FFAF-2718-8DF5-A5B629A2DE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2000332"/>
            <a:ext cx="11160125" cy="483667"/>
          </a:xfrm>
        </p:spPr>
        <p:txBody>
          <a:bodyPr/>
          <a:lstStyle>
            <a:lvl1pPr>
              <a:buNone/>
              <a:tabLst>
                <a:tab pos="4487863" algn="l"/>
              </a:tabLst>
              <a:defRPr/>
            </a:lvl1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1982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55" userDrawn="1">
          <p15:clr>
            <a:srgbClr val="FBAE40"/>
          </p15:clr>
        </p15:guide>
        <p15:guide id="2" pos="325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4E0834-E23B-8E46-85F2-9361F53F3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49275"/>
            <a:ext cx="8460062" cy="14397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endParaRPr lang="fi-FI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7C1276-1C16-D39B-80F8-BDA731AC4A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438400"/>
            <a:ext cx="5310187" cy="3870325"/>
          </a:xfrm>
        </p:spPr>
        <p:txBody>
          <a:bodyPr/>
          <a:lstStyle/>
          <a:p>
            <a:pPr lvl="0"/>
            <a:endParaRPr lang="fi-FI" noProof="0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54A2198-2859-47D0-655B-18B02B5E0C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5877" y="2438399"/>
            <a:ext cx="5289845" cy="3870325"/>
          </a:xfrm>
        </p:spPr>
        <p:txBody>
          <a:bodyPr/>
          <a:lstStyle/>
          <a:p>
            <a:pPr lvl="0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17800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tekstiä (laajemp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4E0834-E23B-8E46-85F2-9361F53F3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49275"/>
            <a:ext cx="8460062" cy="7647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endParaRPr lang="fi-FI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7C1276-1C16-D39B-80F8-BDA731AC4A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1000" y="1629001"/>
            <a:ext cx="4995125" cy="4679725"/>
          </a:xfrm>
        </p:spPr>
        <p:txBody>
          <a:bodyPr/>
          <a:lstStyle/>
          <a:p>
            <a:pPr lvl="0"/>
            <a:endParaRPr lang="fi-FI" noProof="0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54A2198-2859-47D0-655B-18B02B5E0C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5877" y="1629000"/>
            <a:ext cx="5289845" cy="4679725"/>
          </a:xfrm>
        </p:spPr>
        <p:txBody>
          <a:bodyPr/>
          <a:lstStyle/>
          <a:p>
            <a:pPr lvl="0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68794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kuvaus + 3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4E0834-E23B-8E46-85F2-9361F53F3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774275"/>
            <a:ext cx="8460062" cy="14397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endParaRPr lang="fi-FI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7C1276-1C16-D39B-80F8-BDA731AC4A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265463"/>
            <a:ext cx="8460062" cy="983537"/>
          </a:xfrm>
        </p:spPr>
        <p:txBody>
          <a:bodyPr/>
          <a:lstStyle>
            <a:lvl1pPr>
              <a:defRPr sz="2200"/>
            </a:lvl1pPr>
          </a:lstStyle>
          <a:p>
            <a:pPr lvl="0"/>
            <a:endParaRPr lang="fi-FI" noProof="0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54A2198-2859-47D0-655B-18B02B5E0C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66000" y="3454946"/>
            <a:ext cx="3492000" cy="2821608"/>
          </a:xfrm>
        </p:spPr>
        <p:txBody>
          <a:bodyPr anchor="t"/>
          <a:lstStyle>
            <a:lvl1pPr>
              <a:spcBef>
                <a:spcPts val="600"/>
              </a:spcBef>
              <a:defRPr sz="1800"/>
            </a:lvl1pPr>
          </a:lstStyle>
          <a:p>
            <a:pPr lvl="0"/>
            <a:endParaRPr lang="fi-FI" noProof="0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01B11701-2786-1307-CA00-56AB5E2C1B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7799" y="4830497"/>
            <a:ext cx="7398539" cy="1613503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</a:lstStyle>
          <a:p>
            <a:pPr lvl="0"/>
            <a:endParaRPr lang="fi-FI" noProof="0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1405EF4-C746-F117-DAF7-0DF04A82A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000" y="3429001"/>
            <a:ext cx="7380000" cy="130499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</a:lstStyle>
          <a:p>
            <a:pPr lvl="0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5848571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inen + kuva 50 %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092D7DFA-143E-034C-819C-D16AD7ACA94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44599" y="98998"/>
            <a:ext cx="5946601" cy="6660003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201415F-A7F7-1D42-923F-BECF43CBD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684000"/>
            <a:ext cx="5265062" cy="1530000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4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953A7DD9-1B32-0A4A-9B5E-5DE11E0132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2349000"/>
            <a:ext cx="5265062" cy="351998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fi-F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DDD4D6C-5AF2-2757-A1A9-78A7F879832F}"/>
              </a:ext>
            </a:extLst>
          </p:cNvPr>
          <p:cNvGrpSpPr/>
          <p:nvPr userDrawn="1"/>
        </p:nvGrpSpPr>
        <p:grpSpPr>
          <a:xfrm>
            <a:off x="-1801" y="0"/>
            <a:ext cx="12193801" cy="6859322"/>
            <a:chOff x="-1801" y="0"/>
            <a:chExt cx="12193801" cy="685800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86F8929-0D7E-2D42-8FBA-FAEF37D332E7}"/>
                </a:ext>
              </a:extLst>
            </p:cNvPr>
            <p:cNvSpPr/>
            <p:nvPr userDrawn="1"/>
          </p:nvSpPr>
          <p:spPr>
            <a:xfrm>
              <a:off x="0" y="6759001"/>
              <a:ext cx="12168000" cy="98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E07563F-BF17-208F-55E1-8DF6CB05035B}"/>
                </a:ext>
              </a:extLst>
            </p:cNvPr>
            <p:cNvSpPr/>
            <p:nvPr userDrawn="1"/>
          </p:nvSpPr>
          <p:spPr>
            <a:xfrm>
              <a:off x="0" y="0"/>
              <a:ext cx="12168000" cy="98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CC1697-67A2-DB4E-357D-8BBA71B2D1D8}"/>
                </a:ext>
              </a:extLst>
            </p:cNvPr>
            <p:cNvSpPr/>
            <p:nvPr userDrawn="1"/>
          </p:nvSpPr>
          <p:spPr>
            <a:xfrm rot="5400000">
              <a:off x="-3371401" y="3369600"/>
              <a:ext cx="6840000" cy="10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BF39C9F-304F-C058-CD4D-AC164324C83D}"/>
                </a:ext>
              </a:extLst>
            </p:cNvPr>
            <p:cNvSpPr/>
            <p:nvPr userDrawn="1"/>
          </p:nvSpPr>
          <p:spPr>
            <a:xfrm rot="5400000">
              <a:off x="8712600" y="3378601"/>
              <a:ext cx="6858002" cy="1007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79EA679-C687-6F35-AE53-2DDEC97D23D1}"/>
              </a:ext>
            </a:extLst>
          </p:cNvPr>
          <p:cNvSpPr/>
          <p:nvPr userDrawn="1"/>
        </p:nvSpPr>
        <p:spPr>
          <a:xfrm rot="5400000">
            <a:off x="2676000" y="3388920"/>
            <a:ext cx="6840000" cy="1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 </a:t>
            </a:r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68EAB4-D66A-39D6-27E9-501E0DAE05B3}"/>
              </a:ext>
            </a:extLst>
          </p:cNvPr>
          <p:cNvGrpSpPr/>
          <p:nvPr userDrawn="1"/>
        </p:nvGrpSpPr>
        <p:grpSpPr>
          <a:xfrm>
            <a:off x="606000" y="5941720"/>
            <a:ext cx="397897" cy="507668"/>
            <a:chOff x="1396152" y="5934746"/>
            <a:chExt cx="397897" cy="507668"/>
          </a:xfrm>
          <a:solidFill>
            <a:schemeClr val="tx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DDBF437-3550-7C2E-5D85-4FEBB4CB77EC}"/>
                </a:ext>
              </a:extLst>
            </p:cNvPr>
            <p:cNvSpPr/>
            <p:nvPr/>
          </p:nvSpPr>
          <p:spPr>
            <a:xfrm>
              <a:off x="1396152" y="5934746"/>
              <a:ext cx="181275" cy="179888"/>
            </a:xfrm>
            <a:custGeom>
              <a:avLst/>
              <a:gdLst>
                <a:gd name="csX0" fmla="*/ 0 w 181275"/>
                <a:gd name="csY0" fmla="*/ 89944 h 179888"/>
                <a:gd name="csX1" fmla="*/ 90638 w 181275"/>
                <a:gd name="csY1" fmla="*/ 179889 h 179888"/>
                <a:gd name="csX2" fmla="*/ 181276 w 181275"/>
                <a:gd name="csY2" fmla="*/ 89944 h 179888"/>
                <a:gd name="csX3" fmla="*/ 90638 w 181275"/>
                <a:gd name="csY3" fmla="*/ 0 h 179888"/>
                <a:gd name="csX4" fmla="*/ 0 w 181275"/>
                <a:gd name="csY4" fmla="*/ 89944 h 1798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81275" h="179888">
                  <a:moveTo>
                    <a:pt x="0" y="89944"/>
                  </a:moveTo>
                  <a:cubicBezTo>
                    <a:pt x="0" y="139583"/>
                    <a:pt x="40617" y="179889"/>
                    <a:pt x="90638" y="179889"/>
                  </a:cubicBezTo>
                  <a:cubicBezTo>
                    <a:pt x="140659" y="179889"/>
                    <a:pt x="181276" y="139583"/>
                    <a:pt x="181276" y="89944"/>
                  </a:cubicBezTo>
                  <a:cubicBezTo>
                    <a:pt x="181276" y="40306"/>
                    <a:pt x="140659" y="0"/>
                    <a:pt x="90638" y="0"/>
                  </a:cubicBezTo>
                  <a:cubicBezTo>
                    <a:pt x="40617" y="103"/>
                    <a:pt x="0" y="40306"/>
                    <a:pt x="0" y="89944"/>
                  </a:cubicBezTo>
                </a:path>
              </a:pathLst>
            </a:custGeom>
            <a:grpFill/>
            <a:ln w="10301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8362BC5-D559-2EC0-3A43-BC8B0A57C98F}"/>
                </a:ext>
              </a:extLst>
            </p:cNvPr>
            <p:cNvSpPr/>
            <p:nvPr/>
          </p:nvSpPr>
          <p:spPr>
            <a:xfrm>
              <a:off x="1396152" y="6090226"/>
              <a:ext cx="397897" cy="352188"/>
            </a:xfrm>
            <a:custGeom>
              <a:avLst/>
              <a:gdLst>
                <a:gd name="csX0" fmla="*/ 316768 w 397897"/>
                <a:gd name="csY0" fmla="*/ 150352 h 352188"/>
                <a:gd name="csX1" fmla="*/ 322038 w 397897"/>
                <a:gd name="csY1" fmla="*/ 150557 h 352188"/>
                <a:gd name="csX2" fmla="*/ 397897 w 397897"/>
                <a:gd name="csY2" fmla="*/ 75278 h 352188"/>
                <a:gd name="csX3" fmla="*/ 322038 w 397897"/>
                <a:gd name="csY3" fmla="*/ 0 h 352188"/>
                <a:gd name="csX4" fmla="*/ 247213 w 397897"/>
                <a:gd name="csY4" fmla="*/ 62971 h 352188"/>
                <a:gd name="csX5" fmla="*/ 215175 w 397897"/>
                <a:gd name="csY5" fmla="*/ 142352 h 352188"/>
                <a:gd name="csX6" fmla="*/ 103557 w 397897"/>
                <a:gd name="csY6" fmla="*/ 152506 h 352188"/>
                <a:gd name="csX7" fmla="*/ 0 w 397897"/>
                <a:gd name="csY7" fmla="*/ 252296 h 352188"/>
                <a:gd name="csX8" fmla="*/ 100663 w 397897"/>
                <a:gd name="csY8" fmla="*/ 352188 h 352188"/>
                <a:gd name="csX9" fmla="*/ 200396 w 397897"/>
                <a:gd name="csY9" fmla="*/ 265731 h 352188"/>
                <a:gd name="csX10" fmla="*/ 234398 w 397897"/>
                <a:gd name="csY10" fmla="*/ 165838 h 352188"/>
                <a:gd name="csX11" fmla="*/ 316768 w 397897"/>
                <a:gd name="csY11" fmla="*/ 150352 h 3521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97897" h="352188">
                  <a:moveTo>
                    <a:pt x="316768" y="150352"/>
                  </a:moveTo>
                  <a:lnTo>
                    <a:pt x="322038" y="150557"/>
                  </a:lnTo>
                  <a:cubicBezTo>
                    <a:pt x="363895" y="150557"/>
                    <a:pt x="397897" y="116815"/>
                    <a:pt x="397897" y="75278"/>
                  </a:cubicBezTo>
                  <a:cubicBezTo>
                    <a:pt x="397897" y="33742"/>
                    <a:pt x="363895" y="0"/>
                    <a:pt x="322038" y="0"/>
                  </a:cubicBezTo>
                  <a:cubicBezTo>
                    <a:pt x="284316" y="0"/>
                    <a:pt x="253104" y="27281"/>
                    <a:pt x="247213" y="62971"/>
                  </a:cubicBezTo>
                  <a:cubicBezTo>
                    <a:pt x="238222" y="97842"/>
                    <a:pt x="233778" y="128917"/>
                    <a:pt x="215175" y="142352"/>
                  </a:cubicBezTo>
                  <a:cubicBezTo>
                    <a:pt x="179519" y="168197"/>
                    <a:pt x="122676" y="151377"/>
                    <a:pt x="103557" y="152506"/>
                  </a:cubicBezTo>
                  <a:cubicBezTo>
                    <a:pt x="45061" y="152403"/>
                    <a:pt x="0" y="197119"/>
                    <a:pt x="0" y="252296"/>
                  </a:cubicBezTo>
                  <a:cubicBezTo>
                    <a:pt x="0" y="307473"/>
                    <a:pt x="45061" y="352188"/>
                    <a:pt x="100663" y="352188"/>
                  </a:cubicBezTo>
                  <a:cubicBezTo>
                    <a:pt x="151614" y="352188"/>
                    <a:pt x="193781" y="314549"/>
                    <a:pt x="200396" y="265731"/>
                  </a:cubicBezTo>
                  <a:cubicBezTo>
                    <a:pt x="204219" y="248706"/>
                    <a:pt x="199259" y="190658"/>
                    <a:pt x="234398" y="165838"/>
                  </a:cubicBezTo>
                  <a:cubicBezTo>
                    <a:pt x="252277" y="153326"/>
                    <a:pt x="303745" y="150352"/>
                    <a:pt x="316768" y="150352"/>
                  </a:cubicBezTo>
                </a:path>
              </a:pathLst>
            </a:custGeom>
            <a:grpFill/>
            <a:ln w="10301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8224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aleanpunainen + kuva 50 %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092D7DFA-143E-034C-819C-D16AD7ACA94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44599" y="98998"/>
            <a:ext cx="5946601" cy="6660003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201415F-A7F7-1D42-923F-BECF43CBD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684000"/>
            <a:ext cx="5265062" cy="1530000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4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953A7DD9-1B32-0A4A-9B5E-5DE11E0132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2349000"/>
            <a:ext cx="5265062" cy="351998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fi-F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DDD4D6C-5AF2-2757-A1A9-78A7F879832F}"/>
              </a:ext>
            </a:extLst>
          </p:cNvPr>
          <p:cNvGrpSpPr/>
          <p:nvPr userDrawn="1"/>
        </p:nvGrpSpPr>
        <p:grpSpPr>
          <a:xfrm>
            <a:off x="-1801" y="0"/>
            <a:ext cx="12193801" cy="6858000"/>
            <a:chOff x="-1801" y="0"/>
            <a:chExt cx="12193801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86F8929-0D7E-2D42-8FBA-FAEF37D332E7}"/>
                </a:ext>
              </a:extLst>
            </p:cNvPr>
            <p:cNvSpPr/>
            <p:nvPr userDrawn="1"/>
          </p:nvSpPr>
          <p:spPr>
            <a:xfrm>
              <a:off x="0" y="6759001"/>
              <a:ext cx="12168000" cy="98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E07563F-BF17-208F-55E1-8DF6CB05035B}"/>
                </a:ext>
              </a:extLst>
            </p:cNvPr>
            <p:cNvSpPr/>
            <p:nvPr userDrawn="1"/>
          </p:nvSpPr>
          <p:spPr>
            <a:xfrm>
              <a:off x="0" y="0"/>
              <a:ext cx="12168000" cy="98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CC1697-67A2-DB4E-357D-8BBA71B2D1D8}"/>
                </a:ext>
              </a:extLst>
            </p:cNvPr>
            <p:cNvSpPr/>
            <p:nvPr userDrawn="1"/>
          </p:nvSpPr>
          <p:spPr>
            <a:xfrm rot="5400000">
              <a:off x="-3371401" y="3369600"/>
              <a:ext cx="6840000" cy="10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BF39C9F-304F-C058-CD4D-AC164324C83D}"/>
                </a:ext>
              </a:extLst>
            </p:cNvPr>
            <p:cNvSpPr/>
            <p:nvPr userDrawn="1"/>
          </p:nvSpPr>
          <p:spPr>
            <a:xfrm rot="5400000">
              <a:off x="8712600" y="3378600"/>
              <a:ext cx="6858000" cy="10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79EA679-C687-6F35-AE53-2DDEC97D23D1}"/>
              </a:ext>
            </a:extLst>
          </p:cNvPr>
          <p:cNvSpPr/>
          <p:nvPr userDrawn="1"/>
        </p:nvSpPr>
        <p:spPr>
          <a:xfrm rot="5400000">
            <a:off x="2676000" y="3388920"/>
            <a:ext cx="6840000" cy="1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 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C5FE1D-E498-0A58-D162-B9F78B0971FA}"/>
              </a:ext>
            </a:extLst>
          </p:cNvPr>
          <p:cNvGrpSpPr/>
          <p:nvPr userDrawn="1"/>
        </p:nvGrpSpPr>
        <p:grpSpPr>
          <a:xfrm>
            <a:off x="606000" y="5941720"/>
            <a:ext cx="397897" cy="507668"/>
            <a:chOff x="1396152" y="5934746"/>
            <a:chExt cx="397897" cy="507668"/>
          </a:xfrm>
          <a:solidFill>
            <a:schemeClr val="tx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1962659-BF23-0FDE-ACF3-C9E1C6AE3822}"/>
                </a:ext>
              </a:extLst>
            </p:cNvPr>
            <p:cNvSpPr/>
            <p:nvPr/>
          </p:nvSpPr>
          <p:spPr>
            <a:xfrm>
              <a:off x="1396152" y="5934746"/>
              <a:ext cx="181275" cy="179888"/>
            </a:xfrm>
            <a:custGeom>
              <a:avLst/>
              <a:gdLst>
                <a:gd name="csX0" fmla="*/ 0 w 181275"/>
                <a:gd name="csY0" fmla="*/ 89944 h 179888"/>
                <a:gd name="csX1" fmla="*/ 90638 w 181275"/>
                <a:gd name="csY1" fmla="*/ 179889 h 179888"/>
                <a:gd name="csX2" fmla="*/ 181276 w 181275"/>
                <a:gd name="csY2" fmla="*/ 89944 h 179888"/>
                <a:gd name="csX3" fmla="*/ 90638 w 181275"/>
                <a:gd name="csY3" fmla="*/ 0 h 179888"/>
                <a:gd name="csX4" fmla="*/ 0 w 181275"/>
                <a:gd name="csY4" fmla="*/ 89944 h 1798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81275" h="179888">
                  <a:moveTo>
                    <a:pt x="0" y="89944"/>
                  </a:moveTo>
                  <a:cubicBezTo>
                    <a:pt x="0" y="139583"/>
                    <a:pt x="40617" y="179889"/>
                    <a:pt x="90638" y="179889"/>
                  </a:cubicBezTo>
                  <a:cubicBezTo>
                    <a:pt x="140659" y="179889"/>
                    <a:pt x="181276" y="139583"/>
                    <a:pt x="181276" y="89944"/>
                  </a:cubicBezTo>
                  <a:cubicBezTo>
                    <a:pt x="181276" y="40306"/>
                    <a:pt x="140659" y="0"/>
                    <a:pt x="90638" y="0"/>
                  </a:cubicBezTo>
                  <a:cubicBezTo>
                    <a:pt x="40617" y="103"/>
                    <a:pt x="0" y="40306"/>
                    <a:pt x="0" y="89944"/>
                  </a:cubicBezTo>
                </a:path>
              </a:pathLst>
            </a:custGeom>
            <a:grpFill/>
            <a:ln w="10301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67964CB-6331-53B2-969E-3DBA9DC86713}"/>
                </a:ext>
              </a:extLst>
            </p:cNvPr>
            <p:cNvSpPr/>
            <p:nvPr/>
          </p:nvSpPr>
          <p:spPr>
            <a:xfrm>
              <a:off x="1396152" y="6090226"/>
              <a:ext cx="397897" cy="352188"/>
            </a:xfrm>
            <a:custGeom>
              <a:avLst/>
              <a:gdLst>
                <a:gd name="csX0" fmla="*/ 316768 w 397897"/>
                <a:gd name="csY0" fmla="*/ 150352 h 352188"/>
                <a:gd name="csX1" fmla="*/ 322038 w 397897"/>
                <a:gd name="csY1" fmla="*/ 150557 h 352188"/>
                <a:gd name="csX2" fmla="*/ 397897 w 397897"/>
                <a:gd name="csY2" fmla="*/ 75278 h 352188"/>
                <a:gd name="csX3" fmla="*/ 322038 w 397897"/>
                <a:gd name="csY3" fmla="*/ 0 h 352188"/>
                <a:gd name="csX4" fmla="*/ 247213 w 397897"/>
                <a:gd name="csY4" fmla="*/ 62971 h 352188"/>
                <a:gd name="csX5" fmla="*/ 215175 w 397897"/>
                <a:gd name="csY5" fmla="*/ 142352 h 352188"/>
                <a:gd name="csX6" fmla="*/ 103557 w 397897"/>
                <a:gd name="csY6" fmla="*/ 152506 h 352188"/>
                <a:gd name="csX7" fmla="*/ 0 w 397897"/>
                <a:gd name="csY7" fmla="*/ 252296 h 352188"/>
                <a:gd name="csX8" fmla="*/ 100663 w 397897"/>
                <a:gd name="csY8" fmla="*/ 352188 h 352188"/>
                <a:gd name="csX9" fmla="*/ 200396 w 397897"/>
                <a:gd name="csY9" fmla="*/ 265731 h 352188"/>
                <a:gd name="csX10" fmla="*/ 234398 w 397897"/>
                <a:gd name="csY10" fmla="*/ 165838 h 352188"/>
                <a:gd name="csX11" fmla="*/ 316768 w 397897"/>
                <a:gd name="csY11" fmla="*/ 150352 h 3521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97897" h="352188">
                  <a:moveTo>
                    <a:pt x="316768" y="150352"/>
                  </a:moveTo>
                  <a:lnTo>
                    <a:pt x="322038" y="150557"/>
                  </a:lnTo>
                  <a:cubicBezTo>
                    <a:pt x="363895" y="150557"/>
                    <a:pt x="397897" y="116815"/>
                    <a:pt x="397897" y="75278"/>
                  </a:cubicBezTo>
                  <a:cubicBezTo>
                    <a:pt x="397897" y="33742"/>
                    <a:pt x="363895" y="0"/>
                    <a:pt x="322038" y="0"/>
                  </a:cubicBezTo>
                  <a:cubicBezTo>
                    <a:pt x="284316" y="0"/>
                    <a:pt x="253104" y="27281"/>
                    <a:pt x="247213" y="62971"/>
                  </a:cubicBezTo>
                  <a:cubicBezTo>
                    <a:pt x="238222" y="97842"/>
                    <a:pt x="233778" y="128917"/>
                    <a:pt x="215175" y="142352"/>
                  </a:cubicBezTo>
                  <a:cubicBezTo>
                    <a:pt x="179519" y="168197"/>
                    <a:pt x="122676" y="151377"/>
                    <a:pt x="103557" y="152506"/>
                  </a:cubicBezTo>
                  <a:cubicBezTo>
                    <a:pt x="45061" y="152403"/>
                    <a:pt x="0" y="197119"/>
                    <a:pt x="0" y="252296"/>
                  </a:cubicBezTo>
                  <a:cubicBezTo>
                    <a:pt x="0" y="307473"/>
                    <a:pt x="45061" y="352188"/>
                    <a:pt x="100663" y="352188"/>
                  </a:cubicBezTo>
                  <a:cubicBezTo>
                    <a:pt x="151614" y="352188"/>
                    <a:pt x="193781" y="314549"/>
                    <a:pt x="200396" y="265731"/>
                  </a:cubicBezTo>
                  <a:cubicBezTo>
                    <a:pt x="204219" y="248706"/>
                    <a:pt x="199259" y="190658"/>
                    <a:pt x="234398" y="165838"/>
                  </a:cubicBezTo>
                  <a:cubicBezTo>
                    <a:pt x="252277" y="153326"/>
                    <a:pt x="303745" y="150352"/>
                    <a:pt x="316768" y="150352"/>
                  </a:cubicBezTo>
                </a:path>
              </a:pathLst>
            </a:custGeom>
            <a:grpFill/>
            <a:ln w="10301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11481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: kuva oike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1A0812F-6F13-F84A-A006-0F62508577E3}"/>
              </a:ext>
            </a:extLst>
          </p:cNvPr>
          <p:cNvSpPr txBox="1">
            <a:spLocks/>
          </p:cNvSpPr>
          <p:nvPr userDrawn="1"/>
        </p:nvSpPr>
        <p:spPr>
          <a:xfrm>
            <a:off x="668079" y="1754373"/>
            <a:ext cx="6094228" cy="39234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 spc="-150">
                <a:solidFill>
                  <a:srgbClr val="7F1923"/>
                </a:solidFill>
                <a:latin typeface="Quicksand" panose="02070303000000060000" pitchFamily="18" charset="77"/>
                <a:ea typeface="+mj-ea"/>
                <a:cs typeface="Arial" panose="020B0604020202020204" pitchFamily="34" charset="0"/>
              </a:defRPr>
            </a:lvl1pPr>
          </a:lstStyle>
          <a:p>
            <a:endParaRPr lang="fi-FI" sz="8000" spc="-150">
              <a:solidFill>
                <a:schemeClr val="bg1"/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8B36934-D833-9643-BB8F-A47474E7E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5094001"/>
            <a:ext cx="5895062" cy="1418954"/>
          </a:xfrm>
        </p:spPr>
        <p:txBody>
          <a:bodyPr>
            <a:normAutofit/>
          </a:bodyPr>
          <a:lstStyle>
            <a:lvl1pPr marL="0" indent="0" algn="l">
              <a:buNone/>
              <a:defRPr sz="18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i-FI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2080C9F-37BD-5E4D-9251-F2EA5A65C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034000"/>
            <a:ext cx="6480062" cy="2803296"/>
          </a:xfrm>
        </p:spPr>
        <p:txBody>
          <a:bodyPr anchor="b">
            <a:noAutofit/>
          </a:bodyPr>
          <a:lstStyle>
            <a:lvl1pPr algn="l">
              <a:lnSpc>
                <a:spcPts val="6000"/>
              </a:lnSpc>
              <a:defRPr sz="6000" spc="-15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77539A-E560-588B-92DB-18834E0703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48141" y="98998"/>
            <a:ext cx="4943059" cy="667158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F3F9A0-ABCD-AFFD-49F1-AFE4072D72E1}"/>
              </a:ext>
            </a:extLst>
          </p:cNvPr>
          <p:cNvGrpSpPr/>
          <p:nvPr userDrawn="1"/>
        </p:nvGrpSpPr>
        <p:grpSpPr>
          <a:xfrm>
            <a:off x="-1801" y="0"/>
            <a:ext cx="12193801" cy="6858000"/>
            <a:chOff x="-1801" y="0"/>
            <a:chExt cx="12193801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045D587-B1AA-70D3-7232-4B3D466CD3AB}"/>
                </a:ext>
              </a:extLst>
            </p:cNvPr>
            <p:cNvSpPr/>
            <p:nvPr userDrawn="1"/>
          </p:nvSpPr>
          <p:spPr>
            <a:xfrm>
              <a:off x="0" y="6759001"/>
              <a:ext cx="12168000" cy="98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6AD9C10-BA2A-5F47-9A6D-1F837BBF5A43}"/>
                </a:ext>
              </a:extLst>
            </p:cNvPr>
            <p:cNvSpPr/>
            <p:nvPr userDrawn="1"/>
          </p:nvSpPr>
          <p:spPr>
            <a:xfrm>
              <a:off x="0" y="0"/>
              <a:ext cx="12168000" cy="98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B057403-4221-4AC9-C99B-CF1AC182A2C7}"/>
                </a:ext>
              </a:extLst>
            </p:cNvPr>
            <p:cNvSpPr/>
            <p:nvPr userDrawn="1"/>
          </p:nvSpPr>
          <p:spPr>
            <a:xfrm rot="5400000">
              <a:off x="-3371401" y="3369600"/>
              <a:ext cx="6840000" cy="10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2B29877-9198-9F25-2DC6-6CB05C1F4971}"/>
                </a:ext>
              </a:extLst>
            </p:cNvPr>
            <p:cNvSpPr/>
            <p:nvPr userDrawn="1"/>
          </p:nvSpPr>
          <p:spPr>
            <a:xfrm rot="5400000">
              <a:off x="8721600" y="3369600"/>
              <a:ext cx="6840000" cy="10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93537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ltainen + kuva 50 %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092D7DFA-143E-034C-819C-D16AD7ACA94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44599" y="98998"/>
            <a:ext cx="5946601" cy="6660003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201415F-A7F7-1D42-923F-BECF43CBD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684000"/>
            <a:ext cx="5265062" cy="1530000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4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953A7DD9-1B32-0A4A-9B5E-5DE11E0132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2349000"/>
            <a:ext cx="5265062" cy="351998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fi-F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DDD4D6C-5AF2-2757-A1A9-78A7F879832F}"/>
              </a:ext>
            </a:extLst>
          </p:cNvPr>
          <p:cNvGrpSpPr/>
          <p:nvPr userDrawn="1"/>
        </p:nvGrpSpPr>
        <p:grpSpPr>
          <a:xfrm>
            <a:off x="-1801" y="0"/>
            <a:ext cx="12193801" cy="6858000"/>
            <a:chOff x="-1801" y="0"/>
            <a:chExt cx="12193801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86F8929-0D7E-2D42-8FBA-FAEF37D332E7}"/>
                </a:ext>
              </a:extLst>
            </p:cNvPr>
            <p:cNvSpPr/>
            <p:nvPr userDrawn="1"/>
          </p:nvSpPr>
          <p:spPr>
            <a:xfrm>
              <a:off x="0" y="6759001"/>
              <a:ext cx="12168000" cy="98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E07563F-BF17-208F-55E1-8DF6CB05035B}"/>
                </a:ext>
              </a:extLst>
            </p:cNvPr>
            <p:cNvSpPr/>
            <p:nvPr userDrawn="1"/>
          </p:nvSpPr>
          <p:spPr>
            <a:xfrm>
              <a:off x="0" y="0"/>
              <a:ext cx="12168000" cy="98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CC1697-67A2-DB4E-357D-8BBA71B2D1D8}"/>
                </a:ext>
              </a:extLst>
            </p:cNvPr>
            <p:cNvSpPr/>
            <p:nvPr userDrawn="1"/>
          </p:nvSpPr>
          <p:spPr>
            <a:xfrm rot="5400000">
              <a:off x="-3371401" y="3369600"/>
              <a:ext cx="6840000" cy="10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BF39C9F-304F-C058-CD4D-AC164324C83D}"/>
                </a:ext>
              </a:extLst>
            </p:cNvPr>
            <p:cNvSpPr/>
            <p:nvPr userDrawn="1"/>
          </p:nvSpPr>
          <p:spPr>
            <a:xfrm rot="5400000">
              <a:off x="8712600" y="3378600"/>
              <a:ext cx="6858000" cy="10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79EA679-C687-6F35-AE53-2DDEC97D23D1}"/>
              </a:ext>
            </a:extLst>
          </p:cNvPr>
          <p:cNvSpPr/>
          <p:nvPr userDrawn="1"/>
        </p:nvSpPr>
        <p:spPr>
          <a:xfrm rot="5400000">
            <a:off x="2676000" y="3388920"/>
            <a:ext cx="6840000" cy="1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 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955A59-015F-F981-D69C-5DE2C5FA1E7D}"/>
              </a:ext>
            </a:extLst>
          </p:cNvPr>
          <p:cNvGrpSpPr/>
          <p:nvPr userDrawn="1"/>
        </p:nvGrpSpPr>
        <p:grpSpPr>
          <a:xfrm>
            <a:off x="606000" y="5941720"/>
            <a:ext cx="397897" cy="507668"/>
            <a:chOff x="1396152" y="5934746"/>
            <a:chExt cx="397897" cy="507668"/>
          </a:xfrm>
          <a:solidFill>
            <a:schemeClr val="tx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2384ED8-AD87-FF7A-9169-DD526531EA58}"/>
                </a:ext>
              </a:extLst>
            </p:cNvPr>
            <p:cNvSpPr/>
            <p:nvPr/>
          </p:nvSpPr>
          <p:spPr>
            <a:xfrm>
              <a:off x="1396152" y="5934746"/>
              <a:ext cx="181275" cy="179888"/>
            </a:xfrm>
            <a:custGeom>
              <a:avLst/>
              <a:gdLst>
                <a:gd name="csX0" fmla="*/ 0 w 181275"/>
                <a:gd name="csY0" fmla="*/ 89944 h 179888"/>
                <a:gd name="csX1" fmla="*/ 90638 w 181275"/>
                <a:gd name="csY1" fmla="*/ 179889 h 179888"/>
                <a:gd name="csX2" fmla="*/ 181276 w 181275"/>
                <a:gd name="csY2" fmla="*/ 89944 h 179888"/>
                <a:gd name="csX3" fmla="*/ 90638 w 181275"/>
                <a:gd name="csY3" fmla="*/ 0 h 179888"/>
                <a:gd name="csX4" fmla="*/ 0 w 181275"/>
                <a:gd name="csY4" fmla="*/ 89944 h 1798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81275" h="179888">
                  <a:moveTo>
                    <a:pt x="0" y="89944"/>
                  </a:moveTo>
                  <a:cubicBezTo>
                    <a:pt x="0" y="139583"/>
                    <a:pt x="40617" y="179889"/>
                    <a:pt x="90638" y="179889"/>
                  </a:cubicBezTo>
                  <a:cubicBezTo>
                    <a:pt x="140659" y="179889"/>
                    <a:pt x="181276" y="139583"/>
                    <a:pt x="181276" y="89944"/>
                  </a:cubicBezTo>
                  <a:cubicBezTo>
                    <a:pt x="181276" y="40306"/>
                    <a:pt x="140659" y="0"/>
                    <a:pt x="90638" y="0"/>
                  </a:cubicBezTo>
                  <a:cubicBezTo>
                    <a:pt x="40617" y="103"/>
                    <a:pt x="0" y="40306"/>
                    <a:pt x="0" y="89944"/>
                  </a:cubicBezTo>
                </a:path>
              </a:pathLst>
            </a:custGeom>
            <a:grpFill/>
            <a:ln w="10301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F85812B-6932-ED0D-6C21-4EE22AEA4D82}"/>
                </a:ext>
              </a:extLst>
            </p:cNvPr>
            <p:cNvSpPr/>
            <p:nvPr/>
          </p:nvSpPr>
          <p:spPr>
            <a:xfrm>
              <a:off x="1396152" y="6090226"/>
              <a:ext cx="397897" cy="352188"/>
            </a:xfrm>
            <a:custGeom>
              <a:avLst/>
              <a:gdLst>
                <a:gd name="csX0" fmla="*/ 316768 w 397897"/>
                <a:gd name="csY0" fmla="*/ 150352 h 352188"/>
                <a:gd name="csX1" fmla="*/ 322038 w 397897"/>
                <a:gd name="csY1" fmla="*/ 150557 h 352188"/>
                <a:gd name="csX2" fmla="*/ 397897 w 397897"/>
                <a:gd name="csY2" fmla="*/ 75278 h 352188"/>
                <a:gd name="csX3" fmla="*/ 322038 w 397897"/>
                <a:gd name="csY3" fmla="*/ 0 h 352188"/>
                <a:gd name="csX4" fmla="*/ 247213 w 397897"/>
                <a:gd name="csY4" fmla="*/ 62971 h 352188"/>
                <a:gd name="csX5" fmla="*/ 215175 w 397897"/>
                <a:gd name="csY5" fmla="*/ 142352 h 352188"/>
                <a:gd name="csX6" fmla="*/ 103557 w 397897"/>
                <a:gd name="csY6" fmla="*/ 152506 h 352188"/>
                <a:gd name="csX7" fmla="*/ 0 w 397897"/>
                <a:gd name="csY7" fmla="*/ 252296 h 352188"/>
                <a:gd name="csX8" fmla="*/ 100663 w 397897"/>
                <a:gd name="csY8" fmla="*/ 352188 h 352188"/>
                <a:gd name="csX9" fmla="*/ 200396 w 397897"/>
                <a:gd name="csY9" fmla="*/ 265731 h 352188"/>
                <a:gd name="csX10" fmla="*/ 234398 w 397897"/>
                <a:gd name="csY10" fmla="*/ 165838 h 352188"/>
                <a:gd name="csX11" fmla="*/ 316768 w 397897"/>
                <a:gd name="csY11" fmla="*/ 150352 h 3521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97897" h="352188">
                  <a:moveTo>
                    <a:pt x="316768" y="150352"/>
                  </a:moveTo>
                  <a:lnTo>
                    <a:pt x="322038" y="150557"/>
                  </a:lnTo>
                  <a:cubicBezTo>
                    <a:pt x="363895" y="150557"/>
                    <a:pt x="397897" y="116815"/>
                    <a:pt x="397897" y="75278"/>
                  </a:cubicBezTo>
                  <a:cubicBezTo>
                    <a:pt x="397897" y="33742"/>
                    <a:pt x="363895" y="0"/>
                    <a:pt x="322038" y="0"/>
                  </a:cubicBezTo>
                  <a:cubicBezTo>
                    <a:pt x="284316" y="0"/>
                    <a:pt x="253104" y="27281"/>
                    <a:pt x="247213" y="62971"/>
                  </a:cubicBezTo>
                  <a:cubicBezTo>
                    <a:pt x="238222" y="97842"/>
                    <a:pt x="233778" y="128917"/>
                    <a:pt x="215175" y="142352"/>
                  </a:cubicBezTo>
                  <a:cubicBezTo>
                    <a:pt x="179519" y="168197"/>
                    <a:pt x="122676" y="151377"/>
                    <a:pt x="103557" y="152506"/>
                  </a:cubicBezTo>
                  <a:cubicBezTo>
                    <a:pt x="45061" y="152403"/>
                    <a:pt x="0" y="197119"/>
                    <a:pt x="0" y="252296"/>
                  </a:cubicBezTo>
                  <a:cubicBezTo>
                    <a:pt x="0" y="307473"/>
                    <a:pt x="45061" y="352188"/>
                    <a:pt x="100663" y="352188"/>
                  </a:cubicBezTo>
                  <a:cubicBezTo>
                    <a:pt x="151614" y="352188"/>
                    <a:pt x="193781" y="314549"/>
                    <a:pt x="200396" y="265731"/>
                  </a:cubicBezTo>
                  <a:cubicBezTo>
                    <a:pt x="204219" y="248706"/>
                    <a:pt x="199259" y="190658"/>
                    <a:pt x="234398" y="165838"/>
                  </a:cubicBezTo>
                  <a:cubicBezTo>
                    <a:pt x="252277" y="153326"/>
                    <a:pt x="303745" y="150352"/>
                    <a:pt x="316768" y="150352"/>
                  </a:cubicBezTo>
                </a:path>
              </a:pathLst>
            </a:custGeom>
            <a:grpFill/>
            <a:ln w="10301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42297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hreä + kuva 50 %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092D7DFA-143E-034C-819C-D16AD7ACA94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44599" y="98998"/>
            <a:ext cx="5946601" cy="6660003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201415F-A7F7-1D42-923F-BECF43CBD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684000"/>
            <a:ext cx="5265062" cy="1530000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4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953A7DD9-1B32-0A4A-9B5E-5DE11E0132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2349000"/>
            <a:ext cx="5265062" cy="351998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fi-F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DDD4D6C-5AF2-2757-A1A9-78A7F879832F}"/>
              </a:ext>
            </a:extLst>
          </p:cNvPr>
          <p:cNvGrpSpPr/>
          <p:nvPr userDrawn="1"/>
        </p:nvGrpSpPr>
        <p:grpSpPr>
          <a:xfrm>
            <a:off x="-1801" y="0"/>
            <a:ext cx="12193801" cy="6859320"/>
            <a:chOff x="-1801" y="0"/>
            <a:chExt cx="12193801" cy="68593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86F8929-0D7E-2D42-8FBA-FAEF37D332E7}"/>
                </a:ext>
              </a:extLst>
            </p:cNvPr>
            <p:cNvSpPr/>
            <p:nvPr userDrawn="1"/>
          </p:nvSpPr>
          <p:spPr>
            <a:xfrm>
              <a:off x="0" y="6759001"/>
              <a:ext cx="12168000" cy="98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E07563F-BF17-208F-55E1-8DF6CB05035B}"/>
                </a:ext>
              </a:extLst>
            </p:cNvPr>
            <p:cNvSpPr/>
            <p:nvPr userDrawn="1"/>
          </p:nvSpPr>
          <p:spPr>
            <a:xfrm>
              <a:off x="0" y="0"/>
              <a:ext cx="12168000" cy="98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CC1697-67A2-DB4E-357D-8BBA71B2D1D8}"/>
                </a:ext>
              </a:extLst>
            </p:cNvPr>
            <p:cNvSpPr/>
            <p:nvPr userDrawn="1"/>
          </p:nvSpPr>
          <p:spPr>
            <a:xfrm rot="5400000">
              <a:off x="-3371401" y="3369600"/>
              <a:ext cx="6840000" cy="10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BF39C9F-304F-C058-CD4D-AC164324C83D}"/>
                </a:ext>
              </a:extLst>
            </p:cNvPr>
            <p:cNvSpPr/>
            <p:nvPr userDrawn="1"/>
          </p:nvSpPr>
          <p:spPr>
            <a:xfrm rot="5400000">
              <a:off x="8711940" y="3379260"/>
              <a:ext cx="6859320" cy="10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79EA679-C687-6F35-AE53-2DDEC97D23D1}"/>
              </a:ext>
            </a:extLst>
          </p:cNvPr>
          <p:cNvSpPr/>
          <p:nvPr userDrawn="1"/>
        </p:nvSpPr>
        <p:spPr>
          <a:xfrm rot="5400000">
            <a:off x="2676000" y="3388920"/>
            <a:ext cx="6840000" cy="1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 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0CF8A6-EB0B-C1CB-C133-DFB745694218}"/>
              </a:ext>
            </a:extLst>
          </p:cNvPr>
          <p:cNvGrpSpPr/>
          <p:nvPr userDrawn="1"/>
        </p:nvGrpSpPr>
        <p:grpSpPr>
          <a:xfrm>
            <a:off x="606000" y="5941720"/>
            <a:ext cx="397897" cy="507668"/>
            <a:chOff x="1396152" y="5934746"/>
            <a:chExt cx="397897" cy="507668"/>
          </a:xfrm>
          <a:solidFill>
            <a:schemeClr val="tx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CCC654-D80B-A65B-228B-6EBA11C91D1F}"/>
                </a:ext>
              </a:extLst>
            </p:cNvPr>
            <p:cNvSpPr/>
            <p:nvPr/>
          </p:nvSpPr>
          <p:spPr>
            <a:xfrm>
              <a:off x="1396152" y="5934746"/>
              <a:ext cx="181275" cy="179888"/>
            </a:xfrm>
            <a:custGeom>
              <a:avLst/>
              <a:gdLst>
                <a:gd name="csX0" fmla="*/ 0 w 181275"/>
                <a:gd name="csY0" fmla="*/ 89944 h 179888"/>
                <a:gd name="csX1" fmla="*/ 90638 w 181275"/>
                <a:gd name="csY1" fmla="*/ 179889 h 179888"/>
                <a:gd name="csX2" fmla="*/ 181276 w 181275"/>
                <a:gd name="csY2" fmla="*/ 89944 h 179888"/>
                <a:gd name="csX3" fmla="*/ 90638 w 181275"/>
                <a:gd name="csY3" fmla="*/ 0 h 179888"/>
                <a:gd name="csX4" fmla="*/ 0 w 181275"/>
                <a:gd name="csY4" fmla="*/ 89944 h 1798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81275" h="179888">
                  <a:moveTo>
                    <a:pt x="0" y="89944"/>
                  </a:moveTo>
                  <a:cubicBezTo>
                    <a:pt x="0" y="139583"/>
                    <a:pt x="40617" y="179889"/>
                    <a:pt x="90638" y="179889"/>
                  </a:cubicBezTo>
                  <a:cubicBezTo>
                    <a:pt x="140659" y="179889"/>
                    <a:pt x="181276" y="139583"/>
                    <a:pt x="181276" y="89944"/>
                  </a:cubicBezTo>
                  <a:cubicBezTo>
                    <a:pt x="181276" y="40306"/>
                    <a:pt x="140659" y="0"/>
                    <a:pt x="90638" y="0"/>
                  </a:cubicBezTo>
                  <a:cubicBezTo>
                    <a:pt x="40617" y="103"/>
                    <a:pt x="0" y="40306"/>
                    <a:pt x="0" y="89944"/>
                  </a:cubicBezTo>
                </a:path>
              </a:pathLst>
            </a:custGeom>
            <a:grpFill/>
            <a:ln w="10301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E489633-3B2C-E734-3C12-708C1812CC7F}"/>
                </a:ext>
              </a:extLst>
            </p:cNvPr>
            <p:cNvSpPr/>
            <p:nvPr/>
          </p:nvSpPr>
          <p:spPr>
            <a:xfrm>
              <a:off x="1396152" y="6090226"/>
              <a:ext cx="397897" cy="352188"/>
            </a:xfrm>
            <a:custGeom>
              <a:avLst/>
              <a:gdLst>
                <a:gd name="csX0" fmla="*/ 316768 w 397897"/>
                <a:gd name="csY0" fmla="*/ 150352 h 352188"/>
                <a:gd name="csX1" fmla="*/ 322038 w 397897"/>
                <a:gd name="csY1" fmla="*/ 150557 h 352188"/>
                <a:gd name="csX2" fmla="*/ 397897 w 397897"/>
                <a:gd name="csY2" fmla="*/ 75278 h 352188"/>
                <a:gd name="csX3" fmla="*/ 322038 w 397897"/>
                <a:gd name="csY3" fmla="*/ 0 h 352188"/>
                <a:gd name="csX4" fmla="*/ 247213 w 397897"/>
                <a:gd name="csY4" fmla="*/ 62971 h 352188"/>
                <a:gd name="csX5" fmla="*/ 215175 w 397897"/>
                <a:gd name="csY5" fmla="*/ 142352 h 352188"/>
                <a:gd name="csX6" fmla="*/ 103557 w 397897"/>
                <a:gd name="csY6" fmla="*/ 152506 h 352188"/>
                <a:gd name="csX7" fmla="*/ 0 w 397897"/>
                <a:gd name="csY7" fmla="*/ 252296 h 352188"/>
                <a:gd name="csX8" fmla="*/ 100663 w 397897"/>
                <a:gd name="csY8" fmla="*/ 352188 h 352188"/>
                <a:gd name="csX9" fmla="*/ 200396 w 397897"/>
                <a:gd name="csY9" fmla="*/ 265731 h 352188"/>
                <a:gd name="csX10" fmla="*/ 234398 w 397897"/>
                <a:gd name="csY10" fmla="*/ 165838 h 352188"/>
                <a:gd name="csX11" fmla="*/ 316768 w 397897"/>
                <a:gd name="csY11" fmla="*/ 150352 h 3521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97897" h="352188">
                  <a:moveTo>
                    <a:pt x="316768" y="150352"/>
                  </a:moveTo>
                  <a:lnTo>
                    <a:pt x="322038" y="150557"/>
                  </a:lnTo>
                  <a:cubicBezTo>
                    <a:pt x="363895" y="150557"/>
                    <a:pt x="397897" y="116815"/>
                    <a:pt x="397897" y="75278"/>
                  </a:cubicBezTo>
                  <a:cubicBezTo>
                    <a:pt x="397897" y="33742"/>
                    <a:pt x="363895" y="0"/>
                    <a:pt x="322038" y="0"/>
                  </a:cubicBezTo>
                  <a:cubicBezTo>
                    <a:pt x="284316" y="0"/>
                    <a:pt x="253104" y="27281"/>
                    <a:pt x="247213" y="62971"/>
                  </a:cubicBezTo>
                  <a:cubicBezTo>
                    <a:pt x="238222" y="97842"/>
                    <a:pt x="233778" y="128917"/>
                    <a:pt x="215175" y="142352"/>
                  </a:cubicBezTo>
                  <a:cubicBezTo>
                    <a:pt x="179519" y="168197"/>
                    <a:pt x="122676" y="151377"/>
                    <a:pt x="103557" y="152506"/>
                  </a:cubicBezTo>
                  <a:cubicBezTo>
                    <a:pt x="45061" y="152403"/>
                    <a:pt x="0" y="197119"/>
                    <a:pt x="0" y="252296"/>
                  </a:cubicBezTo>
                  <a:cubicBezTo>
                    <a:pt x="0" y="307473"/>
                    <a:pt x="45061" y="352188"/>
                    <a:pt x="100663" y="352188"/>
                  </a:cubicBezTo>
                  <a:cubicBezTo>
                    <a:pt x="151614" y="352188"/>
                    <a:pt x="193781" y="314549"/>
                    <a:pt x="200396" y="265731"/>
                  </a:cubicBezTo>
                  <a:cubicBezTo>
                    <a:pt x="204219" y="248706"/>
                    <a:pt x="199259" y="190658"/>
                    <a:pt x="234398" y="165838"/>
                  </a:cubicBezTo>
                  <a:cubicBezTo>
                    <a:pt x="252277" y="153326"/>
                    <a:pt x="303745" y="150352"/>
                    <a:pt x="316768" y="150352"/>
                  </a:cubicBezTo>
                </a:path>
              </a:pathLst>
            </a:custGeom>
            <a:grpFill/>
            <a:ln w="10301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02068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ssi + kuva 50 %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092D7DFA-143E-034C-819C-D16AD7ACA94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44599" y="98998"/>
            <a:ext cx="5946601" cy="6660003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201415F-A7F7-1D42-923F-BECF43CBD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684000"/>
            <a:ext cx="5265062" cy="1530000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4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953A7DD9-1B32-0A4A-9B5E-5DE11E0132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2349000"/>
            <a:ext cx="5265062" cy="351998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fi-F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DDD4D6C-5AF2-2757-A1A9-78A7F879832F}"/>
              </a:ext>
            </a:extLst>
          </p:cNvPr>
          <p:cNvGrpSpPr/>
          <p:nvPr userDrawn="1"/>
        </p:nvGrpSpPr>
        <p:grpSpPr>
          <a:xfrm>
            <a:off x="-1801" y="0"/>
            <a:ext cx="12193801" cy="6859320"/>
            <a:chOff x="-1801" y="0"/>
            <a:chExt cx="12193801" cy="68593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86F8929-0D7E-2D42-8FBA-FAEF37D332E7}"/>
                </a:ext>
              </a:extLst>
            </p:cNvPr>
            <p:cNvSpPr/>
            <p:nvPr userDrawn="1"/>
          </p:nvSpPr>
          <p:spPr>
            <a:xfrm>
              <a:off x="0" y="6759001"/>
              <a:ext cx="12168000" cy="98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E07563F-BF17-208F-55E1-8DF6CB05035B}"/>
                </a:ext>
              </a:extLst>
            </p:cNvPr>
            <p:cNvSpPr/>
            <p:nvPr userDrawn="1"/>
          </p:nvSpPr>
          <p:spPr>
            <a:xfrm>
              <a:off x="0" y="0"/>
              <a:ext cx="12168000" cy="98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CC1697-67A2-DB4E-357D-8BBA71B2D1D8}"/>
                </a:ext>
              </a:extLst>
            </p:cNvPr>
            <p:cNvSpPr/>
            <p:nvPr userDrawn="1"/>
          </p:nvSpPr>
          <p:spPr>
            <a:xfrm rot="5400000">
              <a:off x="-3371401" y="3369600"/>
              <a:ext cx="6840000" cy="10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BF39C9F-304F-C058-CD4D-AC164324C83D}"/>
                </a:ext>
              </a:extLst>
            </p:cNvPr>
            <p:cNvSpPr/>
            <p:nvPr userDrawn="1"/>
          </p:nvSpPr>
          <p:spPr>
            <a:xfrm rot="5400000">
              <a:off x="8711940" y="3379260"/>
              <a:ext cx="6859320" cy="10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79EA679-C687-6F35-AE53-2DDEC97D23D1}"/>
              </a:ext>
            </a:extLst>
          </p:cNvPr>
          <p:cNvSpPr/>
          <p:nvPr userDrawn="1"/>
        </p:nvSpPr>
        <p:spPr>
          <a:xfrm rot="5400000">
            <a:off x="2676000" y="3388920"/>
            <a:ext cx="6840000" cy="1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 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07DA56-3F80-6B62-DECC-02ADB453713F}"/>
              </a:ext>
            </a:extLst>
          </p:cNvPr>
          <p:cNvGrpSpPr/>
          <p:nvPr userDrawn="1"/>
        </p:nvGrpSpPr>
        <p:grpSpPr>
          <a:xfrm>
            <a:off x="606000" y="5941720"/>
            <a:ext cx="397897" cy="507668"/>
            <a:chOff x="1396152" y="5934746"/>
            <a:chExt cx="397897" cy="507668"/>
          </a:xfrm>
          <a:solidFill>
            <a:schemeClr val="tx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AB82F20-3B02-DF75-17E8-8361F1231693}"/>
                </a:ext>
              </a:extLst>
            </p:cNvPr>
            <p:cNvSpPr/>
            <p:nvPr/>
          </p:nvSpPr>
          <p:spPr>
            <a:xfrm>
              <a:off x="1396152" y="5934746"/>
              <a:ext cx="181275" cy="179888"/>
            </a:xfrm>
            <a:custGeom>
              <a:avLst/>
              <a:gdLst>
                <a:gd name="csX0" fmla="*/ 0 w 181275"/>
                <a:gd name="csY0" fmla="*/ 89944 h 179888"/>
                <a:gd name="csX1" fmla="*/ 90638 w 181275"/>
                <a:gd name="csY1" fmla="*/ 179889 h 179888"/>
                <a:gd name="csX2" fmla="*/ 181276 w 181275"/>
                <a:gd name="csY2" fmla="*/ 89944 h 179888"/>
                <a:gd name="csX3" fmla="*/ 90638 w 181275"/>
                <a:gd name="csY3" fmla="*/ 0 h 179888"/>
                <a:gd name="csX4" fmla="*/ 0 w 181275"/>
                <a:gd name="csY4" fmla="*/ 89944 h 1798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81275" h="179888">
                  <a:moveTo>
                    <a:pt x="0" y="89944"/>
                  </a:moveTo>
                  <a:cubicBezTo>
                    <a:pt x="0" y="139583"/>
                    <a:pt x="40617" y="179889"/>
                    <a:pt x="90638" y="179889"/>
                  </a:cubicBezTo>
                  <a:cubicBezTo>
                    <a:pt x="140659" y="179889"/>
                    <a:pt x="181276" y="139583"/>
                    <a:pt x="181276" y="89944"/>
                  </a:cubicBezTo>
                  <a:cubicBezTo>
                    <a:pt x="181276" y="40306"/>
                    <a:pt x="140659" y="0"/>
                    <a:pt x="90638" y="0"/>
                  </a:cubicBezTo>
                  <a:cubicBezTo>
                    <a:pt x="40617" y="103"/>
                    <a:pt x="0" y="40306"/>
                    <a:pt x="0" y="89944"/>
                  </a:cubicBezTo>
                </a:path>
              </a:pathLst>
            </a:custGeom>
            <a:grpFill/>
            <a:ln w="10301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E40C493-360B-68E7-5674-58751E81D1B7}"/>
                </a:ext>
              </a:extLst>
            </p:cNvPr>
            <p:cNvSpPr/>
            <p:nvPr/>
          </p:nvSpPr>
          <p:spPr>
            <a:xfrm>
              <a:off x="1396152" y="6090226"/>
              <a:ext cx="397897" cy="352188"/>
            </a:xfrm>
            <a:custGeom>
              <a:avLst/>
              <a:gdLst>
                <a:gd name="csX0" fmla="*/ 316768 w 397897"/>
                <a:gd name="csY0" fmla="*/ 150352 h 352188"/>
                <a:gd name="csX1" fmla="*/ 322038 w 397897"/>
                <a:gd name="csY1" fmla="*/ 150557 h 352188"/>
                <a:gd name="csX2" fmla="*/ 397897 w 397897"/>
                <a:gd name="csY2" fmla="*/ 75278 h 352188"/>
                <a:gd name="csX3" fmla="*/ 322038 w 397897"/>
                <a:gd name="csY3" fmla="*/ 0 h 352188"/>
                <a:gd name="csX4" fmla="*/ 247213 w 397897"/>
                <a:gd name="csY4" fmla="*/ 62971 h 352188"/>
                <a:gd name="csX5" fmla="*/ 215175 w 397897"/>
                <a:gd name="csY5" fmla="*/ 142352 h 352188"/>
                <a:gd name="csX6" fmla="*/ 103557 w 397897"/>
                <a:gd name="csY6" fmla="*/ 152506 h 352188"/>
                <a:gd name="csX7" fmla="*/ 0 w 397897"/>
                <a:gd name="csY7" fmla="*/ 252296 h 352188"/>
                <a:gd name="csX8" fmla="*/ 100663 w 397897"/>
                <a:gd name="csY8" fmla="*/ 352188 h 352188"/>
                <a:gd name="csX9" fmla="*/ 200396 w 397897"/>
                <a:gd name="csY9" fmla="*/ 265731 h 352188"/>
                <a:gd name="csX10" fmla="*/ 234398 w 397897"/>
                <a:gd name="csY10" fmla="*/ 165838 h 352188"/>
                <a:gd name="csX11" fmla="*/ 316768 w 397897"/>
                <a:gd name="csY11" fmla="*/ 150352 h 3521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97897" h="352188">
                  <a:moveTo>
                    <a:pt x="316768" y="150352"/>
                  </a:moveTo>
                  <a:lnTo>
                    <a:pt x="322038" y="150557"/>
                  </a:lnTo>
                  <a:cubicBezTo>
                    <a:pt x="363895" y="150557"/>
                    <a:pt x="397897" y="116815"/>
                    <a:pt x="397897" y="75278"/>
                  </a:cubicBezTo>
                  <a:cubicBezTo>
                    <a:pt x="397897" y="33742"/>
                    <a:pt x="363895" y="0"/>
                    <a:pt x="322038" y="0"/>
                  </a:cubicBezTo>
                  <a:cubicBezTo>
                    <a:pt x="284316" y="0"/>
                    <a:pt x="253104" y="27281"/>
                    <a:pt x="247213" y="62971"/>
                  </a:cubicBezTo>
                  <a:cubicBezTo>
                    <a:pt x="238222" y="97842"/>
                    <a:pt x="233778" y="128917"/>
                    <a:pt x="215175" y="142352"/>
                  </a:cubicBezTo>
                  <a:cubicBezTo>
                    <a:pt x="179519" y="168197"/>
                    <a:pt x="122676" y="151377"/>
                    <a:pt x="103557" y="152506"/>
                  </a:cubicBezTo>
                  <a:cubicBezTo>
                    <a:pt x="45061" y="152403"/>
                    <a:pt x="0" y="197119"/>
                    <a:pt x="0" y="252296"/>
                  </a:cubicBezTo>
                  <a:cubicBezTo>
                    <a:pt x="0" y="307473"/>
                    <a:pt x="45061" y="352188"/>
                    <a:pt x="100663" y="352188"/>
                  </a:cubicBezTo>
                  <a:cubicBezTo>
                    <a:pt x="151614" y="352188"/>
                    <a:pt x="193781" y="314549"/>
                    <a:pt x="200396" y="265731"/>
                  </a:cubicBezTo>
                  <a:cubicBezTo>
                    <a:pt x="204219" y="248706"/>
                    <a:pt x="199259" y="190658"/>
                    <a:pt x="234398" y="165838"/>
                  </a:cubicBezTo>
                  <a:cubicBezTo>
                    <a:pt x="252277" y="153326"/>
                    <a:pt x="303745" y="150352"/>
                    <a:pt x="316768" y="150352"/>
                  </a:cubicBezTo>
                </a:path>
              </a:pathLst>
            </a:custGeom>
            <a:grpFill/>
            <a:ln w="10301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30179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panoraam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F4D76137-E171-A742-B497-2AF072D83C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999" y="2232212"/>
            <a:ext cx="11992202" cy="4526789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E4E0834-E23B-8E46-85F2-9361F53F3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49275"/>
            <a:ext cx="8460062" cy="14397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endParaRPr lang="fi-FI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A668CD-AD53-7729-E57D-2A115FFE4A6D}"/>
              </a:ext>
            </a:extLst>
          </p:cNvPr>
          <p:cNvGrpSpPr/>
          <p:nvPr userDrawn="1"/>
        </p:nvGrpSpPr>
        <p:grpSpPr>
          <a:xfrm>
            <a:off x="11278165" y="316720"/>
            <a:ext cx="397897" cy="507668"/>
            <a:chOff x="1396152" y="5934746"/>
            <a:chExt cx="397897" cy="50766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401DA41-3D71-6CB9-5FF4-83A5EE388881}"/>
                </a:ext>
              </a:extLst>
            </p:cNvPr>
            <p:cNvSpPr/>
            <p:nvPr/>
          </p:nvSpPr>
          <p:spPr>
            <a:xfrm>
              <a:off x="1396152" y="5934746"/>
              <a:ext cx="181275" cy="179888"/>
            </a:xfrm>
            <a:custGeom>
              <a:avLst/>
              <a:gdLst>
                <a:gd name="csX0" fmla="*/ 0 w 181275"/>
                <a:gd name="csY0" fmla="*/ 89944 h 179888"/>
                <a:gd name="csX1" fmla="*/ 90638 w 181275"/>
                <a:gd name="csY1" fmla="*/ 179889 h 179888"/>
                <a:gd name="csX2" fmla="*/ 181276 w 181275"/>
                <a:gd name="csY2" fmla="*/ 89944 h 179888"/>
                <a:gd name="csX3" fmla="*/ 90638 w 181275"/>
                <a:gd name="csY3" fmla="*/ 0 h 179888"/>
                <a:gd name="csX4" fmla="*/ 0 w 181275"/>
                <a:gd name="csY4" fmla="*/ 89944 h 1798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81275" h="179888">
                  <a:moveTo>
                    <a:pt x="0" y="89944"/>
                  </a:moveTo>
                  <a:cubicBezTo>
                    <a:pt x="0" y="139583"/>
                    <a:pt x="40617" y="179889"/>
                    <a:pt x="90638" y="179889"/>
                  </a:cubicBezTo>
                  <a:cubicBezTo>
                    <a:pt x="140659" y="179889"/>
                    <a:pt x="181276" y="139583"/>
                    <a:pt x="181276" y="89944"/>
                  </a:cubicBezTo>
                  <a:cubicBezTo>
                    <a:pt x="181276" y="40306"/>
                    <a:pt x="140659" y="0"/>
                    <a:pt x="90638" y="0"/>
                  </a:cubicBezTo>
                  <a:cubicBezTo>
                    <a:pt x="40617" y="103"/>
                    <a:pt x="0" y="40306"/>
                    <a:pt x="0" y="89944"/>
                  </a:cubicBezTo>
                </a:path>
              </a:pathLst>
            </a:custGeom>
            <a:solidFill>
              <a:srgbClr val="00ADDC"/>
            </a:solidFill>
            <a:ln w="10301" cap="flat">
              <a:noFill/>
              <a:prstDash val="solid"/>
              <a:miter/>
            </a:ln>
          </p:spPr>
          <p:txBody>
            <a:bodyPr/>
            <a:lstStyle/>
            <a:p>
              <a:endParaRPr lang="fi-FI" noProof="0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C0E4C03-8412-C2AC-AD77-B904607574BD}"/>
                </a:ext>
              </a:extLst>
            </p:cNvPr>
            <p:cNvSpPr/>
            <p:nvPr/>
          </p:nvSpPr>
          <p:spPr>
            <a:xfrm>
              <a:off x="1396152" y="6090226"/>
              <a:ext cx="397897" cy="352188"/>
            </a:xfrm>
            <a:custGeom>
              <a:avLst/>
              <a:gdLst>
                <a:gd name="csX0" fmla="*/ 316768 w 397897"/>
                <a:gd name="csY0" fmla="*/ 150352 h 352188"/>
                <a:gd name="csX1" fmla="*/ 322038 w 397897"/>
                <a:gd name="csY1" fmla="*/ 150557 h 352188"/>
                <a:gd name="csX2" fmla="*/ 397897 w 397897"/>
                <a:gd name="csY2" fmla="*/ 75278 h 352188"/>
                <a:gd name="csX3" fmla="*/ 322038 w 397897"/>
                <a:gd name="csY3" fmla="*/ 0 h 352188"/>
                <a:gd name="csX4" fmla="*/ 247213 w 397897"/>
                <a:gd name="csY4" fmla="*/ 62971 h 352188"/>
                <a:gd name="csX5" fmla="*/ 215175 w 397897"/>
                <a:gd name="csY5" fmla="*/ 142352 h 352188"/>
                <a:gd name="csX6" fmla="*/ 103557 w 397897"/>
                <a:gd name="csY6" fmla="*/ 152506 h 352188"/>
                <a:gd name="csX7" fmla="*/ 0 w 397897"/>
                <a:gd name="csY7" fmla="*/ 252296 h 352188"/>
                <a:gd name="csX8" fmla="*/ 100663 w 397897"/>
                <a:gd name="csY8" fmla="*/ 352188 h 352188"/>
                <a:gd name="csX9" fmla="*/ 200396 w 397897"/>
                <a:gd name="csY9" fmla="*/ 265731 h 352188"/>
                <a:gd name="csX10" fmla="*/ 234398 w 397897"/>
                <a:gd name="csY10" fmla="*/ 165838 h 352188"/>
                <a:gd name="csX11" fmla="*/ 316768 w 397897"/>
                <a:gd name="csY11" fmla="*/ 150352 h 3521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97897" h="352188">
                  <a:moveTo>
                    <a:pt x="316768" y="150352"/>
                  </a:moveTo>
                  <a:lnTo>
                    <a:pt x="322038" y="150557"/>
                  </a:lnTo>
                  <a:cubicBezTo>
                    <a:pt x="363895" y="150557"/>
                    <a:pt x="397897" y="116815"/>
                    <a:pt x="397897" y="75278"/>
                  </a:cubicBezTo>
                  <a:cubicBezTo>
                    <a:pt x="397897" y="33742"/>
                    <a:pt x="363895" y="0"/>
                    <a:pt x="322038" y="0"/>
                  </a:cubicBezTo>
                  <a:cubicBezTo>
                    <a:pt x="284316" y="0"/>
                    <a:pt x="253104" y="27281"/>
                    <a:pt x="247213" y="62971"/>
                  </a:cubicBezTo>
                  <a:cubicBezTo>
                    <a:pt x="238222" y="97842"/>
                    <a:pt x="233778" y="128917"/>
                    <a:pt x="215175" y="142352"/>
                  </a:cubicBezTo>
                  <a:cubicBezTo>
                    <a:pt x="179519" y="168197"/>
                    <a:pt x="122676" y="151377"/>
                    <a:pt x="103557" y="152506"/>
                  </a:cubicBezTo>
                  <a:cubicBezTo>
                    <a:pt x="45061" y="152403"/>
                    <a:pt x="0" y="197119"/>
                    <a:pt x="0" y="252296"/>
                  </a:cubicBezTo>
                  <a:cubicBezTo>
                    <a:pt x="0" y="307473"/>
                    <a:pt x="45061" y="352188"/>
                    <a:pt x="100663" y="352188"/>
                  </a:cubicBezTo>
                  <a:cubicBezTo>
                    <a:pt x="151614" y="352188"/>
                    <a:pt x="193781" y="314549"/>
                    <a:pt x="200396" y="265731"/>
                  </a:cubicBezTo>
                  <a:cubicBezTo>
                    <a:pt x="204219" y="248706"/>
                    <a:pt x="199259" y="190658"/>
                    <a:pt x="234398" y="165838"/>
                  </a:cubicBezTo>
                  <a:cubicBezTo>
                    <a:pt x="252277" y="153326"/>
                    <a:pt x="303745" y="150352"/>
                    <a:pt x="316768" y="150352"/>
                  </a:cubicBezTo>
                </a:path>
              </a:pathLst>
            </a:custGeom>
            <a:solidFill>
              <a:srgbClr val="00ADDC"/>
            </a:solidFill>
            <a:ln w="10301" cap="flat">
              <a:noFill/>
              <a:prstDash val="solid"/>
              <a:miter/>
            </a:ln>
          </p:spPr>
          <p:txBody>
            <a:bodyPr/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1060601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hteystied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1A0812F-6F13-F84A-A006-0F62508577E3}"/>
              </a:ext>
            </a:extLst>
          </p:cNvPr>
          <p:cNvSpPr txBox="1">
            <a:spLocks/>
          </p:cNvSpPr>
          <p:nvPr userDrawn="1"/>
        </p:nvSpPr>
        <p:spPr>
          <a:xfrm>
            <a:off x="668079" y="1754373"/>
            <a:ext cx="6094228" cy="39234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 spc="-150">
                <a:solidFill>
                  <a:srgbClr val="7F1923"/>
                </a:solidFill>
                <a:latin typeface="Quicksand" panose="02070303000000060000" pitchFamily="18" charset="77"/>
                <a:ea typeface="+mj-ea"/>
                <a:cs typeface="Arial" panose="020B0604020202020204" pitchFamily="34" charset="0"/>
              </a:defRPr>
            </a:lvl1pPr>
          </a:lstStyle>
          <a:p>
            <a:endParaRPr lang="fi-FI" sz="8000" spc="-15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2080C9F-37BD-5E4D-9251-F2EA5A65C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518488"/>
            <a:ext cx="8370062" cy="1128466"/>
          </a:xfrm>
        </p:spPr>
        <p:txBody>
          <a:bodyPr anchor="b">
            <a:noAutofit/>
          </a:bodyPr>
          <a:lstStyle>
            <a:lvl1pPr algn="l">
              <a:lnSpc>
                <a:spcPts val="6000"/>
              </a:lnSpc>
              <a:defRPr sz="6000" spc="-15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F3F9A0-ABCD-AFFD-49F1-AFE4072D72E1}"/>
              </a:ext>
            </a:extLst>
          </p:cNvPr>
          <p:cNvGrpSpPr/>
          <p:nvPr userDrawn="1"/>
        </p:nvGrpSpPr>
        <p:grpSpPr>
          <a:xfrm>
            <a:off x="-1801" y="0"/>
            <a:ext cx="12193801" cy="6858000"/>
            <a:chOff x="-1801" y="0"/>
            <a:chExt cx="12193801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045D587-B1AA-70D3-7232-4B3D466CD3AB}"/>
                </a:ext>
              </a:extLst>
            </p:cNvPr>
            <p:cNvSpPr/>
            <p:nvPr userDrawn="1"/>
          </p:nvSpPr>
          <p:spPr>
            <a:xfrm>
              <a:off x="0" y="6759001"/>
              <a:ext cx="12168000" cy="98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6AD9C10-BA2A-5F47-9A6D-1F837BBF5A43}"/>
                </a:ext>
              </a:extLst>
            </p:cNvPr>
            <p:cNvSpPr/>
            <p:nvPr userDrawn="1"/>
          </p:nvSpPr>
          <p:spPr>
            <a:xfrm>
              <a:off x="0" y="0"/>
              <a:ext cx="12168000" cy="98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B057403-4221-4AC9-C99B-CF1AC182A2C7}"/>
                </a:ext>
              </a:extLst>
            </p:cNvPr>
            <p:cNvSpPr/>
            <p:nvPr userDrawn="1"/>
          </p:nvSpPr>
          <p:spPr>
            <a:xfrm rot="5400000">
              <a:off x="-3371401" y="3369600"/>
              <a:ext cx="6840000" cy="10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2B29877-9198-9F25-2DC6-6CB05C1F4971}"/>
                </a:ext>
              </a:extLst>
            </p:cNvPr>
            <p:cNvSpPr/>
            <p:nvPr userDrawn="1"/>
          </p:nvSpPr>
          <p:spPr>
            <a:xfrm rot="5400000">
              <a:off x="8721600" y="3369600"/>
              <a:ext cx="6840000" cy="10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</p:grpSp>
      <p:sp>
        <p:nvSpPr>
          <p:cNvPr id="8" name="Tekstin paikkamerkki 10">
            <a:extLst>
              <a:ext uri="{FF2B5EF4-FFF2-40B4-BE49-F238E27FC236}">
                <a16:creationId xmlns:a16="http://schemas.microsoft.com/office/drawing/2014/main" id="{35D4F12F-0906-659B-6A27-C54B83AF79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4339512"/>
            <a:ext cx="4783209" cy="361287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titteli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735F8357-301A-A949-488C-79319DB01C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3956987"/>
            <a:ext cx="4783208" cy="36128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Etunimi</a:t>
            </a:r>
            <a:r>
              <a:rPr lang="en-US" dirty="0"/>
              <a:t> </a:t>
            </a:r>
            <a:r>
              <a:rPr lang="en-US" dirty="0" err="1"/>
              <a:t>Sukunimi</a:t>
            </a:r>
            <a:endParaRPr lang="en-US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C4BB3AD4-27C7-7CC3-28FE-3CB848368D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4957713"/>
            <a:ext cx="4783208" cy="3612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0" u="sng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etunimi.sukunimi@samk.fi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AF149EE7-C80E-A27E-E923-8F0E2D5809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5323118"/>
            <a:ext cx="4783208" cy="3612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+358 44 123 4567</a:t>
            </a:r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386067ED-9F2D-1E10-C208-87EEF20CE3D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8999" y="98999"/>
            <a:ext cx="11992202" cy="2109455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068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FD1D83-3BDA-984B-94E3-E4699374E1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999" y="98999"/>
            <a:ext cx="11992202" cy="666000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30DFD7-CB4D-799D-C26B-CF91F14C7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-1531037"/>
            <a:ext cx="11160125" cy="145003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981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 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F214E498-A1EA-D13D-660A-9FD4228FD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-1531037"/>
            <a:ext cx="11160125" cy="145003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8065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DCFF3FE2-E52A-F9EF-EBA0-3F66CC65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-1531037"/>
            <a:ext cx="11160125" cy="145003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48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: sin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1A0812F-6F13-F84A-A006-0F62508577E3}"/>
              </a:ext>
            </a:extLst>
          </p:cNvPr>
          <p:cNvSpPr txBox="1">
            <a:spLocks/>
          </p:cNvSpPr>
          <p:nvPr userDrawn="1"/>
        </p:nvSpPr>
        <p:spPr>
          <a:xfrm>
            <a:off x="668079" y="1754373"/>
            <a:ext cx="6094228" cy="39234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 spc="-150">
                <a:solidFill>
                  <a:srgbClr val="7F1923"/>
                </a:solidFill>
                <a:latin typeface="Quicksand" panose="02070303000000060000" pitchFamily="18" charset="77"/>
                <a:ea typeface="+mj-ea"/>
                <a:cs typeface="Arial" panose="020B0604020202020204" pitchFamily="34" charset="0"/>
              </a:defRPr>
            </a:lvl1pPr>
          </a:lstStyle>
          <a:p>
            <a:endParaRPr lang="fi-FI" sz="8000" spc="-150">
              <a:solidFill>
                <a:schemeClr val="bg1"/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8B36934-D833-9643-BB8F-A47474E7E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5723895"/>
            <a:ext cx="10685462" cy="789059"/>
          </a:xfrm>
        </p:spPr>
        <p:txBody>
          <a:bodyPr>
            <a:normAutofit/>
          </a:bodyPr>
          <a:lstStyle>
            <a:lvl1pPr marL="0" indent="0" algn="l">
              <a:buNone/>
              <a:defRPr sz="18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i-FI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057430C-C59A-3D1C-BA8A-B762CCB8591F}"/>
              </a:ext>
            </a:extLst>
          </p:cNvPr>
          <p:cNvGrpSpPr/>
          <p:nvPr userDrawn="1"/>
        </p:nvGrpSpPr>
        <p:grpSpPr>
          <a:xfrm>
            <a:off x="-1801" y="0"/>
            <a:ext cx="12193801" cy="6858000"/>
            <a:chOff x="-1801" y="0"/>
            <a:chExt cx="12193801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A0B26FE-1E52-9849-DA3C-177FE5B33AD4}"/>
                </a:ext>
              </a:extLst>
            </p:cNvPr>
            <p:cNvSpPr/>
            <p:nvPr userDrawn="1"/>
          </p:nvSpPr>
          <p:spPr>
            <a:xfrm>
              <a:off x="0" y="6759001"/>
              <a:ext cx="12168000" cy="98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858492E-1CEC-4AEF-9131-9D0B829A2107}"/>
                </a:ext>
              </a:extLst>
            </p:cNvPr>
            <p:cNvSpPr/>
            <p:nvPr userDrawn="1"/>
          </p:nvSpPr>
          <p:spPr>
            <a:xfrm>
              <a:off x="0" y="0"/>
              <a:ext cx="12168000" cy="98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47C9485-B106-48AD-0F51-4320379FC9A2}"/>
                </a:ext>
              </a:extLst>
            </p:cNvPr>
            <p:cNvSpPr/>
            <p:nvPr userDrawn="1"/>
          </p:nvSpPr>
          <p:spPr>
            <a:xfrm rot="5400000">
              <a:off x="-3371401" y="3369600"/>
              <a:ext cx="6840000" cy="10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4627B6-4A89-3CED-A3CC-7AC537C2AF50}"/>
                </a:ext>
              </a:extLst>
            </p:cNvPr>
            <p:cNvSpPr/>
            <p:nvPr userDrawn="1"/>
          </p:nvSpPr>
          <p:spPr>
            <a:xfrm rot="5400000">
              <a:off x="8712600" y="3378600"/>
              <a:ext cx="6858000" cy="10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C1D7F2B-E76B-5F92-867F-3A91E32CB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818" y="909431"/>
            <a:ext cx="7785100" cy="719138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C9B332D-DF48-B46D-1FD6-5688E218A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766217"/>
            <a:ext cx="10620062" cy="246278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>
                <a:solidFill>
                  <a:schemeClr val="tx1"/>
                </a:solidFill>
                <a:effectLst/>
              </a:defRPr>
            </a:lvl1pPr>
          </a:lstStyle>
          <a:p>
            <a:endParaRPr lang="fi-FI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107C0F0-FCBA-3ACF-4610-59F4153223F2}"/>
              </a:ext>
            </a:extLst>
          </p:cNvPr>
          <p:cNvGrpSpPr/>
          <p:nvPr userDrawn="1"/>
        </p:nvGrpSpPr>
        <p:grpSpPr>
          <a:xfrm>
            <a:off x="11278165" y="5994452"/>
            <a:ext cx="397897" cy="507668"/>
            <a:chOff x="1396152" y="5934746"/>
            <a:chExt cx="397897" cy="507668"/>
          </a:xfrm>
          <a:solidFill>
            <a:schemeClr val="tx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7C99B37-F101-374D-1705-93877D20C9B7}"/>
                </a:ext>
              </a:extLst>
            </p:cNvPr>
            <p:cNvSpPr/>
            <p:nvPr/>
          </p:nvSpPr>
          <p:spPr>
            <a:xfrm>
              <a:off x="1396152" y="5934746"/>
              <a:ext cx="181275" cy="179888"/>
            </a:xfrm>
            <a:custGeom>
              <a:avLst/>
              <a:gdLst>
                <a:gd name="csX0" fmla="*/ 0 w 181275"/>
                <a:gd name="csY0" fmla="*/ 89944 h 179888"/>
                <a:gd name="csX1" fmla="*/ 90638 w 181275"/>
                <a:gd name="csY1" fmla="*/ 179889 h 179888"/>
                <a:gd name="csX2" fmla="*/ 181276 w 181275"/>
                <a:gd name="csY2" fmla="*/ 89944 h 179888"/>
                <a:gd name="csX3" fmla="*/ 90638 w 181275"/>
                <a:gd name="csY3" fmla="*/ 0 h 179888"/>
                <a:gd name="csX4" fmla="*/ 0 w 181275"/>
                <a:gd name="csY4" fmla="*/ 89944 h 1798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81275" h="179888">
                  <a:moveTo>
                    <a:pt x="0" y="89944"/>
                  </a:moveTo>
                  <a:cubicBezTo>
                    <a:pt x="0" y="139583"/>
                    <a:pt x="40617" y="179889"/>
                    <a:pt x="90638" y="179889"/>
                  </a:cubicBezTo>
                  <a:cubicBezTo>
                    <a:pt x="140659" y="179889"/>
                    <a:pt x="181276" y="139583"/>
                    <a:pt x="181276" y="89944"/>
                  </a:cubicBezTo>
                  <a:cubicBezTo>
                    <a:pt x="181276" y="40306"/>
                    <a:pt x="140659" y="0"/>
                    <a:pt x="90638" y="0"/>
                  </a:cubicBezTo>
                  <a:cubicBezTo>
                    <a:pt x="40617" y="103"/>
                    <a:pt x="0" y="40306"/>
                    <a:pt x="0" y="89944"/>
                  </a:cubicBezTo>
                </a:path>
              </a:pathLst>
            </a:custGeom>
            <a:grpFill/>
            <a:ln w="10301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C535AF-1B05-B11B-F319-97727847CD64}"/>
                </a:ext>
              </a:extLst>
            </p:cNvPr>
            <p:cNvSpPr/>
            <p:nvPr/>
          </p:nvSpPr>
          <p:spPr>
            <a:xfrm>
              <a:off x="1396152" y="6090226"/>
              <a:ext cx="397897" cy="352188"/>
            </a:xfrm>
            <a:custGeom>
              <a:avLst/>
              <a:gdLst>
                <a:gd name="csX0" fmla="*/ 316768 w 397897"/>
                <a:gd name="csY0" fmla="*/ 150352 h 352188"/>
                <a:gd name="csX1" fmla="*/ 322038 w 397897"/>
                <a:gd name="csY1" fmla="*/ 150557 h 352188"/>
                <a:gd name="csX2" fmla="*/ 397897 w 397897"/>
                <a:gd name="csY2" fmla="*/ 75278 h 352188"/>
                <a:gd name="csX3" fmla="*/ 322038 w 397897"/>
                <a:gd name="csY3" fmla="*/ 0 h 352188"/>
                <a:gd name="csX4" fmla="*/ 247213 w 397897"/>
                <a:gd name="csY4" fmla="*/ 62971 h 352188"/>
                <a:gd name="csX5" fmla="*/ 215175 w 397897"/>
                <a:gd name="csY5" fmla="*/ 142352 h 352188"/>
                <a:gd name="csX6" fmla="*/ 103557 w 397897"/>
                <a:gd name="csY6" fmla="*/ 152506 h 352188"/>
                <a:gd name="csX7" fmla="*/ 0 w 397897"/>
                <a:gd name="csY7" fmla="*/ 252296 h 352188"/>
                <a:gd name="csX8" fmla="*/ 100663 w 397897"/>
                <a:gd name="csY8" fmla="*/ 352188 h 352188"/>
                <a:gd name="csX9" fmla="*/ 200396 w 397897"/>
                <a:gd name="csY9" fmla="*/ 265731 h 352188"/>
                <a:gd name="csX10" fmla="*/ 234398 w 397897"/>
                <a:gd name="csY10" fmla="*/ 165838 h 352188"/>
                <a:gd name="csX11" fmla="*/ 316768 w 397897"/>
                <a:gd name="csY11" fmla="*/ 150352 h 3521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97897" h="352188">
                  <a:moveTo>
                    <a:pt x="316768" y="150352"/>
                  </a:moveTo>
                  <a:lnTo>
                    <a:pt x="322038" y="150557"/>
                  </a:lnTo>
                  <a:cubicBezTo>
                    <a:pt x="363895" y="150557"/>
                    <a:pt x="397897" y="116815"/>
                    <a:pt x="397897" y="75278"/>
                  </a:cubicBezTo>
                  <a:cubicBezTo>
                    <a:pt x="397897" y="33742"/>
                    <a:pt x="363895" y="0"/>
                    <a:pt x="322038" y="0"/>
                  </a:cubicBezTo>
                  <a:cubicBezTo>
                    <a:pt x="284316" y="0"/>
                    <a:pt x="253104" y="27281"/>
                    <a:pt x="247213" y="62971"/>
                  </a:cubicBezTo>
                  <a:cubicBezTo>
                    <a:pt x="238222" y="97842"/>
                    <a:pt x="233778" y="128917"/>
                    <a:pt x="215175" y="142352"/>
                  </a:cubicBezTo>
                  <a:cubicBezTo>
                    <a:pt x="179519" y="168197"/>
                    <a:pt x="122676" y="151377"/>
                    <a:pt x="103557" y="152506"/>
                  </a:cubicBezTo>
                  <a:cubicBezTo>
                    <a:pt x="45061" y="152403"/>
                    <a:pt x="0" y="197119"/>
                    <a:pt x="0" y="252296"/>
                  </a:cubicBezTo>
                  <a:cubicBezTo>
                    <a:pt x="0" y="307473"/>
                    <a:pt x="45061" y="352188"/>
                    <a:pt x="100663" y="352188"/>
                  </a:cubicBezTo>
                  <a:cubicBezTo>
                    <a:pt x="151614" y="352188"/>
                    <a:pt x="193781" y="314549"/>
                    <a:pt x="200396" y="265731"/>
                  </a:cubicBezTo>
                  <a:cubicBezTo>
                    <a:pt x="204219" y="248706"/>
                    <a:pt x="199259" y="190658"/>
                    <a:pt x="234398" y="165838"/>
                  </a:cubicBezTo>
                  <a:cubicBezTo>
                    <a:pt x="252277" y="153326"/>
                    <a:pt x="303745" y="150352"/>
                    <a:pt x="316768" y="150352"/>
                  </a:cubicBezTo>
                </a:path>
              </a:pathLst>
            </a:custGeom>
            <a:grpFill/>
            <a:ln w="10301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18394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: vihreä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937ED2C-7524-C448-9759-227F657BD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766217"/>
            <a:ext cx="10620062" cy="246278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>
                <a:solidFill>
                  <a:schemeClr val="tx1"/>
                </a:solidFill>
                <a:effectLst/>
              </a:defRPr>
            </a:lvl1pPr>
          </a:lstStyle>
          <a:p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36C9A-F2FE-B2F3-D3D1-6E78BB96CC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818" y="909431"/>
            <a:ext cx="7785100" cy="719138"/>
          </a:xfrm>
        </p:spPr>
        <p:txBody>
          <a:bodyPr/>
          <a:lstStyle/>
          <a:p>
            <a:pPr lvl="0"/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922FDCA-CD74-A406-C19B-34D81343A169}"/>
              </a:ext>
            </a:extLst>
          </p:cNvPr>
          <p:cNvGrpSpPr/>
          <p:nvPr userDrawn="1"/>
        </p:nvGrpSpPr>
        <p:grpSpPr>
          <a:xfrm>
            <a:off x="-1801" y="0"/>
            <a:ext cx="12193801" cy="6858000"/>
            <a:chOff x="-1801" y="0"/>
            <a:chExt cx="12193801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11D15DE-BD91-E761-D8E5-A7418AB3C471}"/>
                </a:ext>
              </a:extLst>
            </p:cNvPr>
            <p:cNvSpPr/>
            <p:nvPr userDrawn="1"/>
          </p:nvSpPr>
          <p:spPr>
            <a:xfrm>
              <a:off x="0" y="6759001"/>
              <a:ext cx="12168000" cy="98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AA1B2E-8BAF-E535-DE7A-3D77D133CE09}"/>
                </a:ext>
              </a:extLst>
            </p:cNvPr>
            <p:cNvSpPr/>
            <p:nvPr userDrawn="1"/>
          </p:nvSpPr>
          <p:spPr>
            <a:xfrm>
              <a:off x="0" y="0"/>
              <a:ext cx="12168000" cy="98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EEC4F9F-4320-5AA9-2543-8E86E9150CE0}"/>
                </a:ext>
              </a:extLst>
            </p:cNvPr>
            <p:cNvSpPr/>
            <p:nvPr userDrawn="1"/>
          </p:nvSpPr>
          <p:spPr>
            <a:xfrm rot="5400000">
              <a:off x="-3371401" y="3369600"/>
              <a:ext cx="6840000" cy="10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E705827-4DDB-9FAD-8444-66C83C3119E6}"/>
                </a:ext>
              </a:extLst>
            </p:cNvPr>
            <p:cNvSpPr/>
            <p:nvPr userDrawn="1"/>
          </p:nvSpPr>
          <p:spPr>
            <a:xfrm rot="5400000">
              <a:off x="8712600" y="3378600"/>
              <a:ext cx="6858000" cy="10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664DC5B9-A6BB-A091-D5F1-0BB76ED6E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5723895"/>
            <a:ext cx="10685462" cy="789059"/>
          </a:xfrm>
        </p:spPr>
        <p:txBody>
          <a:bodyPr>
            <a:normAutofit/>
          </a:bodyPr>
          <a:lstStyle>
            <a:lvl1pPr marL="0" indent="0" algn="l">
              <a:buNone/>
              <a:defRPr sz="18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i-FI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0A6442-3BC0-CCCB-F270-83DCB77F8ABB}"/>
              </a:ext>
            </a:extLst>
          </p:cNvPr>
          <p:cNvGrpSpPr/>
          <p:nvPr userDrawn="1"/>
        </p:nvGrpSpPr>
        <p:grpSpPr>
          <a:xfrm>
            <a:off x="11278165" y="5994452"/>
            <a:ext cx="397897" cy="507668"/>
            <a:chOff x="1396152" y="5934746"/>
            <a:chExt cx="397897" cy="507668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2CDE7D-0440-797F-A424-82C1B9E923FB}"/>
                </a:ext>
              </a:extLst>
            </p:cNvPr>
            <p:cNvSpPr/>
            <p:nvPr/>
          </p:nvSpPr>
          <p:spPr>
            <a:xfrm>
              <a:off x="1396152" y="5934746"/>
              <a:ext cx="181275" cy="179888"/>
            </a:xfrm>
            <a:custGeom>
              <a:avLst/>
              <a:gdLst>
                <a:gd name="csX0" fmla="*/ 0 w 181275"/>
                <a:gd name="csY0" fmla="*/ 89944 h 179888"/>
                <a:gd name="csX1" fmla="*/ 90638 w 181275"/>
                <a:gd name="csY1" fmla="*/ 179889 h 179888"/>
                <a:gd name="csX2" fmla="*/ 181276 w 181275"/>
                <a:gd name="csY2" fmla="*/ 89944 h 179888"/>
                <a:gd name="csX3" fmla="*/ 90638 w 181275"/>
                <a:gd name="csY3" fmla="*/ 0 h 179888"/>
                <a:gd name="csX4" fmla="*/ 0 w 181275"/>
                <a:gd name="csY4" fmla="*/ 89944 h 1798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81275" h="179888">
                  <a:moveTo>
                    <a:pt x="0" y="89944"/>
                  </a:moveTo>
                  <a:cubicBezTo>
                    <a:pt x="0" y="139583"/>
                    <a:pt x="40617" y="179889"/>
                    <a:pt x="90638" y="179889"/>
                  </a:cubicBezTo>
                  <a:cubicBezTo>
                    <a:pt x="140659" y="179889"/>
                    <a:pt x="181276" y="139583"/>
                    <a:pt x="181276" y="89944"/>
                  </a:cubicBezTo>
                  <a:cubicBezTo>
                    <a:pt x="181276" y="40306"/>
                    <a:pt x="140659" y="0"/>
                    <a:pt x="90638" y="0"/>
                  </a:cubicBezTo>
                  <a:cubicBezTo>
                    <a:pt x="40617" y="103"/>
                    <a:pt x="0" y="40306"/>
                    <a:pt x="0" y="89944"/>
                  </a:cubicBezTo>
                </a:path>
              </a:pathLst>
            </a:custGeom>
            <a:grpFill/>
            <a:ln w="10301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246E15C-00C1-382F-EE27-E1BE9FAF5159}"/>
                </a:ext>
              </a:extLst>
            </p:cNvPr>
            <p:cNvSpPr/>
            <p:nvPr/>
          </p:nvSpPr>
          <p:spPr>
            <a:xfrm>
              <a:off x="1396152" y="6090226"/>
              <a:ext cx="397897" cy="352188"/>
            </a:xfrm>
            <a:custGeom>
              <a:avLst/>
              <a:gdLst>
                <a:gd name="csX0" fmla="*/ 316768 w 397897"/>
                <a:gd name="csY0" fmla="*/ 150352 h 352188"/>
                <a:gd name="csX1" fmla="*/ 322038 w 397897"/>
                <a:gd name="csY1" fmla="*/ 150557 h 352188"/>
                <a:gd name="csX2" fmla="*/ 397897 w 397897"/>
                <a:gd name="csY2" fmla="*/ 75278 h 352188"/>
                <a:gd name="csX3" fmla="*/ 322038 w 397897"/>
                <a:gd name="csY3" fmla="*/ 0 h 352188"/>
                <a:gd name="csX4" fmla="*/ 247213 w 397897"/>
                <a:gd name="csY4" fmla="*/ 62971 h 352188"/>
                <a:gd name="csX5" fmla="*/ 215175 w 397897"/>
                <a:gd name="csY5" fmla="*/ 142352 h 352188"/>
                <a:gd name="csX6" fmla="*/ 103557 w 397897"/>
                <a:gd name="csY6" fmla="*/ 152506 h 352188"/>
                <a:gd name="csX7" fmla="*/ 0 w 397897"/>
                <a:gd name="csY7" fmla="*/ 252296 h 352188"/>
                <a:gd name="csX8" fmla="*/ 100663 w 397897"/>
                <a:gd name="csY8" fmla="*/ 352188 h 352188"/>
                <a:gd name="csX9" fmla="*/ 200396 w 397897"/>
                <a:gd name="csY9" fmla="*/ 265731 h 352188"/>
                <a:gd name="csX10" fmla="*/ 234398 w 397897"/>
                <a:gd name="csY10" fmla="*/ 165838 h 352188"/>
                <a:gd name="csX11" fmla="*/ 316768 w 397897"/>
                <a:gd name="csY11" fmla="*/ 150352 h 3521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97897" h="352188">
                  <a:moveTo>
                    <a:pt x="316768" y="150352"/>
                  </a:moveTo>
                  <a:lnTo>
                    <a:pt x="322038" y="150557"/>
                  </a:lnTo>
                  <a:cubicBezTo>
                    <a:pt x="363895" y="150557"/>
                    <a:pt x="397897" y="116815"/>
                    <a:pt x="397897" y="75278"/>
                  </a:cubicBezTo>
                  <a:cubicBezTo>
                    <a:pt x="397897" y="33742"/>
                    <a:pt x="363895" y="0"/>
                    <a:pt x="322038" y="0"/>
                  </a:cubicBezTo>
                  <a:cubicBezTo>
                    <a:pt x="284316" y="0"/>
                    <a:pt x="253104" y="27281"/>
                    <a:pt x="247213" y="62971"/>
                  </a:cubicBezTo>
                  <a:cubicBezTo>
                    <a:pt x="238222" y="97842"/>
                    <a:pt x="233778" y="128917"/>
                    <a:pt x="215175" y="142352"/>
                  </a:cubicBezTo>
                  <a:cubicBezTo>
                    <a:pt x="179519" y="168197"/>
                    <a:pt x="122676" y="151377"/>
                    <a:pt x="103557" y="152506"/>
                  </a:cubicBezTo>
                  <a:cubicBezTo>
                    <a:pt x="45061" y="152403"/>
                    <a:pt x="0" y="197119"/>
                    <a:pt x="0" y="252296"/>
                  </a:cubicBezTo>
                  <a:cubicBezTo>
                    <a:pt x="0" y="307473"/>
                    <a:pt x="45061" y="352188"/>
                    <a:pt x="100663" y="352188"/>
                  </a:cubicBezTo>
                  <a:cubicBezTo>
                    <a:pt x="151614" y="352188"/>
                    <a:pt x="193781" y="314549"/>
                    <a:pt x="200396" y="265731"/>
                  </a:cubicBezTo>
                  <a:cubicBezTo>
                    <a:pt x="204219" y="248706"/>
                    <a:pt x="199259" y="190658"/>
                    <a:pt x="234398" y="165838"/>
                  </a:cubicBezTo>
                  <a:cubicBezTo>
                    <a:pt x="252277" y="153326"/>
                    <a:pt x="303745" y="150352"/>
                    <a:pt x="316768" y="150352"/>
                  </a:cubicBezTo>
                </a:path>
              </a:pathLst>
            </a:custGeom>
            <a:grpFill/>
            <a:ln w="10301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30549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: oranssi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28FBCE-3A7D-4DE6-1E4C-96D8ABCCEE84}"/>
              </a:ext>
            </a:extLst>
          </p:cNvPr>
          <p:cNvGrpSpPr/>
          <p:nvPr userDrawn="1"/>
        </p:nvGrpSpPr>
        <p:grpSpPr>
          <a:xfrm>
            <a:off x="-1801" y="0"/>
            <a:ext cx="12193801" cy="6858000"/>
            <a:chOff x="-1801" y="0"/>
            <a:chExt cx="12193801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C4B9620-2446-9012-4B73-3484456AA226}"/>
                </a:ext>
              </a:extLst>
            </p:cNvPr>
            <p:cNvSpPr/>
            <p:nvPr userDrawn="1"/>
          </p:nvSpPr>
          <p:spPr>
            <a:xfrm>
              <a:off x="0" y="6759001"/>
              <a:ext cx="12168000" cy="98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F095AEF-89AE-B905-3AEE-F2B4F4251FF6}"/>
                </a:ext>
              </a:extLst>
            </p:cNvPr>
            <p:cNvSpPr/>
            <p:nvPr userDrawn="1"/>
          </p:nvSpPr>
          <p:spPr>
            <a:xfrm>
              <a:off x="0" y="0"/>
              <a:ext cx="12168000" cy="98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9820CCD-2C90-B993-BEAA-903216886FF9}"/>
                </a:ext>
              </a:extLst>
            </p:cNvPr>
            <p:cNvSpPr/>
            <p:nvPr userDrawn="1"/>
          </p:nvSpPr>
          <p:spPr>
            <a:xfrm rot="5400000">
              <a:off x="-3371401" y="3369600"/>
              <a:ext cx="6840000" cy="10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C07858-82DB-6018-234D-910010EEFF99}"/>
                </a:ext>
              </a:extLst>
            </p:cNvPr>
            <p:cNvSpPr/>
            <p:nvPr userDrawn="1"/>
          </p:nvSpPr>
          <p:spPr>
            <a:xfrm rot="5400000">
              <a:off x="8712600" y="3378600"/>
              <a:ext cx="6858000" cy="10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</p:grp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3BA7961-24AC-A16E-FABB-847CD579DB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818" y="909431"/>
            <a:ext cx="7785100" cy="719138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3EF2FBC-B749-FCBA-0FD4-3B723DC31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5723895"/>
            <a:ext cx="10685462" cy="789059"/>
          </a:xfrm>
        </p:spPr>
        <p:txBody>
          <a:bodyPr>
            <a:normAutofit/>
          </a:bodyPr>
          <a:lstStyle>
            <a:lvl1pPr marL="0" indent="0" algn="l">
              <a:buNone/>
              <a:defRPr sz="18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i-FI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F6D7D4-3583-5009-CFD9-95F944647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766217"/>
            <a:ext cx="10620062" cy="246278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>
                <a:solidFill>
                  <a:schemeClr val="tx1"/>
                </a:solidFill>
                <a:effectLst/>
              </a:defRPr>
            </a:lvl1pPr>
          </a:lstStyle>
          <a:p>
            <a:endParaRPr 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1AEE83-4439-85F4-1819-CC675C9DAE67}"/>
              </a:ext>
            </a:extLst>
          </p:cNvPr>
          <p:cNvGrpSpPr/>
          <p:nvPr userDrawn="1"/>
        </p:nvGrpSpPr>
        <p:grpSpPr>
          <a:xfrm>
            <a:off x="11278165" y="5994452"/>
            <a:ext cx="397897" cy="507668"/>
            <a:chOff x="1396152" y="5934746"/>
            <a:chExt cx="397897" cy="507668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E18D3FF-99A0-084F-9A12-5715C11EA79A}"/>
                </a:ext>
              </a:extLst>
            </p:cNvPr>
            <p:cNvSpPr/>
            <p:nvPr/>
          </p:nvSpPr>
          <p:spPr>
            <a:xfrm>
              <a:off x="1396152" y="5934746"/>
              <a:ext cx="181275" cy="179888"/>
            </a:xfrm>
            <a:custGeom>
              <a:avLst/>
              <a:gdLst>
                <a:gd name="csX0" fmla="*/ 0 w 181275"/>
                <a:gd name="csY0" fmla="*/ 89944 h 179888"/>
                <a:gd name="csX1" fmla="*/ 90638 w 181275"/>
                <a:gd name="csY1" fmla="*/ 179889 h 179888"/>
                <a:gd name="csX2" fmla="*/ 181276 w 181275"/>
                <a:gd name="csY2" fmla="*/ 89944 h 179888"/>
                <a:gd name="csX3" fmla="*/ 90638 w 181275"/>
                <a:gd name="csY3" fmla="*/ 0 h 179888"/>
                <a:gd name="csX4" fmla="*/ 0 w 181275"/>
                <a:gd name="csY4" fmla="*/ 89944 h 1798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81275" h="179888">
                  <a:moveTo>
                    <a:pt x="0" y="89944"/>
                  </a:moveTo>
                  <a:cubicBezTo>
                    <a:pt x="0" y="139583"/>
                    <a:pt x="40617" y="179889"/>
                    <a:pt x="90638" y="179889"/>
                  </a:cubicBezTo>
                  <a:cubicBezTo>
                    <a:pt x="140659" y="179889"/>
                    <a:pt x="181276" y="139583"/>
                    <a:pt x="181276" y="89944"/>
                  </a:cubicBezTo>
                  <a:cubicBezTo>
                    <a:pt x="181276" y="40306"/>
                    <a:pt x="140659" y="0"/>
                    <a:pt x="90638" y="0"/>
                  </a:cubicBezTo>
                  <a:cubicBezTo>
                    <a:pt x="40617" y="103"/>
                    <a:pt x="0" y="40306"/>
                    <a:pt x="0" y="89944"/>
                  </a:cubicBezTo>
                </a:path>
              </a:pathLst>
            </a:custGeom>
            <a:grpFill/>
            <a:ln w="10301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83CBE7A-953B-80D8-042B-9B05B78E9408}"/>
                </a:ext>
              </a:extLst>
            </p:cNvPr>
            <p:cNvSpPr/>
            <p:nvPr/>
          </p:nvSpPr>
          <p:spPr>
            <a:xfrm>
              <a:off x="1396152" y="6090226"/>
              <a:ext cx="397897" cy="352188"/>
            </a:xfrm>
            <a:custGeom>
              <a:avLst/>
              <a:gdLst>
                <a:gd name="csX0" fmla="*/ 316768 w 397897"/>
                <a:gd name="csY0" fmla="*/ 150352 h 352188"/>
                <a:gd name="csX1" fmla="*/ 322038 w 397897"/>
                <a:gd name="csY1" fmla="*/ 150557 h 352188"/>
                <a:gd name="csX2" fmla="*/ 397897 w 397897"/>
                <a:gd name="csY2" fmla="*/ 75278 h 352188"/>
                <a:gd name="csX3" fmla="*/ 322038 w 397897"/>
                <a:gd name="csY3" fmla="*/ 0 h 352188"/>
                <a:gd name="csX4" fmla="*/ 247213 w 397897"/>
                <a:gd name="csY4" fmla="*/ 62971 h 352188"/>
                <a:gd name="csX5" fmla="*/ 215175 w 397897"/>
                <a:gd name="csY5" fmla="*/ 142352 h 352188"/>
                <a:gd name="csX6" fmla="*/ 103557 w 397897"/>
                <a:gd name="csY6" fmla="*/ 152506 h 352188"/>
                <a:gd name="csX7" fmla="*/ 0 w 397897"/>
                <a:gd name="csY7" fmla="*/ 252296 h 352188"/>
                <a:gd name="csX8" fmla="*/ 100663 w 397897"/>
                <a:gd name="csY8" fmla="*/ 352188 h 352188"/>
                <a:gd name="csX9" fmla="*/ 200396 w 397897"/>
                <a:gd name="csY9" fmla="*/ 265731 h 352188"/>
                <a:gd name="csX10" fmla="*/ 234398 w 397897"/>
                <a:gd name="csY10" fmla="*/ 165838 h 352188"/>
                <a:gd name="csX11" fmla="*/ 316768 w 397897"/>
                <a:gd name="csY11" fmla="*/ 150352 h 3521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97897" h="352188">
                  <a:moveTo>
                    <a:pt x="316768" y="150352"/>
                  </a:moveTo>
                  <a:lnTo>
                    <a:pt x="322038" y="150557"/>
                  </a:lnTo>
                  <a:cubicBezTo>
                    <a:pt x="363895" y="150557"/>
                    <a:pt x="397897" y="116815"/>
                    <a:pt x="397897" y="75278"/>
                  </a:cubicBezTo>
                  <a:cubicBezTo>
                    <a:pt x="397897" y="33742"/>
                    <a:pt x="363895" y="0"/>
                    <a:pt x="322038" y="0"/>
                  </a:cubicBezTo>
                  <a:cubicBezTo>
                    <a:pt x="284316" y="0"/>
                    <a:pt x="253104" y="27281"/>
                    <a:pt x="247213" y="62971"/>
                  </a:cubicBezTo>
                  <a:cubicBezTo>
                    <a:pt x="238222" y="97842"/>
                    <a:pt x="233778" y="128917"/>
                    <a:pt x="215175" y="142352"/>
                  </a:cubicBezTo>
                  <a:cubicBezTo>
                    <a:pt x="179519" y="168197"/>
                    <a:pt x="122676" y="151377"/>
                    <a:pt x="103557" y="152506"/>
                  </a:cubicBezTo>
                  <a:cubicBezTo>
                    <a:pt x="45061" y="152403"/>
                    <a:pt x="0" y="197119"/>
                    <a:pt x="0" y="252296"/>
                  </a:cubicBezTo>
                  <a:cubicBezTo>
                    <a:pt x="0" y="307473"/>
                    <a:pt x="45061" y="352188"/>
                    <a:pt x="100663" y="352188"/>
                  </a:cubicBezTo>
                  <a:cubicBezTo>
                    <a:pt x="151614" y="352188"/>
                    <a:pt x="193781" y="314549"/>
                    <a:pt x="200396" y="265731"/>
                  </a:cubicBezTo>
                  <a:cubicBezTo>
                    <a:pt x="204219" y="248706"/>
                    <a:pt x="199259" y="190658"/>
                    <a:pt x="234398" y="165838"/>
                  </a:cubicBezTo>
                  <a:cubicBezTo>
                    <a:pt x="252277" y="153326"/>
                    <a:pt x="303745" y="150352"/>
                    <a:pt x="316768" y="150352"/>
                  </a:cubicBezTo>
                </a:path>
              </a:pathLst>
            </a:custGeom>
            <a:grpFill/>
            <a:ln w="10301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86202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: vaaleanpunain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E86CAE0-1A10-E08E-7D14-4FAFA2CED4EC}"/>
              </a:ext>
            </a:extLst>
          </p:cNvPr>
          <p:cNvGrpSpPr/>
          <p:nvPr userDrawn="1"/>
        </p:nvGrpSpPr>
        <p:grpSpPr>
          <a:xfrm>
            <a:off x="-1801" y="0"/>
            <a:ext cx="12193801" cy="6858000"/>
            <a:chOff x="-1801" y="0"/>
            <a:chExt cx="12193801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0B7651-E562-D08B-CA7C-7FB64C483419}"/>
                </a:ext>
              </a:extLst>
            </p:cNvPr>
            <p:cNvSpPr/>
            <p:nvPr userDrawn="1"/>
          </p:nvSpPr>
          <p:spPr>
            <a:xfrm>
              <a:off x="0" y="6759001"/>
              <a:ext cx="12168000" cy="98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F73E565-8503-3CE4-4126-6C81C204B957}"/>
                </a:ext>
              </a:extLst>
            </p:cNvPr>
            <p:cNvSpPr/>
            <p:nvPr userDrawn="1"/>
          </p:nvSpPr>
          <p:spPr>
            <a:xfrm>
              <a:off x="0" y="0"/>
              <a:ext cx="12168000" cy="98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21D993E-7459-1D0B-BA58-0D647805288D}"/>
                </a:ext>
              </a:extLst>
            </p:cNvPr>
            <p:cNvSpPr/>
            <p:nvPr userDrawn="1"/>
          </p:nvSpPr>
          <p:spPr>
            <a:xfrm rot="5400000">
              <a:off x="-3371401" y="3369600"/>
              <a:ext cx="6840000" cy="10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DD33A6-5102-68EB-205E-0740A444901B}"/>
                </a:ext>
              </a:extLst>
            </p:cNvPr>
            <p:cNvSpPr/>
            <p:nvPr userDrawn="1"/>
          </p:nvSpPr>
          <p:spPr>
            <a:xfrm rot="5400000">
              <a:off x="8712600" y="3378600"/>
              <a:ext cx="6858000" cy="10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</p:grp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DC56C15-6B7E-A138-C18A-07A3B909C1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818" y="909431"/>
            <a:ext cx="7785100" cy="719138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4547F04-1301-7C67-6240-5AA7F6BCDA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5723895"/>
            <a:ext cx="10685462" cy="789059"/>
          </a:xfrm>
        </p:spPr>
        <p:txBody>
          <a:bodyPr>
            <a:normAutofit/>
          </a:bodyPr>
          <a:lstStyle>
            <a:lvl1pPr marL="0" indent="0" algn="l">
              <a:buNone/>
              <a:defRPr sz="18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i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58A60BF-834A-83F7-CA46-48D9273BD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766217"/>
            <a:ext cx="10620062" cy="246278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>
                <a:solidFill>
                  <a:schemeClr val="tx1"/>
                </a:solidFill>
                <a:effectLst/>
              </a:defRPr>
            </a:lvl1pPr>
          </a:lstStyle>
          <a:p>
            <a:endParaRPr 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C523A14-B28B-AC99-AADF-C386226AD14C}"/>
              </a:ext>
            </a:extLst>
          </p:cNvPr>
          <p:cNvGrpSpPr/>
          <p:nvPr userDrawn="1"/>
        </p:nvGrpSpPr>
        <p:grpSpPr>
          <a:xfrm>
            <a:off x="11278165" y="5994452"/>
            <a:ext cx="397897" cy="507668"/>
            <a:chOff x="1396152" y="5934746"/>
            <a:chExt cx="397897" cy="507668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13A36FD-0451-7937-9C1C-876B29A0766E}"/>
                </a:ext>
              </a:extLst>
            </p:cNvPr>
            <p:cNvSpPr/>
            <p:nvPr/>
          </p:nvSpPr>
          <p:spPr>
            <a:xfrm>
              <a:off x="1396152" y="5934746"/>
              <a:ext cx="181275" cy="179888"/>
            </a:xfrm>
            <a:custGeom>
              <a:avLst/>
              <a:gdLst>
                <a:gd name="csX0" fmla="*/ 0 w 181275"/>
                <a:gd name="csY0" fmla="*/ 89944 h 179888"/>
                <a:gd name="csX1" fmla="*/ 90638 w 181275"/>
                <a:gd name="csY1" fmla="*/ 179889 h 179888"/>
                <a:gd name="csX2" fmla="*/ 181276 w 181275"/>
                <a:gd name="csY2" fmla="*/ 89944 h 179888"/>
                <a:gd name="csX3" fmla="*/ 90638 w 181275"/>
                <a:gd name="csY3" fmla="*/ 0 h 179888"/>
                <a:gd name="csX4" fmla="*/ 0 w 181275"/>
                <a:gd name="csY4" fmla="*/ 89944 h 1798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81275" h="179888">
                  <a:moveTo>
                    <a:pt x="0" y="89944"/>
                  </a:moveTo>
                  <a:cubicBezTo>
                    <a:pt x="0" y="139583"/>
                    <a:pt x="40617" y="179889"/>
                    <a:pt x="90638" y="179889"/>
                  </a:cubicBezTo>
                  <a:cubicBezTo>
                    <a:pt x="140659" y="179889"/>
                    <a:pt x="181276" y="139583"/>
                    <a:pt x="181276" y="89944"/>
                  </a:cubicBezTo>
                  <a:cubicBezTo>
                    <a:pt x="181276" y="40306"/>
                    <a:pt x="140659" y="0"/>
                    <a:pt x="90638" y="0"/>
                  </a:cubicBezTo>
                  <a:cubicBezTo>
                    <a:pt x="40617" y="103"/>
                    <a:pt x="0" y="40306"/>
                    <a:pt x="0" y="89944"/>
                  </a:cubicBezTo>
                </a:path>
              </a:pathLst>
            </a:custGeom>
            <a:grpFill/>
            <a:ln w="10301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1631308-1C37-199A-AD28-8C19B5755EC8}"/>
                </a:ext>
              </a:extLst>
            </p:cNvPr>
            <p:cNvSpPr/>
            <p:nvPr/>
          </p:nvSpPr>
          <p:spPr>
            <a:xfrm>
              <a:off x="1396152" y="6090226"/>
              <a:ext cx="397897" cy="352188"/>
            </a:xfrm>
            <a:custGeom>
              <a:avLst/>
              <a:gdLst>
                <a:gd name="csX0" fmla="*/ 316768 w 397897"/>
                <a:gd name="csY0" fmla="*/ 150352 h 352188"/>
                <a:gd name="csX1" fmla="*/ 322038 w 397897"/>
                <a:gd name="csY1" fmla="*/ 150557 h 352188"/>
                <a:gd name="csX2" fmla="*/ 397897 w 397897"/>
                <a:gd name="csY2" fmla="*/ 75278 h 352188"/>
                <a:gd name="csX3" fmla="*/ 322038 w 397897"/>
                <a:gd name="csY3" fmla="*/ 0 h 352188"/>
                <a:gd name="csX4" fmla="*/ 247213 w 397897"/>
                <a:gd name="csY4" fmla="*/ 62971 h 352188"/>
                <a:gd name="csX5" fmla="*/ 215175 w 397897"/>
                <a:gd name="csY5" fmla="*/ 142352 h 352188"/>
                <a:gd name="csX6" fmla="*/ 103557 w 397897"/>
                <a:gd name="csY6" fmla="*/ 152506 h 352188"/>
                <a:gd name="csX7" fmla="*/ 0 w 397897"/>
                <a:gd name="csY7" fmla="*/ 252296 h 352188"/>
                <a:gd name="csX8" fmla="*/ 100663 w 397897"/>
                <a:gd name="csY8" fmla="*/ 352188 h 352188"/>
                <a:gd name="csX9" fmla="*/ 200396 w 397897"/>
                <a:gd name="csY9" fmla="*/ 265731 h 352188"/>
                <a:gd name="csX10" fmla="*/ 234398 w 397897"/>
                <a:gd name="csY10" fmla="*/ 165838 h 352188"/>
                <a:gd name="csX11" fmla="*/ 316768 w 397897"/>
                <a:gd name="csY11" fmla="*/ 150352 h 3521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97897" h="352188">
                  <a:moveTo>
                    <a:pt x="316768" y="150352"/>
                  </a:moveTo>
                  <a:lnTo>
                    <a:pt x="322038" y="150557"/>
                  </a:lnTo>
                  <a:cubicBezTo>
                    <a:pt x="363895" y="150557"/>
                    <a:pt x="397897" y="116815"/>
                    <a:pt x="397897" y="75278"/>
                  </a:cubicBezTo>
                  <a:cubicBezTo>
                    <a:pt x="397897" y="33742"/>
                    <a:pt x="363895" y="0"/>
                    <a:pt x="322038" y="0"/>
                  </a:cubicBezTo>
                  <a:cubicBezTo>
                    <a:pt x="284316" y="0"/>
                    <a:pt x="253104" y="27281"/>
                    <a:pt x="247213" y="62971"/>
                  </a:cubicBezTo>
                  <a:cubicBezTo>
                    <a:pt x="238222" y="97842"/>
                    <a:pt x="233778" y="128917"/>
                    <a:pt x="215175" y="142352"/>
                  </a:cubicBezTo>
                  <a:cubicBezTo>
                    <a:pt x="179519" y="168197"/>
                    <a:pt x="122676" y="151377"/>
                    <a:pt x="103557" y="152506"/>
                  </a:cubicBezTo>
                  <a:cubicBezTo>
                    <a:pt x="45061" y="152403"/>
                    <a:pt x="0" y="197119"/>
                    <a:pt x="0" y="252296"/>
                  </a:cubicBezTo>
                  <a:cubicBezTo>
                    <a:pt x="0" y="307473"/>
                    <a:pt x="45061" y="352188"/>
                    <a:pt x="100663" y="352188"/>
                  </a:cubicBezTo>
                  <a:cubicBezTo>
                    <a:pt x="151614" y="352188"/>
                    <a:pt x="193781" y="314549"/>
                    <a:pt x="200396" y="265731"/>
                  </a:cubicBezTo>
                  <a:cubicBezTo>
                    <a:pt x="204219" y="248706"/>
                    <a:pt x="199259" y="190658"/>
                    <a:pt x="234398" y="165838"/>
                  </a:cubicBezTo>
                  <a:cubicBezTo>
                    <a:pt x="252277" y="153326"/>
                    <a:pt x="303745" y="150352"/>
                    <a:pt x="316768" y="150352"/>
                  </a:cubicBezTo>
                </a:path>
              </a:pathLst>
            </a:custGeom>
            <a:grpFill/>
            <a:ln w="10301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91428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: kelta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E86CAE0-1A10-E08E-7D14-4FAFA2CED4EC}"/>
              </a:ext>
            </a:extLst>
          </p:cNvPr>
          <p:cNvGrpSpPr/>
          <p:nvPr userDrawn="1"/>
        </p:nvGrpSpPr>
        <p:grpSpPr>
          <a:xfrm>
            <a:off x="-1801" y="0"/>
            <a:ext cx="12193801" cy="6858000"/>
            <a:chOff x="-1801" y="0"/>
            <a:chExt cx="12193801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0B7651-E562-D08B-CA7C-7FB64C483419}"/>
                </a:ext>
              </a:extLst>
            </p:cNvPr>
            <p:cNvSpPr/>
            <p:nvPr userDrawn="1"/>
          </p:nvSpPr>
          <p:spPr>
            <a:xfrm>
              <a:off x="0" y="6759001"/>
              <a:ext cx="12168000" cy="98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F73E565-8503-3CE4-4126-6C81C204B957}"/>
                </a:ext>
              </a:extLst>
            </p:cNvPr>
            <p:cNvSpPr/>
            <p:nvPr userDrawn="1"/>
          </p:nvSpPr>
          <p:spPr>
            <a:xfrm>
              <a:off x="0" y="0"/>
              <a:ext cx="12168000" cy="98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21D993E-7459-1D0B-BA58-0D647805288D}"/>
                </a:ext>
              </a:extLst>
            </p:cNvPr>
            <p:cNvSpPr/>
            <p:nvPr userDrawn="1"/>
          </p:nvSpPr>
          <p:spPr>
            <a:xfrm rot="5400000">
              <a:off x="-3371401" y="3369600"/>
              <a:ext cx="6840000" cy="10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DD33A6-5102-68EB-205E-0740A444901B}"/>
                </a:ext>
              </a:extLst>
            </p:cNvPr>
            <p:cNvSpPr/>
            <p:nvPr userDrawn="1"/>
          </p:nvSpPr>
          <p:spPr>
            <a:xfrm rot="5400000">
              <a:off x="8712600" y="3378600"/>
              <a:ext cx="6858000" cy="10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 </a:t>
              </a:r>
              <a:endParaRPr lang="en-GB" dirty="0"/>
            </a:p>
          </p:txBody>
        </p:sp>
      </p:grp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DC56C15-6B7E-A138-C18A-07A3B909C1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818" y="909431"/>
            <a:ext cx="7785100" cy="719138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4547F04-1301-7C67-6240-5AA7F6BCDA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5723895"/>
            <a:ext cx="10685462" cy="789059"/>
          </a:xfrm>
        </p:spPr>
        <p:txBody>
          <a:bodyPr>
            <a:normAutofit/>
          </a:bodyPr>
          <a:lstStyle>
            <a:lvl1pPr marL="0" indent="0" algn="l">
              <a:buNone/>
              <a:defRPr sz="18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i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58A60BF-834A-83F7-CA46-48D9273BD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766217"/>
            <a:ext cx="10620062" cy="246278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>
                <a:solidFill>
                  <a:schemeClr val="tx1"/>
                </a:solidFill>
                <a:effectLst/>
              </a:defRPr>
            </a:lvl1pPr>
          </a:lstStyle>
          <a:p>
            <a:endParaRPr 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C523A14-B28B-AC99-AADF-C386226AD14C}"/>
              </a:ext>
            </a:extLst>
          </p:cNvPr>
          <p:cNvGrpSpPr/>
          <p:nvPr userDrawn="1"/>
        </p:nvGrpSpPr>
        <p:grpSpPr>
          <a:xfrm>
            <a:off x="11278165" y="5994452"/>
            <a:ext cx="397897" cy="507668"/>
            <a:chOff x="1396152" y="5934746"/>
            <a:chExt cx="397897" cy="507668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13A36FD-0451-7937-9C1C-876B29A0766E}"/>
                </a:ext>
              </a:extLst>
            </p:cNvPr>
            <p:cNvSpPr/>
            <p:nvPr/>
          </p:nvSpPr>
          <p:spPr>
            <a:xfrm>
              <a:off x="1396152" y="5934746"/>
              <a:ext cx="181275" cy="179888"/>
            </a:xfrm>
            <a:custGeom>
              <a:avLst/>
              <a:gdLst>
                <a:gd name="csX0" fmla="*/ 0 w 181275"/>
                <a:gd name="csY0" fmla="*/ 89944 h 179888"/>
                <a:gd name="csX1" fmla="*/ 90638 w 181275"/>
                <a:gd name="csY1" fmla="*/ 179889 h 179888"/>
                <a:gd name="csX2" fmla="*/ 181276 w 181275"/>
                <a:gd name="csY2" fmla="*/ 89944 h 179888"/>
                <a:gd name="csX3" fmla="*/ 90638 w 181275"/>
                <a:gd name="csY3" fmla="*/ 0 h 179888"/>
                <a:gd name="csX4" fmla="*/ 0 w 181275"/>
                <a:gd name="csY4" fmla="*/ 89944 h 1798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81275" h="179888">
                  <a:moveTo>
                    <a:pt x="0" y="89944"/>
                  </a:moveTo>
                  <a:cubicBezTo>
                    <a:pt x="0" y="139583"/>
                    <a:pt x="40617" y="179889"/>
                    <a:pt x="90638" y="179889"/>
                  </a:cubicBezTo>
                  <a:cubicBezTo>
                    <a:pt x="140659" y="179889"/>
                    <a:pt x="181276" y="139583"/>
                    <a:pt x="181276" y="89944"/>
                  </a:cubicBezTo>
                  <a:cubicBezTo>
                    <a:pt x="181276" y="40306"/>
                    <a:pt x="140659" y="0"/>
                    <a:pt x="90638" y="0"/>
                  </a:cubicBezTo>
                  <a:cubicBezTo>
                    <a:pt x="40617" y="103"/>
                    <a:pt x="0" y="40306"/>
                    <a:pt x="0" y="89944"/>
                  </a:cubicBezTo>
                </a:path>
              </a:pathLst>
            </a:custGeom>
            <a:grpFill/>
            <a:ln w="10301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1631308-1C37-199A-AD28-8C19B5755EC8}"/>
                </a:ext>
              </a:extLst>
            </p:cNvPr>
            <p:cNvSpPr/>
            <p:nvPr/>
          </p:nvSpPr>
          <p:spPr>
            <a:xfrm>
              <a:off x="1396152" y="6090226"/>
              <a:ext cx="397897" cy="352188"/>
            </a:xfrm>
            <a:custGeom>
              <a:avLst/>
              <a:gdLst>
                <a:gd name="csX0" fmla="*/ 316768 w 397897"/>
                <a:gd name="csY0" fmla="*/ 150352 h 352188"/>
                <a:gd name="csX1" fmla="*/ 322038 w 397897"/>
                <a:gd name="csY1" fmla="*/ 150557 h 352188"/>
                <a:gd name="csX2" fmla="*/ 397897 w 397897"/>
                <a:gd name="csY2" fmla="*/ 75278 h 352188"/>
                <a:gd name="csX3" fmla="*/ 322038 w 397897"/>
                <a:gd name="csY3" fmla="*/ 0 h 352188"/>
                <a:gd name="csX4" fmla="*/ 247213 w 397897"/>
                <a:gd name="csY4" fmla="*/ 62971 h 352188"/>
                <a:gd name="csX5" fmla="*/ 215175 w 397897"/>
                <a:gd name="csY5" fmla="*/ 142352 h 352188"/>
                <a:gd name="csX6" fmla="*/ 103557 w 397897"/>
                <a:gd name="csY6" fmla="*/ 152506 h 352188"/>
                <a:gd name="csX7" fmla="*/ 0 w 397897"/>
                <a:gd name="csY7" fmla="*/ 252296 h 352188"/>
                <a:gd name="csX8" fmla="*/ 100663 w 397897"/>
                <a:gd name="csY8" fmla="*/ 352188 h 352188"/>
                <a:gd name="csX9" fmla="*/ 200396 w 397897"/>
                <a:gd name="csY9" fmla="*/ 265731 h 352188"/>
                <a:gd name="csX10" fmla="*/ 234398 w 397897"/>
                <a:gd name="csY10" fmla="*/ 165838 h 352188"/>
                <a:gd name="csX11" fmla="*/ 316768 w 397897"/>
                <a:gd name="csY11" fmla="*/ 150352 h 3521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97897" h="352188">
                  <a:moveTo>
                    <a:pt x="316768" y="150352"/>
                  </a:moveTo>
                  <a:lnTo>
                    <a:pt x="322038" y="150557"/>
                  </a:lnTo>
                  <a:cubicBezTo>
                    <a:pt x="363895" y="150557"/>
                    <a:pt x="397897" y="116815"/>
                    <a:pt x="397897" y="75278"/>
                  </a:cubicBezTo>
                  <a:cubicBezTo>
                    <a:pt x="397897" y="33742"/>
                    <a:pt x="363895" y="0"/>
                    <a:pt x="322038" y="0"/>
                  </a:cubicBezTo>
                  <a:cubicBezTo>
                    <a:pt x="284316" y="0"/>
                    <a:pt x="253104" y="27281"/>
                    <a:pt x="247213" y="62971"/>
                  </a:cubicBezTo>
                  <a:cubicBezTo>
                    <a:pt x="238222" y="97842"/>
                    <a:pt x="233778" y="128917"/>
                    <a:pt x="215175" y="142352"/>
                  </a:cubicBezTo>
                  <a:cubicBezTo>
                    <a:pt x="179519" y="168197"/>
                    <a:pt x="122676" y="151377"/>
                    <a:pt x="103557" y="152506"/>
                  </a:cubicBezTo>
                  <a:cubicBezTo>
                    <a:pt x="45061" y="152403"/>
                    <a:pt x="0" y="197119"/>
                    <a:pt x="0" y="252296"/>
                  </a:cubicBezTo>
                  <a:cubicBezTo>
                    <a:pt x="0" y="307473"/>
                    <a:pt x="45061" y="352188"/>
                    <a:pt x="100663" y="352188"/>
                  </a:cubicBezTo>
                  <a:cubicBezTo>
                    <a:pt x="151614" y="352188"/>
                    <a:pt x="193781" y="314549"/>
                    <a:pt x="200396" y="265731"/>
                  </a:cubicBezTo>
                  <a:cubicBezTo>
                    <a:pt x="204219" y="248706"/>
                    <a:pt x="199259" y="190658"/>
                    <a:pt x="234398" y="165838"/>
                  </a:cubicBezTo>
                  <a:cubicBezTo>
                    <a:pt x="252277" y="153326"/>
                    <a:pt x="303745" y="150352"/>
                    <a:pt x="316768" y="150352"/>
                  </a:cubicBezTo>
                </a:path>
              </a:pathLst>
            </a:custGeom>
            <a:grpFill/>
            <a:ln w="10301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39136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ainluvut +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491C399A-B87A-F712-14CC-C4C3F9CD1013}"/>
              </a:ext>
            </a:extLst>
          </p:cNvPr>
          <p:cNvSpPr/>
          <p:nvPr userDrawn="1"/>
        </p:nvSpPr>
        <p:spPr>
          <a:xfrm>
            <a:off x="111573" y="1690687"/>
            <a:ext cx="2654426" cy="26383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FC4D766-00ED-5597-E879-53503FF88171}"/>
              </a:ext>
            </a:extLst>
          </p:cNvPr>
          <p:cNvSpPr/>
          <p:nvPr userDrawn="1"/>
        </p:nvSpPr>
        <p:spPr>
          <a:xfrm>
            <a:off x="2765999" y="4329001"/>
            <a:ext cx="3330001" cy="243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83D89EEE-E8A6-0B7B-1F3D-029BFF4FBA7F}"/>
              </a:ext>
            </a:extLst>
          </p:cNvPr>
          <p:cNvSpPr/>
          <p:nvPr userDrawn="1"/>
        </p:nvSpPr>
        <p:spPr>
          <a:xfrm>
            <a:off x="6096000" y="4329001"/>
            <a:ext cx="3285001" cy="243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25E399F-BF82-A06B-923D-5EE0480E9470}"/>
              </a:ext>
            </a:extLst>
          </p:cNvPr>
          <p:cNvSpPr/>
          <p:nvPr userDrawn="1"/>
        </p:nvSpPr>
        <p:spPr>
          <a:xfrm>
            <a:off x="9381001" y="1690688"/>
            <a:ext cx="2699426" cy="26383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845EB3E2-9089-B9FD-86DE-4E5DD8B983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573" y="4329001"/>
            <a:ext cx="2653851" cy="2430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i-FI" noProof="0" dirty="0"/>
          </a:p>
        </p:txBody>
      </p:sp>
      <p:sp>
        <p:nvSpPr>
          <p:cNvPr id="9" name="Kuvan paikkamerkki 7">
            <a:extLst>
              <a:ext uri="{FF2B5EF4-FFF2-40B4-BE49-F238E27FC236}">
                <a16:creationId xmlns:a16="http://schemas.microsoft.com/office/drawing/2014/main" id="{BDF3CC22-083F-1836-38DA-0D0F285047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65426" y="1690688"/>
            <a:ext cx="6615576" cy="263831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i-FI" noProof="0" dirty="0"/>
          </a:p>
        </p:txBody>
      </p:sp>
      <p:sp>
        <p:nvSpPr>
          <p:cNvPr id="10" name="Kuvan paikkamerkki 7">
            <a:extLst>
              <a:ext uri="{FF2B5EF4-FFF2-40B4-BE49-F238E27FC236}">
                <a16:creationId xmlns:a16="http://schemas.microsoft.com/office/drawing/2014/main" id="{43DF6793-196B-0FCE-00B0-B29C71D6367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81002" y="4329001"/>
            <a:ext cx="2699425" cy="2430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i-FI" noProof="0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03508C3-EF7E-7979-AEFF-57CB221D6C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1000" y="2079275"/>
            <a:ext cx="2249999" cy="1889725"/>
          </a:xfrm>
        </p:spPr>
        <p:txBody>
          <a:bodyPr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fi-FI" noProof="0" dirty="0"/>
          </a:p>
        </p:txBody>
      </p:sp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D736F45B-18D1-D883-6010-85A39C40A2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01000" y="4779000"/>
            <a:ext cx="3060000" cy="1710000"/>
          </a:xfrm>
        </p:spPr>
        <p:txBody>
          <a:bodyPr>
            <a:norm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fi-FI" noProof="0" dirty="0"/>
          </a:p>
        </p:txBody>
      </p:sp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FCD597E1-6979-0516-6FDA-74B49C6E85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1000" y="4781250"/>
            <a:ext cx="3015002" cy="1707750"/>
          </a:xfrm>
        </p:spPr>
        <p:txBody>
          <a:bodyPr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fi-FI" noProof="0" dirty="0"/>
          </a:p>
        </p:txBody>
      </p:sp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B5761458-CE23-CEBC-141F-C6C1D9B2C5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61000" y="2079276"/>
            <a:ext cx="2339999" cy="1889724"/>
          </a:xfrm>
        </p:spPr>
        <p:txBody>
          <a:bodyPr>
            <a:norm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fi-FI" noProof="0" dirty="0"/>
          </a:p>
        </p:txBody>
      </p:sp>
      <p:sp>
        <p:nvSpPr>
          <p:cNvPr id="15" name="Otsikko 14">
            <a:extLst>
              <a:ext uri="{FF2B5EF4-FFF2-40B4-BE49-F238E27FC236}">
                <a16:creationId xmlns:a16="http://schemas.microsoft.com/office/drawing/2014/main" id="{58FF3CE6-7BB8-2F15-0F14-85162B38C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49275"/>
            <a:ext cx="8235062" cy="944725"/>
          </a:xfrm>
        </p:spPr>
        <p:txBody>
          <a:bodyPr anchor="b"/>
          <a:lstStyle/>
          <a:p>
            <a:endParaRPr lang="fi-FI" noProof="0" dirty="0"/>
          </a:p>
        </p:txBody>
      </p:sp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F9A4E682-22F4-230D-8339-66FF504980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65064" y="998999"/>
            <a:ext cx="2810999" cy="495001"/>
          </a:xfrm>
        </p:spPr>
        <p:txBody>
          <a:bodyPr rIns="0" anchor="b">
            <a:normAutofit/>
          </a:bodyPr>
          <a:lstStyle>
            <a:lvl1pPr algn="r">
              <a:defRPr sz="1800"/>
            </a:lvl1pPr>
          </a:lstStyle>
          <a:p>
            <a:pPr lvl="0"/>
            <a:endParaRPr lang="fi-FI" noProof="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94824A-3196-C96B-1D73-391CD0A56C21}"/>
              </a:ext>
            </a:extLst>
          </p:cNvPr>
          <p:cNvGrpSpPr/>
          <p:nvPr userDrawn="1"/>
        </p:nvGrpSpPr>
        <p:grpSpPr>
          <a:xfrm>
            <a:off x="11278165" y="316720"/>
            <a:ext cx="397897" cy="507668"/>
            <a:chOff x="1396152" y="5934746"/>
            <a:chExt cx="397897" cy="507668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D52BE5-FF82-7C79-A283-AF4A444C11C5}"/>
                </a:ext>
              </a:extLst>
            </p:cNvPr>
            <p:cNvSpPr/>
            <p:nvPr/>
          </p:nvSpPr>
          <p:spPr>
            <a:xfrm>
              <a:off x="1396152" y="5934746"/>
              <a:ext cx="181275" cy="179888"/>
            </a:xfrm>
            <a:custGeom>
              <a:avLst/>
              <a:gdLst>
                <a:gd name="csX0" fmla="*/ 0 w 181275"/>
                <a:gd name="csY0" fmla="*/ 89944 h 179888"/>
                <a:gd name="csX1" fmla="*/ 90638 w 181275"/>
                <a:gd name="csY1" fmla="*/ 179889 h 179888"/>
                <a:gd name="csX2" fmla="*/ 181276 w 181275"/>
                <a:gd name="csY2" fmla="*/ 89944 h 179888"/>
                <a:gd name="csX3" fmla="*/ 90638 w 181275"/>
                <a:gd name="csY3" fmla="*/ 0 h 179888"/>
                <a:gd name="csX4" fmla="*/ 0 w 181275"/>
                <a:gd name="csY4" fmla="*/ 89944 h 1798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81275" h="179888">
                  <a:moveTo>
                    <a:pt x="0" y="89944"/>
                  </a:moveTo>
                  <a:cubicBezTo>
                    <a:pt x="0" y="139583"/>
                    <a:pt x="40617" y="179889"/>
                    <a:pt x="90638" y="179889"/>
                  </a:cubicBezTo>
                  <a:cubicBezTo>
                    <a:pt x="140659" y="179889"/>
                    <a:pt x="181276" y="139583"/>
                    <a:pt x="181276" y="89944"/>
                  </a:cubicBezTo>
                  <a:cubicBezTo>
                    <a:pt x="181276" y="40306"/>
                    <a:pt x="140659" y="0"/>
                    <a:pt x="90638" y="0"/>
                  </a:cubicBezTo>
                  <a:cubicBezTo>
                    <a:pt x="40617" y="103"/>
                    <a:pt x="0" y="40306"/>
                    <a:pt x="0" y="89944"/>
                  </a:cubicBezTo>
                </a:path>
              </a:pathLst>
            </a:custGeom>
            <a:solidFill>
              <a:srgbClr val="00ADDC"/>
            </a:solidFill>
            <a:ln w="10301" cap="flat">
              <a:noFill/>
              <a:prstDash val="solid"/>
              <a:miter/>
            </a:ln>
          </p:spPr>
          <p:txBody>
            <a:bodyPr/>
            <a:lstStyle/>
            <a:p>
              <a:endParaRPr lang="fi-FI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B80E782-CD6F-67B1-6631-635349D08ED0}"/>
                </a:ext>
              </a:extLst>
            </p:cNvPr>
            <p:cNvSpPr/>
            <p:nvPr/>
          </p:nvSpPr>
          <p:spPr>
            <a:xfrm>
              <a:off x="1396152" y="6090226"/>
              <a:ext cx="397897" cy="352188"/>
            </a:xfrm>
            <a:custGeom>
              <a:avLst/>
              <a:gdLst>
                <a:gd name="csX0" fmla="*/ 316768 w 397897"/>
                <a:gd name="csY0" fmla="*/ 150352 h 352188"/>
                <a:gd name="csX1" fmla="*/ 322038 w 397897"/>
                <a:gd name="csY1" fmla="*/ 150557 h 352188"/>
                <a:gd name="csX2" fmla="*/ 397897 w 397897"/>
                <a:gd name="csY2" fmla="*/ 75278 h 352188"/>
                <a:gd name="csX3" fmla="*/ 322038 w 397897"/>
                <a:gd name="csY3" fmla="*/ 0 h 352188"/>
                <a:gd name="csX4" fmla="*/ 247213 w 397897"/>
                <a:gd name="csY4" fmla="*/ 62971 h 352188"/>
                <a:gd name="csX5" fmla="*/ 215175 w 397897"/>
                <a:gd name="csY5" fmla="*/ 142352 h 352188"/>
                <a:gd name="csX6" fmla="*/ 103557 w 397897"/>
                <a:gd name="csY6" fmla="*/ 152506 h 352188"/>
                <a:gd name="csX7" fmla="*/ 0 w 397897"/>
                <a:gd name="csY7" fmla="*/ 252296 h 352188"/>
                <a:gd name="csX8" fmla="*/ 100663 w 397897"/>
                <a:gd name="csY8" fmla="*/ 352188 h 352188"/>
                <a:gd name="csX9" fmla="*/ 200396 w 397897"/>
                <a:gd name="csY9" fmla="*/ 265731 h 352188"/>
                <a:gd name="csX10" fmla="*/ 234398 w 397897"/>
                <a:gd name="csY10" fmla="*/ 165838 h 352188"/>
                <a:gd name="csX11" fmla="*/ 316768 w 397897"/>
                <a:gd name="csY11" fmla="*/ 150352 h 3521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97897" h="352188">
                  <a:moveTo>
                    <a:pt x="316768" y="150352"/>
                  </a:moveTo>
                  <a:lnTo>
                    <a:pt x="322038" y="150557"/>
                  </a:lnTo>
                  <a:cubicBezTo>
                    <a:pt x="363895" y="150557"/>
                    <a:pt x="397897" y="116815"/>
                    <a:pt x="397897" y="75278"/>
                  </a:cubicBezTo>
                  <a:cubicBezTo>
                    <a:pt x="397897" y="33742"/>
                    <a:pt x="363895" y="0"/>
                    <a:pt x="322038" y="0"/>
                  </a:cubicBezTo>
                  <a:cubicBezTo>
                    <a:pt x="284316" y="0"/>
                    <a:pt x="253104" y="27281"/>
                    <a:pt x="247213" y="62971"/>
                  </a:cubicBezTo>
                  <a:cubicBezTo>
                    <a:pt x="238222" y="97842"/>
                    <a:pt x="233778" y="128917"/>
                    <a:pt x="215175" y="142352"/>
                  </a:cubicBezTo>
                  <a:cubicBezTo>
                    <a:pt x="179519" y="168197"/>
                    <a:pt x="122676" y="151377"/>
                    <a:pt x="103557" y="152506"/>
                  </a:cubicBezTo>
                  <a:cubicBezTo>
                    <a:pt x="45061" y="152403"/>
                    <a:pt x="0" y="197119"/>
                    <a:pt x="0" y="252296"/>
                  </a:cubicBezTo>
                  <a:cubicBezTo>
                    <a:pt x="0" y="307473"/>
                    <a:pt x="45061" y="352188"/>
                    <a:pt x="100663" y="352188"/>
                  </a:cubicBezTo>
                  <a:cubicBezTo>
                    <a:pt x="151614" y="352188"/>
                    <a:pt x="193781" y="314549"/>
                    <a:pt x="200396" y="265731"/>
                  </a:cubicBezTo>
                  <a:cubicBezTo>
                    <a:pt x="204219" y="248706"/>
                    <a:pt x="199259" y="190658"/>
                    <a:pt x="234398" y="165838"/>
                  </a:cubicBezTo>
                  <a:cubicBezTo>
                    <a:pt x="252277" y="153326"/>
                    <a:pt x="303745" y="150352"/>
                    <a:pt x="316768" y="150352"/>
                  </a:cubicBezTo>
                </a:path>
              </a:pathLst>
            </a:custGeom>
            <a:solidFill>
              <a:srgbClr val="00ADDC"/>
            </a:solidFill>
            <a:ln w="10301" cap="flat">
              <a:noFill/>
              <a:prstDash val="solid"/>
              <a:miter/>
            </a:ln>
          </p:spPr>
          <p:txBody>
            <a:bodyPr/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110607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E85388-9556-CE48-965F-41C63CBAD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27" y="549276"/>
            <a:ext cx="11160125" cy="1450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EEEF3-B6FF-194E-8D6C-5740BFA8A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2304000"/>
            <a:ext cx="7740062" cy="363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45D638-9C77-44B9-9EB4-8042175AC9DE}"/>
              </a:ext>
            </a:extLst>
          </p:cNvPr>
          <p:cNvGrpSpPr/>
          <p:nvPr userDrawn="1"/>
        </p:nvGrpSpPr>
        <p:grpSpPr>
          <a:xfrm>
            <a:off x="11278165" y="5994452"/>
            <a:ext cx="397897" cy="507668"/>
            <a:chOff x="1396152" y="5934746"/>
            <a:chExt cx="397897" cy="507668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C954FD1-2347-DA62-69AA-18538A6EF638}"/>
                </a:ext>
              </a:extLst>
            </p:cNvPr>
            <p:cNvSpPr/>
            <p:nvPr/>
          </p:nvSpPr>
          <p:spPr>
            <a:xfrm>
              <a:off x="1396152" y="5934746"/>
              <a:ext cx="181275" cy="179888"/>
            </a:xfrm>
            <a:custGeom>
              <a:avLst/>
              <a:gdLst>
                <a:gd name="csX0" fmla="*/ 0 w 181275"/>
                <a:gd name="csY0" fmla="*/ 89944 h 179888"/>
                <a:gd name="csX1" fmla="*/ 90638 w 181275"/>
                <a:gd name="csY1" fmla="*/ 179889 h 179888"/>
                <a:gd name="csX2" fmla="*/ 181276 w 181275"/>
                <a:gd name="csY2" fmla="*/ 89944 h 179888"/>
                <a:gd name="csX3" fmla="*/ 90638 w 181275"/>
                <a:gd name="csY3" fmla="*/ 0 h 179888"/>
                <a:gd name="csX4" fmla="*/ 0 w 181275"/>
                <a:gd name="csY4" fmla="*/ 89944 h 1798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81275" h="179888">
                  <a:moveTo>
                    <a:pt x="0" y="89944"/>
                  </a:moveTo>
                  <a:cubicBezTo>
                    <a:pt x="0" y="139583"/>
                    <a:pt x="40617" y="179889"/>
                    <a:pt x="90638" y="179889"/>
                  </a:cubicBezTo>
                  <a:cubicBezTo>
                    <a:pt x="140659" y="179889"/>
                    <a:pt x="181276" y="139583"/>
                    <a:pt x="181276" y="89944"/>
                  </a:cubicBezTo>
                  <a:cubicBezTo>
                    <a:pt x="181276" y="40306"/>
                    <a:pt x="140659" y="0"/>
                    <a:pt x="90638" y="0"/>
                  </a:cubicBezTo>
                  <a:cubicBezTo>
                    <a:pt x="40617" y="103"/>
                    <a:pt x="0" y="40306"/>
                    <a:pt x="0" y="89944"/>
                  </a:cubicBezTo>
                </a:path>
              </a:pathLst>
            </a:custGeom>
            <a:solidFill>
              <a:srgbClr val="00ADDC"/>
            </a:solidFill>
            <a:ln w="10301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4B40B4A-AFF0-8FBA-CC91-6D6BBC7823DD}"/>
                </a:ext>
              </a:extLst>
            </p:cNvPr>
            <p:cNvSpPr/>
            <p:nvPr/>
          </p:nvSpPr>
          <p:spPr>
            <a:xfrm>
              <a:off x="1396152" y="6090226"/>
              <a:ext cx="397897" cy="352188"/>
            </a:xfrm>
            <a:custGeom>
              <a:avLst/>
              <a:gdLst>
                <a:gd name="csX0" fmla="*/ 316768 w 397897"/>
                <a:gd name="csY0" fmla="*/ 150352 h 352188"/>
                <a:gd name="csX1" fmla="*/ 322038 w 397897"/>
                <a:gd name="csY1" fmla="*/ 150557 h 352188"/>
                <a:gd name="csX2" fmla="*/ 397897 w 397897"/>
                <a:gd name="csY2" fmla="*/ 75278 h 352188"/>
                <a:gd name="csX3" fmla="*/ 322038 w 397897"/>
                <a:gd name="csY3" fmla="*/ 0 h 352188"/>
                <a:gd name="csX4" fmla="*/ 247213 w 397897"/>
                <a:gd name="csY4" fmla="*/ 62971 h 352188"/>
                <a:gd name="csX5" fmla="*/ 215175 w 397897"/>
                <a:gd name="csY5" fmla="*/ 142352 h 352188"/>
                <a:gd name="csX6" fmla="*/ 103557 w 397897"/>
                <a:gd name="csY6" fmla="*/ 152506 h 352188"/>
                <a:gd name="csX7" fmla="*/ 0 w 397897"/>
                <a:gd name="csY7" fmla="*/ 252296 h 352188"/>
                <a:gd name="csX8" fmla="*/ 100663 w 397897"/>
                <a:gd name="csY8" fmla="*/ 352188 h 352188"/>
                <a:gd name="csX9" fmla="*/ 200396 w 397897"/>
                <a:gd name="csY9" fmla="*/ 265731 h 352188"/>
                <a:gd name="csX10" fmla="*/ 234398 w 397897"/>
                <a:gd name="csY10" fmla="*/ 165838 h 352188"/>
                <a:gd name="csX11" fmla="*/ 316768 w 397897"/>
                <a:gd name="csY11" fmla="*/ 150352 h 3521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97897" h="352188">
                  <a:moveTo>
                    <a:pt x="316768" y="150352"/>
                  </a:moveTo>
                  <a:lnTo>
                    <a:pt x="322038" y="150557"/>
                  </a:lnTo>
                  <a:cubicBezTo>
                    <a:pt x="363895" y="150557"/>
                    <a:pt x="397897" y="116815"/>
                    <a:pt x="397897" y="75278"/>
                  </a:cubicBezTo>
                  <a:cubicBezTo>
                    <a:pt x="397897" y="33742"/>
                    <a:pt x="363895" y="0"/>
                    <a:pt x="322038" y="0"/>
                  </a:cubicBezTo>
                  <a:cubicBezTo>
                    <a:pt x="284316" y="0"/>
                    <a:pt x="253104" y="27281"/>
                    <a:pt x="247213" y="62971"/>
                  </a:cubicBezTo>
                  <a:cubicBezTo>
                    <a:pt x="238222" y="97842"/>
                    <a:pt x="233778" y="128917"/>
                    <a:pt x="215175" y="142352"/>
                  </a:cubicBezTo>
                  <a:cubicBezTo>
                    <a:pt x="179519" y="168197"/>
                    <a:pt x="122676" y="151377"/>
                    <a:pt x="103557" y="152506"/>
                  </a:cubicBezTo>
                  <a:cubicBezTo>
                    <a:pt x="45061" y="152403"/>
                    <a:pt x="0" y="197119"/>
                    <a:pt x="0" y="252296"/>
                  </a:cubicBezTo>
                  <a:cubicBezTo>
                    <a:pt x="0" y="307473"/>
                    <a:pt x="45061" y="352188"/>
                    <a:pt x="100663" y="352188"/>
                  </a:cubicBezTo>
                  <a:cubicBezTo>
                    <a:pt x="151614" y="352188"/>
                    <a:pt x="193781" y="314549"/>
                    <a:pt x="200396" y="265731"/>
                  </a:cubicBezTo>
                  <a:cubicBezTo>
                    <a:pt x="204219" y="248706"/>
                    <a:pt x="199259" y="190658"/>
                    <a:pt x="234398" y="165838"/>
                  </a:cubicBezTo>
                  <a:cubicBezTo>
                    <a:pt x="252277" y="153326"/>
                    <a:pt x="303745" y="150352"/>
                    <a:pt x="316768" y="150352"/>
                  </a:cubicBezTo>
                </a:path>
              </a:pathLst>
            </a:custGeom>
            <a:solidFill>
              <a:srgbClr val="00ADDC"/>
            </a:solidFill>
            <a:ln w="10301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8307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8" r:id="rId2"/>
    <p:sldLayoutId id="2147483811" r:id="rId3"/>
    <p:sldLayoutId id="2147483649" r:id="rId4"/>
    <p:sldLayoutId id="2147483723" r:id="rId5"/>
    <p:sldLayoutId id="2147483803" r:id="rId6"/>
    <p:sldLayoutId id="2147483804" r:id="rId7"/>
    <p:sldLayoutId id="2147483836" r:id="rId8"/>
    <p:sldLayoutId id="2147483800" r:id="rId9"/>
    <p:sldLayoutId id="2147483806" r:id="rId10"/>
    <p:sldLayoutId id="2147483820" r:id="rId11"/>
    <p:sldLayoutId id="2147483807" r:id="rId12"/>
    <p:sldLayoutId id="2147483833" r:id="rId13"/>
    <p:sldLayoutId id="2147483805" r:id="rId14"/>
    <p:sldLayoutId id="2147483809" r:id="rId15"/>
    <p:sldLayoutId id="2147483818" r:id="rId16"/>
    <p:sldLayoutId id="2147483824" r:id="rId17"/>
    <p:sldLayoutId id="2147483812" r:id="rId18"/>
    <p:sldLayoutId id="2147483795" r:id="rId19"/>
    <p:sldLayoutId id="2147483746" r:id="rId20"/>
    <p:sldLayoutId id="2147483808" r:id="rId21"/>
    <p:sldLayoutId id="2147483796" r:id="rId22"/>
    <p:sldLayoutId id="2147483810" r:id="rId23"/>
    <p:sldLayoutId id="2147483835" r:id="rId24"/>
    <p:sldLayoutId id="2147483817" r:id="rId25"/>
    <p:sldLayoutId id="2147483832" r:id="rId26"/>
    <p:sldLayoutId id="2147483826" r:id="rId27"/>
    <p:sldLayoutId id="2147483748" r:id="rId28"/>
    <p:sldLayoutId id="2147483819" r:id="rId29"/>
    <p:sldLayoutId id="2147483821" r:id="rId30"/>
    <p:sldLayoutId id="2147483822" r:id="rId31"/>
    <p:sldLayoutId id="2147483823" r:id="rId32"/>
    <p:sldLayoutId id="2147483758" r:id="rId33"/>
    <p:sldLayoutId id="2147483837" r:id="rId34"/>
    <p:sldLayoutId id="2147483814" r:id="rId35"/>
    <p:sldLayoutId id="2147483762" r:id="rId36"/>
    <p:sldLayoutId id="2147483813" r:id="rId3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 spc="-5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orient="horz" pos="346" userDrawn="1">
          <p15:clr>
            <a:srgbClr val="F26B43"/>
          </p15:clr>
        </p15:guide>
        <p15:guide id="5" pos="73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0890C-2A75-F826-2DBA-5BE794C7E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F715414-A85C-F879-5860-CF58BCF6A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549" b="549"/>
          <a:stretch/>
        </p:blipFill>
        <p:spPr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C478F5-3895-69AB-94E8-9C9F2FA453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5200" noProof="0" dirty="0"/>
              <a:t>Satakunnan ammattikorkeakoulu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2F5A0D5-5047-410D-4665-EA7D894595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noProof="0" dirty="0"/>
              <a:t>Yleisesitys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2F7049-C86C-562F-4945-EE7F4C68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1174" y="685148"/>
            <a:ext cx="4979826" cy="81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76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061A9-F0BF-511A-B72A-FBA59A1A7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6B0AE3B-DDF0-3EC1-605C-458AFCDAA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511" b="511"/>
          <a:stretch/>
        </p:blipFill>
        <p:spPr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169AD79-0D69-8C30-2E64-D774F2874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549275"/>
            <a:ext cx="5400063" cy="1709725"/>
          </a:xfrm>
        </p:spPr>
        <p:txBody>
          <a:bodyPr/>
          <a:lstStyle/>
          <a:p>
            <a:r>
              <a:rPr lang="fi-FI" noProof="0" dirty="0"/>
              <a:t>Turvallisemman tilan periaatteet</a:t>
            </a:r>
            <a:r>
              <a:rPr lang="fi-FI" b="0" noProof="0" dirty="0"/>
              <a:t>​</a:t>
            </a:r>
            <a:endParaRPr lang="fi-FI" noProof="0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1EDD717-91AB-857C-C5FA-48A5CCC093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7847" y="2393999"/>
            <a:ext cx="5838153" cy="855001"/>
          </a:xfrm>
        </p:spPr>
        <p:txBody>
          <a:bodyPr/>
          <a:lstStyle/>
          <a:p>
            <a:r>
              <a:rPr lang="fi-FI" noProof="0" dirty="0" err="1"/>
              <a:t>SAMKissa</a:t>
            </a:r>
            <a:r>
              <a:rPr lang="fi-FI" noProof="0" dirty="0"/>
              <a:t> kohtelemme toisiamme kunnioittavasti ja tasavertaisesti sekä kuuntelemme erilaisia näkemyksiä. 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BFCF583E-6060-B0B3-3971-C6719D81EA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i-FI" sz="2400" b="1" noProof="0" dirty="0"/>
              <a:t>Kunnioitus</a:t>
            </a:r>
          </a:p>
          <a:p>
            <a:r>
              <a:rPr lang="fi-FI" noProof="0" dirty="0"/>
              <a:t>Emme tee oletuksia toisten taustoista tai identiteeteistä, vaan annamme jokaiselle tilan olla oma itsensä ja määritellä omat rajansa. ​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C8A4610-E377-0618-6FFA-C2EB4CE442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i-FI" sz="2400" b="1" noProof="0" dirty="0"/>
              <a:t>Vastuullisuus</a:t>
            </a:r>
            <a:endParaRPr lang="fi-FI" b="1" noProof="0" dirty="0"/>
          </a:p>
          <a:p>
            <a:pPr>
              <a:lnSpc>
                <a:spcPct val="120000"/>
              </a:lnSpc>
            </a:pPr>
            <a:r>
              <a:rPr lang="fi-FI" noProof="0" dirty="0"/>
              <a:t>Epäkunnioittavaa, syrjivää tai häiritsevää käytöstä ei hyväksytä, ja siihen puututaan aina </a:t>
            </a:r>
            <a:r>
              <a:rPr lang="fi-FI" noProof="0" dirty="0" err="1"/>
              <a:t>SAMKin</a:t>
            </a:r>
            <a:r>
              <a:rPr lang="fi-FI" noProof="0" dirty="0"/>
              <a:t> toimintaohjeiden mukaisesti. ​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7650732-84E4-0CD9-EF58-20CF4CEF27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67910" y="3789000"/>
            <a:ext cx="3408153" cy="2205001"/>
          </a:xfrm>
        </p:spPr>
        <p:txBody>
          <a:bodyPr/>
          <a:lstStyle/>
          <a:p>
            <a:r>
              <a:rPr lang="fi-FI" sz="2400" b="1" noProof="0" dirty="0"/>
              <a:t>Yhteisvastuu</a:t>
            </a:r>
          </a:p>
          <a:p>
            <a:r>
              <a:rPr lang="fi-FI" noProof="0" dirty="0"/>
              <a:t>Huomioimme esteettömyyden ja kannamme yhdessä vastuun turvallisen ja avoimen ilmapiirin luomisesta.</a:t>
            </a:r>
          </a:p>
        </p:txBody>
      </p:sp>
      <p:sp>
        <p:nvSpPr>
          <p:cNvPr id="4" name="Suorakulmio 1">
            <a:extLst>
              <a:ext uri="{FF2B5EF4-FFF2-40B4-BE49-F238E27FC236}">
                <a16:creationId xmlns:a16="http://schemas.microsoft.com/office/drawing/2014/main" id="{025A49BE-2A70-D576-4BE6-96BD4E10C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4450" y="3923650"/>
            <a:ext cx="144000" cy="21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7" name="Suorakulmio 1">
            <a:extLst>
              <a:ext uri="{FF2B5EF4-FFF2-40B4-BE49-F238E27FC236}">
                <a16:creationId xmlns:a16="http://schemas.microsoft.com/office/drawing/2014/main" id="{E7418553-33D1-6A8C-EB0F-C97E5F8AF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51000" y="3923650"/>
            <a:ext cx="144000" cy="21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Suorakulmio 1">
            <a:extLst>
              <a:ext uri="{FF2B5EF4-FFF2-40B4-BE49-F238E27FC236}">
                <a16:creationId xmlns:a16="http://schemas.microsoft.com/office/drawing/2014/main" id="{F401B945-4278-3859-C748-2C0839F12F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1000" y="3923125"/>
            <a:ext cx="144000" cy="21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3" name="Suorakulmio: Yläkulmat pyöristetty 27">
            <a:extLst>
              <a:ext uri="{FF2B5EF4-FFF2-40B4-BE49-F238E27FC236}">
                <a16:creationId xmlns:a16="http://schemas.microsoft.com/office/drawing/2014/main" id="{38265158-EB94-23AC-058A-C52A5FA3B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16000" y="-1"/>
            <a:ext cx="2465581" cy="549274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5" name="Tekstiruutu 28">
            <a:extLst>
              <a:ext uri="{FF2B5EF4-FFF2-40B4-BE49-F238E27FC236}">
                <a16:creationId xmlns:a16="http://schemas.microsoft.com/office/drawing/2014/main" id="{DA8F7E01-B477-B1D1-F4FE-19B768935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000" y="99000"/>
            <a:ext cx="246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noProof="0" dirty="0">
                <a:solidFill>
                  <a:schemeClr val="bg1"/>
                </a:solidFill>
              </a:rPr>
              <a:t>Mikä on SAMK?</a:t>
            </a:r>
          </a:p>
        </p:txBody>
      </p:sp>
    </p:spTree>
    <p:extLst>
      <p:ext uri="{BB962C8B-B14F-4D97-AF65-F5344CB8AC3E}">
        <p14:creationId xmlns:p14="http://schemas.microsoft.com/office/powerpoint/2010/main" val="350816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2ED25-C9D2-CE7D-A0BE-F418845CB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F487-6298-DA9D-C3B8-A134556F4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noProof="0" dirty="0"/>
              <a:t>Kansainvälinen korkeakoulu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9DE4DE1-D2CD-1BB5-1F08-BC5B583F93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5938" y="2259002"/>
            <a:ext cx="5580062" cy="4049724"/>
          </a:xfrm>
        </p:spPr>
        <p:txBody>
          <a:bodyPr>
            <a:normAutofit/>
          </a:bodyPr>
          <a:lstStyle/>
          <a:p>
            <a:r>
              <a:rPr lang="fi-FI" sz="2000" b="1" noProof="0" dirty="0"/>
              <a:t>Ovemme ovat auki maailmalle ja olemme osa eurooppalaista korkeakouluyhteisöä. </a:t>
            </a:r>
          </a:p>
          <a:p>
            <a:r>
              <a:rPr lang="fi-FI" sz="1800" noProof="0" dirty="0"/>
              <a:t>Kansainvälinen opiskelu ja liikkuvuus kasvattavat alueelle työelämässä tarvittavaa osaamista. Samalla </a:t>
            </a:r>
            <a:r>
              <a:rPr lang="fi-FI" sz="1800" noProof="0" dirty="0" err="1"/>
              <a:t>SAMKin</a:t>
            </a:r>
            <a:r>
              <a:rPr lang="fi-FI" sz="1800" noProof="0" dirty="0"/>
              <a:t> kansainvälisyys vahvistaa Satakunnan ja koko Suomen osaamista ja kilpailukykyä.</a:t>
            </a:r>
          </a:p>
        </p:txBody>
      </p:sp>
      <p:pic>
        <p:nvPicPr>
          <p:cNvPr id="5" name="Picture 4" descr="Englanninkieliset liiketalouden koulutuksemme ovat NIBS-akkreditoituja">
            <a:extLst>
              <a:ext uri="{FF2B5EF4-FFF2-40B4-BE49-F238E27FC236}">
                <a16:creationId xmlns:a16="http://schemas.microsoft.com/office/drawing/2014/main" id="{DB234E92-0ABA-63C2-C036-6C7C7257F4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42" y="5194534"/>
            <a:ext cx="945010" cy="1132828"/>
          </a:xfrm>
          <a:prstGeom prst="rect">
            <a:avLst/>
          </a:prstGeom>
        </p:spPr>
      </p:pic>
      <p:pic>
        <p:nvPicPr>
          <p:cNvPr id="8" name="Kuva 7" descr="World Physiotherapy accredited">
            <a:extLst>
              <a:ext uri="{FF2B5EF4-FFF2-40B4-BE49-F238E27FC236}">
                <a16:creationId xmlns:a16="http://schemas.microsoft.com/office/drawing/2014/main" id="{55974016-36DC-C824-A153-520932DA173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25641" y="5188941"/>
            <a:ext cx="2470359" cy="1111661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8288C57-6A1D-2A62-D8B3-96B0D29D88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noProof="0" dirty="0"/>
              <a:t>Luvut vuodelta 2025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979E33-A06F-512A-E12B-760CBA48AD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i-FI" noProof="0" dirty="0"/>
              <a:t>Kansalaisuuksia kampuksilla</a:t>
            </a:r>
          </a:p>
          <a:p>
            <a:r>
              <a:rPr lang="fi-FI" sz="2800" noProof="0" dirty="0">
                <a:latin typeface="Arial Black" panose="020B0A04020102020204" pitchFamily="34" charset="0"/>
              </a:rPr>
              <a:t>noin 80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94454A-DD8E-0DF5-4504-4DEF799C37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i-FI" noProof="0" dirty="0"/>
              <a:t>Englanninkielisiä koulutuksia</a:t>
            </a:r>
          </a:p>
          <a:p>
            <a:r>
              <a:rPr lang="fi-FI" sz="2800" noProof="0" dirty="0">
                <a:latin typeface="Arial Black" panose="020B0A04020102020204" pitchFamily="34" charset="0"/>
              </a:rPr>
              <a:t>12</a:t>
            </a:r>
            <a:endParaRPr lang="fi-FI" sz="2800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743EA0-5E90-B52A-93B3-CD26C38D5D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fi-FI" noProof="0" dirty="0"/>
              <a:t>Kansainvälisiä opiskelijoita kampuksilla</a:t>
            </a:r>
          </a:p>
          <a:p>
            <a:r>
              <a:rPr lang="fi-FI" sz="2800" noProof="0" dirty="0">
                <a:latin typeface="Arial Black" panose="020B0A04020102020204" pitchFamily="34" charset="0"/>
              </a:rPr>
              <a:t>1 186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89E6B9D-6F20-70F7-4804-442B8CC563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fi-FI" noProof="0" dirty="0"/>
              <a:t>Kansainvälisiä kumppani-korkeakouluja</a:t>
            </a:r>
          </a:p>
          <a:p>
            <a:r>
              <a:rPr lang="fi-FI" sz="2800" noProof="0" dirty="0">
                <a:latin typeface="Arial Black" panose="020B0A04020102020204" pitchFamily="34" charset="0"/>
              </a:rPr>
              <a:t>yli 200</a:t>
            </a:r>
            <a:endParaRPr lang="fi-FI" sz="2800" noProof="0" dirty="0"/>
          </a:p>
        </p:txBody>
      </p:sp>
      <p:sp>
        <p:nvSpPr>
          <p:cNvPr id="11" name="Suorakulmio: Yläkulmat pyöristetty 27">
            <a:extLst>
              <a:ext uri="{FF2B5EF4-FFF2-40B4-BE49-F238E27FC236}">
                <a16:creationId xmlns:a16="http://schemas.microsoft.com/office/drawing/2014/main" id="{9F734C7E-8B14-D98A-6E46-77DAD50FB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16000" y="-1"/>
            <a:ext cx="2465581" cy="549274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2" name="Tekstiruutu 28">
            <a:extLst>
              <a:ext uri="{FF2B5EF4-FFF2-40B4-BE49-F238E27FC236}">
                <a16:creationId xmlns:a16="http://schemas.microsoft.com/office/drawing/2014/main" id="{916A76AC-5427-6248-B6C8-13BD86AB1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000" y="99000"/>
            <a:ext cx="246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noProof="0" dirty="0">
                <a:solidFill>
                  <a:schemeClr val="bg1"/>
                </a:solidFill>
              </a:rPr>
              <a:t>Mikä on SAMK?</a:t>
            </a:r>
          </a:p>
        </p:txBody>
      </p:sp>
    </p:spTree>
    <p:extLst>
      <p:ext uri="{BB962C8B-B14F-4D97-AF65-F5344CB8AC3E}">
        <p14:creationId xmlns:p14="http://schemas.microsoft.com/office/powerpoint/2010/main" val="3425454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5D371-791F-31D3-A757-FF9C9642F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ABD53E8D-C856-A9D4-C1B6-973EBA61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Työelämälähtöistä koulutusta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7E6367B2-1118-E34A-C699-A639FC44B5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fi-FI" noProof="0" dirty="0"/>
              <a:t>SAMK toteuttaa suuria ja pieniä unelmia.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9FE48498-7B23-CB55-219F-2AE4B6CAAF0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noProof="0" dirty="0"/>
              <a:t>AMK-tutkinnot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D51D8671-C349-2F20-9820-DA27E28380A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noProof="0" dirty="0"/>
              <a:t>Ylemmät AMK-tutkinnot</a:t>
            </a:r>
            <a:br>
              <a:rPr lang="fi-FI" noProof="0" dirty="0"/>
            </a:br>
            <a:r>
              <a:rPr lang="fi-FI" noProof="0" dirty="0"/>
              <a:t>(</a:t>
            </a:r>
            <a:r>
              <a:rPr lang="en-GB" dirty="0"/>
              <a:t>Master School)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CFAADE9E-DA8A-1613-C9A5-40799DA01A2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fi-FI" noProof="0" dirty="0"/>
              <a:t>Avoin AMK: polku- ja väyläopinnot sekä kurkistuskurssit</a:t>
            </a:r>
            <a:endParaRPr lang="fi-FI" b="1" noProof="0" dirty="0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603B0574-33C0-1305-89DD-8BBB138078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i-FI" dirty="0"/>
              <a:t>Erikoistumis- ja täydennyskoulutukset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758E09E0-7897-F617-2C59-AEEEE891F7E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i-FI" dirty="0"/>
              <a:t>Koulutukset, kurssit, seminaarit</a:t>
            </a:r>
          </a:p>
        </p:txBody>
      </p:sp>
      <p:sp>
        <p:nvSpPr>
          <p:cNvPr id="4" name="Suorakulmio: Yläkulmat pyöristetty 27">
            <a:extLst>
              <a:ext uri="{FF2B5EF4-FFF2-40B4-BE49-F238E27FC236}">
                <a16:creationId xmlns:a16="http://schemas.microsoft.com/office/drawing/2014/main" id="{37FE9615-922C-CCA1-8270-D125DF50D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16000" y="-1"/>
            <a:ext cx="2465581" cy="549274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5" name="Tekstiruutu 28">
            <a:extLst>
              <a:ext uri="{FF2B5EF4-FFF2-40B4-BE49-F238E27FC236}">
                <a16:creationId xmlns:a16="http://schemas.microsoft.com/office/drawing/2014/main" id="{C9C9D972-B222-85DD-DD44-EFC9D091E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000" y="99000"/>
            <a:ext cx="246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SAMK opiskelijoille</a:t>
            </a:r>
          </a:p>
        </p:txBody>
      </p:sp>
    </p:spTree>
    <p:extLst>
      <p:ext uri="{BB962C8B-B14F-4D97-AF65-F5344CB8AC3E}">
        <p14:creationId xmlns:p14="http://schemas.microsoft.com/office/powerpoint/2010/main" val="475583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B24149F6-1135-A102-BFBE-D141D2A89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8079" r="33034"/>
          <a:stretch>
            <a:fillRect/>
          </a:stretch>
        </p:blipFill>
        <p:spPr>
          <a:xfrm>
            <a:off x="6144599" y="98998"/>
            <a:ext cx="5946601" cy="6660003"/>
          </a:xfrm>
          <a:prstGeom prst="rect">
            <a:avLst/>
          </a:prstGeom>
          <a:solidFill>
            <a:srgbClr val="FFFFFF">
              <a:lumMod val="85000"/>
            </a:srgbClr>
          </a:solidFill>
          <a:effectLst/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5434A284-DCC2-78DC-87DA-18C3271D4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Huippulaadukasta opetusta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0400CAC-2345-DCAB-977E-70ACE4C670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fi-FI" noProof="0" dirty="0"/>
              <a:t>SAMK on arvioitu opetukseltaan laadukkaimpien ammattikorkeakoulujen joukkoon.</a:t>
            </a:r>
          </a:p>
          <a:p>
            <a:r>
              <a:rPr lang="fi-FI" noProof="0" dirty="0"/>
              <a:t>Vuonna 2025 SAMK kuului parhaimmistoon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noProof="0" dirty="0"/>
              <a:t>kansainvälisyydessä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noProof="0" dirty="0"/>
              <a:t>opetuksessa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noProof="0" dirty="0"/>
              <a:t>opintojen suunnittelussa ja ohjauksessa.​</a:t>
            </a:r>
          </a:p>
        </p:txBody>
      </p:sp>
      <p:sp>
        <p:nvSpPr>
          <p:cNvPr id="17" name="Suorakulmio: Yläkulmat pyöristetty 27">
            <a:extLst>
              <a:ext uri="{FF2B5EF4-FFF2-40B4-BE49-F238E27FC236}">
                <a16:creationId xmlns:a16="http://schemas.microsoft.com/office/drawing/2014/main" id="{00D94AA8-DC7B-144F-4ADB-675A9CC5B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16000" y="-1"/>
            <a:ext cx="2465581" cy="549274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8" name="Tekstiruutu 28">
            <a:extLst>
              <a:ext uri="{FF2B5EF4-FFF2-40B4-BE49-F238E27FC236}">
                <a16:creationId xmlns:a16="http://schemas.microsoft.com/office/drawing/2014/main" id="{8E246823-AB26-A8DA-2B13-BA1CD6068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000" y="99000"/>
            <a:ext cx="246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noProof="0" dirty="0">
                <a:solidFill>
                  <a:schemeClr val="bg1"/>
                </a:solidFill>
              </a:rPr>
              <a:t>SAMK opiskelijoille</a:t>
            </a:r>
          </a:p>
        </p:txBody>
      </p:sp>
    </p:spTree>
    <p:extLst>
      <p:ext uri="{BB962C8B-B14F-4D97-AF65-F5344CB8AC3E}">
        <p14:creationId xmlns:p14="http://schemas.microsoft.com/office/powerpoint/2010/main" val="1157098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EBC39DA-70C1-9E2F-9386-773D1BB0B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 err="1"/>
              <a:t>SAMKin</a:t>
            </a:r>
            <a:r>
              <a:rPr lang="fi-FI" noProof="0" dirty="0"/>
              <a:t> koulutusalat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0059BA97-8FE6-C348-D530-1D4C63642F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noProof="0" dirty="0">
                <a:solidFill>
                  <a:srgbClr val="222222"/>
                </a:solidFill>
                <a:ea typeface="Arial" pitchFamily="34" charset="-122"/>
                <a:cs typeface="Arial" pitchFamily="34" charset="-120"/>
              </a:rPr>
              <a:t>Kahdeksan koulutusalaa tarjoavat osaamista eri toimialoille</a:t>
            </a:r>
            <a:endParaRPr lang="fi-FI" noProof="0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0BC7C9B7-EF21-55FD-8861-4BA2733772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noProof="0" dirty="0"/>
              <a:t>Kielet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7B303DD4-1E18-A99E-1450-1E576FB0A2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i-FI" noProof="0" dirty="0"/>
              <a:t>Kulttuuri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BF5E7FE7-D416-5BCE-BD39-C4806EE68C2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noProof="0" dirty="0"/>
              <a:t>Liiketalous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03B0BB26-0A74-34B5-A5F3-14E267CC9ED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noProof="0" dirty="0"/>
              <a:t>Merenkulku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10E33545-1EE1-D8E7-407A-F4BFB82935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/>
            <a:r>
              <a:rPr lang="fi-FI" noProof="0" dirty="0"/>
              <a:t>Sosiaali- ja terveysala</a:t>
            </a:r>
          </a:p>
        </p:txBody>
      </p:sp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85200A28-473D-036E-BA8B-77244C16895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i-FI" noProof="0" dirty="0"/>
              <a:t>Tekniikka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A42C1-AA11-78D1-B00A-C5BD08A8FD1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i-FI" dirty="0"/>
              <a:t>Matkailu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353C6C-D308-7EA3-46DD-9FE2EB544D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i-FI" dirty="0"/>
              <a:t>Tieto- ja viestintäteknologia</a:t>
            </a:r>
            <a:endParaRPr lang="en-GB" dirty="0"/>
          </a:p>
        </p:txBody>
      </p:sp>
      <p:sp>
        <p:nvSpPr>
          <p:cNvPr id="2" name="Suorakulmio: Yläkulmat pyöristetty 27">
            <a:extLst>
              <a:ext uri="{FF2B5EF4-FFF2-40B4-BE49-F238E27FC236}">
                <a16:creationId xmlns:a16="http://schemas.microsoft.com/office/drawing/2014/main" id="{56C6E173-F384-6DD9-0D8B-41A650D6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16000" y="-1"/>
            <a:ext cx="2465581" cy="549274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3" name="Tekstiruutu 28">
            <a:extLst>
              <a:ext uri="{FF2B5EF4-FFF2-40B4-BE49-F238E27FC236}">
                <a16:creationId xmlns:a16="http://schemas.microsoft.com/office/drawing/2014/main" id="{2A5A69F6-CB74-2920-035A-F45B10C2C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000" y="99000"/>
            <a:ext cx="246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noProof="0" dirty="0">
                <a:solidFill>
                  <a:schemeClr val="bg1"/>
                </a:solidFill>
              </a:rPr>
              <a:t>SAMK opiskelijoille</a:t>
            </a:r>
          </a:p>
        </p:txBody>
      </p:sp>
    </p:spTree>
    <p:extLst>
      <p:ext uri="{BB962C8B-B14F-4D97-AF65-F5344CB8AC3E}">
        <p14:creationId xmlns:p14="http://schemas.microsoft.com/office/powerpoint/2010/main" val="1662225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B48CF94-85EF-BD27-872D-89CC02AC9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11627" b="4362"/>
          <a:stretch>
            <a:fillRect/>
          </a:stretch>
        </p:blipFill>
        <p:spPr>
          <a:xfrm>
            <a:off x="6144599" y="98998"/>
            <a:ext cx="5946601" cy="6660003"/>
          </a:xfrm>
          <a:prstGeom prst="rect">
            <a:avLst/>
          </a:prstGeom>
          <a:solidFill>
            <a:srgbClr val="FFFFFF">
              <a:lumMod val="85000"/>
            </a:srgbClr>
          </a:solidFill>
          <a:effectLst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78D4FD9-84BA-7D1B-C89F-EAC2422B9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683999"/>
            <a:ext cx="5265062" cy="1755001"/>
          </a:xfrm>
        </p:spPr>
        <p:txBody>
          <a:bodyPr/>
          <a:lstStyle/>
          <a:p>
            <a:r>
              <a:rPr lang="fi-FI" dirty="0" err="1"/>
              <a:t>SAMKista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uudelle uralle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3316F6-95F1-318E-D46F-35C74B1E5D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2619000"/>
            <a:ext cx="5265062" cy="3249988"/>
          </a:xfrm>
        </p:spPr>
        <p:txBody>
          <a:bodyPr>
            <a:normAutofit/>
          </a:bodyPr>
          <a:lstStyle/>
          <a:p>
            <a:r>
              <a:rPr lang="fi-FI" sz="2400" dirty="0" err="1"/>
              <a:t>SAMKista</a:t>
            </a:r>
            <a:r>
              <a:rPr lang="fi-FI" sz="2400" dirty="0"/>
              <a:t> valmistuu fysioterapeutteja, </a:t>
            </a:r>
            <a:r>
              <a:rPr lang="fi-FI" sz="2400" dirty="0" err="1"/>
              <a:t>geronomeja</a:t>
            </a:r>
            <a:r>
              <a:rPr lang="fi-FI" sz="2400" dirty="0"/>
              <a:t>, insinöörejä, kuntoutuksen ohjaajia, kuvataiteilijoita, merikapteeneja, sairaanhoitajia, sosionomeja ja tradenomeja.</a:t>
            </a:r>
            <a:endParaRPr lang="en-GB" sz="2400" dirty="0"/>
          </a:p>
        </p:txBody>
      </p:sp>
      <p:sp>
        <p:nvSpPr>
          <p:cNvPr id="12" name="Suorakulmio: Yläkulmat pyöristetty 27">
            <a:extLst>
              <a:ext uri="{FF2B5EF4-FFF2-40B4-BE49-F238E27FC236}">
                <a16:creationId xmlns:a16="http://schemas.microsoft.com/office/drawing/2014/main" id="{F8D24459-8E61-C6EB-4D5F-0FC846BFB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16000" y="-1"/>
            <a:ext cx="2465581" cy="549274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Tekstiruutu 28">
            <a:extLst>
              <a:ext uri="{FF2B5EF4-FFF2-40B4-BE49-F238E27FC236}">
                <a16:creationId xmlns:a16="http://schemas.microsoft.com/office/drawing/2014/main" id="{6E7B1E8A-F8D1-3469-B3B8-AAC74E36A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000" y="99000"/>
            <a:ext cx="246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SAMK opiskelijoille</a:t>
            </a:r>
          </a:p>
        </p:txBody>
      </p:sp>
    </p:spTree>
    <p:extLst>
      <p:ext uri="{BB962C8B-B14F-4D97-AF65-F5344CB8AC3E}">
        <p14:creationId xmlns:p14="http://schemas.microsoft.com/office/powerpoint/2010/main" val="3514552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7136D-C8BF-3D1B-679A-332632BBC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4DA776-C7F1-C299-2B3D-4823A0AB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Tutkintonimikkeet (1/2)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106673-434A-59D4-6BE4-61890E78A3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1000" y="1629001"/>
            <a:ext cx="5414650" cy="5084999"/>
          </a:xfrm>
        </p:spPr>
        <p:txBody>
          <a:bodyPr>
            <a:normAutofit/>
          </a:bodyPr>
          <a:lstStyle/>
          <a:p>
            <a:r>
              <a:rPr lang="en-GB" sz="1800" dirty="0" err="1"/>
              <a:t>Fysioterapeutti</a:t>
            </a:r>
            <a:r>
              <a:rPr lang="en-GB" sz="1800" dirty="0"/>
              <a:t> (AMK), </a:t>
            </a:r>
            <a:r>
              <a:rPr lang="en-GB" sz="1800" dirty="0" err="1"/>
              <a:t>Fysioterapia</a:t>
            </a:r>
            <a:endParaRPr lang="en-GB" sz="1800" dirty="0"/>
          </a:p>
          <a:p>
            <a:r>
              <a:rPr lang="en-GB" sz="1800" dirty="0" err="1"/>
              <a:t>Geronomi</a:t>
            </a:r>
            <a:r>
              <a:rPr lang="en-GB" sz="1800" dirty="0"/>
              <a:t> (AMK), </a:t>
            </a:r>
            <a:r>
              <a:rPr lang="en-GB" sz="1800" dirty="0" err="1"/>
              <a:t>Vanhustyö</a:t>
            </a:r>
            <a:endParaRPr lang="en-GB" sz="1800" dirty="0"/>
          </a:p>
          <a:p>
            <a:r>
              <a:rPr lang="fi-FI" sz="1800" dirty="0"/>
              <a:t>Hyvinvoinnin uudistuva asiantuntijuus ja johtaminen (YAMK)</a:t>
            </a:r>
            <a:endParaRPr lang="en-GB" sz="1800" dirty="0"/>
          </a:p>
          <a:p>
            <a:r>
              <a:rPr lang="en-GB" sz="1800" dirty="0" err="1"/>
              <a:t>Insinööri</a:t>
            </a:r>
            <a:r>
              <a:rPr lang="en-GB" sz="1800" dirty="0"/>
              <a:t> (AMK), Energia- </a:t>
            </a:r>
            <a:r>
              <a:rPr lang="en-GB" sz="1800" dirty="0" err="1"/>
              <a:t>ja</a:t>
            </a:r>
            <a:r>
              <a:rPr lang="en-GB" sz="1800" dirty="0"/>
              <a:t> </a:t>
            </a:r>
            <a:r>
              <a:rPr lang="en-GB" sz="1800" dirty="0" err="1"/>
              <a:t>ympäristötekniikka</a:t>
            </a:r>
            <a:endParaRPr lang="en-GB" sz="1800" dirty="0"/>
          </a:p>
          <a:p>
            <a:r>
              <a:rPr lang="en-GB" sz="1800" dirty="0" err="1"/>
              <a:t>Insinööri</a:t>
            </a:r>
            <a:r>
              <a:rPr lang="en-GB" sz="1800" dirty="0"/>
              <a:t> (AMK), </a:t>
            </a:r>
            <a:r>
              <a:rPr lang="en-GB" sz="1800" dirty="0" err="1"/>
              <a:t>Konetekniikka</a:t>
            </a:r>
            <a:endParaRPr lang="en-GB" sz="1800" dirty="0"/>
          </a:p>
          <a:p>
            <a:r>
              <a:rPr lang="en-GB" sz="1800" dirty="0" err="1"/>
              <a:t>Insinööri</a:t>
            </a:r>
            <a:r>
              <a:rPr lang="en-GB" sz="1800" dirty="0"/>
              <a:t> (AMK), </a:t>
            </a:r>
            <a:r>
              <a:rPr lang="en-GB" sz="1800" dirty="0" err="1"/>
              <a:t>Logistiikka</a:t>
            </a:r>
            <a:endParaRPr lang="en-GB" sz="1800" dirty="0"/>
          </a:p>
          <a:p>
            <a:r>
              <a:rPr lang="en-GB" sz="1800" dirty="0" err="1"/>
              <a:t>Insinööri</a:t>
            </a:r>
            <a:r>
              <a:rPr lang="en-GB" sz="1800" dirty="0"/>
              <a:t> (AMK), </a:t>
            </a:r>
            <a:r>
              <a:rPr lang="en-GB" sz="1800" dirty="0" err="1"/>
              <a:t>Merenkulku</a:t>
            </a:r>
            <a:endParaRPr lang="en-GB" sz="1800" dirty="0"/>
          </a:p>
          <a:p>
            <a:r>
              <a:rPr lang="fi-FI" sz="1800" dirty="0"/>
              <a:t>Insinööri (AMK), Prosessi- ja materiaalitekniikka</a:t>
            </a:r>
          </a:p>
          <a:p>
            <a:r>
              <a:rPr lang="fi-FI" sz="1800" dirty="0"/>
              <a:t>Insinööri (AMK), Rakennus- ja yhdyskuntatekniikka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19127D-DB90-C586-3720-0BAE77C772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36155" y="1629000"/>
            <a:ext cx="5289845" cy="4679725"/>
          </a:xfrm>
        </p:spPr>
        <p:txBody>
          <a:bodyPr>
            <a:normAutofit/>
          </a:bodyPr>
          <a:lstStyle/>
          <a:p>
            <a:r>
              <a:rPr lang="fi-FI" sz="1800" dirty="0"/>
              <a:t>Insinööri (AMK), Sähkö- ja automaatiotekniikka</a:t>
            </a:r>
          </a:p>
          <a:p>
            <a:r>
              <a:rPr lang="fi-FI" sz="1800" dirty="0"/>
              <a:t>Insinööri (AMK), Tieto- ja viestintätekniikka</a:t>
            </a:r>
          </a:p>
          <a:p>
            <a:r>
              <a:rPr lang="fi-FI" sz="1800" dirty="0"/>
              <a:t>Insinööri (AMK), Tuotantotalous</a:t>
            </a:r>
          </a:p>
          <a:p>
            <a:r>
              <a:rPr lang="fi-FI" sz="1800" dirty="0"/>
              <a:t>Insinööri (AMK), Tuotantotekniikka ja tuotantotalous / elintarviketuotanto</a:t>
            </a:r>
          </a:p>
          <a:p>
            <a:r>
              <a:rPr lang="en-GB" sz="1800" dirty="0" err="1"/>
              <a:t>Insinööri</a:t>
            </a:r>
            <a:r>
              <a:rPr lang="en-GB" sz="1800" dirty="0"/>
              <a:t> (YAMK), </a:t>
            </a:r>
            <a:r>
              <a:rPr lang="en-GB" sz="1800" dirty="0" err="1"/>
              <a:t>Tekniikka</a:t>
            </a:r>
            <a:endParaRPr lang="en-GB" sz="1800" dirty="0"/>
          </a:p>
          <a:p>
            <a:r>
              <a:rPr lang="fi-FI" sz="1800" dirty="0"/>
              <a:t>Kuntoutuksen ohjaaja (AMK), </a:t>
            </a:r>
            <a:br>
              <a:rPr lang="fi-FI" sz="1800" dirty="0"/>
            </a:br>
            <a:r>
              <a:rPr lang="fi-FI" sz="1800" dirty="0"/>
              <a:t>Kuntoutuksen ohjaus</a:t>
            </a:r>
          </a:p>
          <a:p>
            <a:r>
              <a:rPr lang="fi-FI" sz="1800" dirty="0"/>
              <a:t>Kuvataiteilija (AMK), Kuvataide</a:t>
            </a:r>
          </a:p>
          <a:p>
            <a:r>
              <a:rPr lang="fi-FI" sz="1800" dirty="0"/>
              <a:t>Merikapteeni (AMK), Merenkulku</a:t>
            </a:r>
          </a:p>
        </p:txBody>
      </p:sp>
      <p:sp>
        <p:nvSpPr>
          <p:cNvPr id="5" name="Suorakulmio: Yläkulmat pyöristetty 27">
            <a:extLst>
              <a:ext uri="{FF2B5EF4-FFF2-40B4-BE49-F238E27FC236}">
                <a16:creationId xmlns:a16="http://schemas.microsoft.com/office/drawing/2014/main" id="{33D1B630-67FD-892E-7A1F-CE054F861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741000" y="-765274"/>
            <a:ext cx="2465581" cy="549274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6" name="Tekstiruutu 28">
            <a:extLst>
              <a:ext uri="{FF2B5EF4-FFF2-40B4-BE49-F238E27FC236}">
                <a16:creationId xmlns:a16="http://schemas.microsoft.com/office/drawing/2014/main" id="{C1D70EF0-8C81-2AD7-BBAE-14B972032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1000" y="-666273"/>
            <a:ext cx="246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noProof="0" dirty="0">
                <a:solidFill>
                  <a:schemeClr val="bg1"/>
                </a:solidFill>
              </a:rPr>
              <a:t>SAMK opiskelijoille</a:t>
            </a:r>
          </a:p>
        </p:txBody>
      </p:sp>
      <p:sp>
        <p:nvSpPr>
          <p:cNvPr id="3" name="Suorakulmio 1">
            <a:extLst>
              <a:ext uri="{FF2B5EF4-FFF2-40B4-BE49-F238E27FC236}">
                <a16:creationId xmlns:a16="http://schemas.microsoft.com/office/drawing/2014/main" id="{EF04D0CB-3DE6-5240-44FF-19BD9BCD2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66278" y="1679800"/>
            <a:ext cx="149650" cy="442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4" name="Suorakulmio 1">
            <a:extLst>
              <a:ext uri="{FF2B5EF4-FFF2-40B4-BE49-F238E27FC236}">
                <a16:creationId xmlns:a16="http://schemas.microsoft.com/office/drawing/2014/main" id="{3B9D96C2-7A6C-B178-0C85-44CABEB6B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6278" y="1674000"/>
            <a:ext cx="149650" cy="44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15172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E0B4D-5633-EE28-0654-3B7051686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ACB983-637B-A55F-6D8B-426DE7A6D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Tutkintonimikkeet (2/2)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C2EF05-2B31-FB83-B4A1-5F80EDAF89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Sairaanhoitaja</a:t>
            </a:r>
            <a:r>
              <a:rPr lang="en-GB" sz="1800" dirty="0"/>
              <a:t> (AMK), </a:t>
            </a:r>
            <a:r>
              <a:rPr lang="en-GB" sz="1800" dirty="0" err="1"/>
              <a:t>Hoitotyö</a:t>
            </a:r>
            <a:endParaRPr lang="en-GB" sz="1800" dirty="0"/>
          </a:p>
          <a:p>
            <a:r>
              <a:rPr lang="en-GB" sz="1800" dirty="0" err="1"/>
              <a:t>Sosionomi</a:t>
            </a:r>
            <a:r>
              <a:rPr lang="en-GB" sz="1800" dirty="0"/>
              <a:t> (AMK), </a:t>
            </a:r>
            <a:r>
              <a:rPr lang="en-GB" sz="1800" dirty="0" err="1"/>
              <a:t>Sosiaaliala</a:t>
            </a:r>
            <a:endParaRPr lang="en-GB" sz="1800" dirty="0"/>
          </a:p>
          <a:p>
            <a:r>
              <a:rPr lang="en-GB" sz="1800" dirty="0" err="1"/>
              <a:t>Tradenomi</a:t>
            </a:r>
            <a:r>
              <a:rPr lang="en-GB" sz="1800" dirty="0"/>
              <a:t> (AMK), </a:t>
            </a:r>
            <a:r>
              <a:rPr lang="en-GB" sz="1800" dirty="0" err="1"/>
              <a:t>Liiketalous</a:t>
            </a:r>
            <a:endParaRPr lang="en-GB" sz="1800" dirty="0"/>
          </a:p>
          <a:p>
            <a:r>
              <a:rPr lang="en-GB" sz="1800" dirty="0" err="1"/>
              <a:t>Tradenomi</a:t>
            </a:r>
            <a:r>
              <a:rPr lang="en-GB" sz="1800" dirty="0"/>
              <a:t> (AMK), </a:t>
            </a:r>
            <a:r>
              <a:rPr lang="en-GB" sz="1800" dirty="0" err="1"/>
              <a:t>Liiketalous</a:t>
            </a:r>
            <a:r>
              <a:rPr lang="en-GB" sz="1800" dirty="0"/>
              <a:t>, </a:t>
            </a:r>
            <a:br>
              <a:rPr lang="en-GB" sz="1800" dirty="0"/>
            </a:br>
            <a:r>
              <a:rPr lang="en-GB" sz="1800" dirty="0" err="1"/>
              <a:t>Yrittäjän</a:t>
            </a:r>
            <a:r>
              <a:rPr lang="en-GB" sz="1800" dirty="0"/>
              <a:t> </a:t>
            </a:r>
            <a:r>
              <a:rPr lang="en-GB" sz="1800" dirty="0" err="1"/>
              <a:t>tutkinto-ohjelma</a:t>
            </a:r>
            <a:endParaRPr lang="en-GB" sz="1800" dirty="0"/>
          </a:p>
          <a:p>
            <a:r>
              <a:rPr lang="en-GB" sz="1800" dirty="0" err="1"/>
              <a:t>Tradenomi</a:t>
            </a:r>
            <a:r>
              <a:rPr lang="en-GB" sz="1800" dirty="0"/>
              <a:t> (AMK), </a:t>
            </a:r>
            <a:r>
              <a:rPr lang="en-GB" sz="1800" dirty="0" err="1"/>
              <a:t>Oikeustradenomi</a:t>
            </a:r>
            <a:endParaRPr lang="en-GB" sz="1800" dirty="0"/>
          </a:p>
          <a:p>
            <a:r>
              <a:rPr lang="en-GB" sz="1800" dirty="0" err="1"/>
              <a:t>Tradenomi</a:t>
            </a:r>
            <a:r>
              <a:rPr lang="en-GB" sz="1800" dirty="0"/>
              <a:t> (AMK), </a:t>
            </a:r>
            <a:r>
              <a:rPr lang="en-GB" sz="1800" dirty="0" err="1"/>
              <a:t>Ostot</a:t>
            </a:r>
            <a:r>
              <a:rPr lang="en-GB" sz="1800" dirty="0"/>
              <a:t> </a:t>
            </a:r>
            <a:r>
              <a:rPr lang="en-GB" sz="1800" dirty="0" err="1"/>
              <a:t>ja</a:t>
            </a:r>
            <a:r>
              <a:rPr lang="en-GB" sz="1800" dirty="0"/>
              <a:t> </a:t>
            </a:r>
            <a:r>
              <a:rPr lang="en-GB" sz="1800" dirty="0" err="1"/>
              <a:t>hankinnat</a:t>
            </a:r>
            <a:endParaRPr lang="en-GB" sz="1800" dirty="0"/>
          </a:p>
          <a:p>
            <a:r>
              <a:rPr lang="en-GB" sz="1800" dirty="0" err="1"/>
              <a:t>Tradenomi</a:t>
            </a:r>
            <a:r>
              <a:rPr lang="en-GB" sz="1800" dirty="0"/>
              <a:t> (AMK), </a:t>
            </a:r>
            <a:r>
              <a:rPr lang="en-GB" sz="1800" dirty="0" err="1"/>
              <a:t>Tietojenkäsittely</a:t>
            </a:r>
            <a:endParaRPr lang="en-GB" sz="1800" dirty="0"/>
          </a:p>
          <a:p>
            <a:r>
              <a:rPr lang="en-GB" sz="1800" dirty="0" err="1"/>
              <a:t>Tradenomi</a:t>
            </a:r>
            <a:r>
              <a:rPr lang="en-GB" sz="1800" dirty="0"/>
              <a:t> (YAMK), </a:t>
            </a:r>
            <a:r>
              <a:rPr lang="en-GB" sz="1800" dirty="0" err="1"/>
              <a:t>Tulevaisuuden</a:t>
            </a:r>
            <a:r>
              <a:rPr lang="en-GB" sz="1800" dirty="0"/>
              <a:t> </a:t>
            </a:r>
            <a:r>
              <a:rPr lang="en-GB" sz="1800" dirty="0" err="1"/>
              <a:t>johtaminen</a:t>
            </a:r>
            <a:endParaRPr lang="en-GB" sz="1800" dirty="0"/>
          </a:p>
          <a:p>
            <a:r>
              <a:rPr lang="en-GB" sz="1800" dirty="0" err="1"/>
              <a:t>Vastuullinen</a:t>
            </a:r>
            <a:r>
              <a:rPr lang="en-GB" sz="1800" dirty="0"/>
              <a:t> </a:t>
            </a:r>
            <a:r>
              <a:rPr lang="en-GB" sz="1800" dirty="0" err="1"/>
              <a:t>toimitusverkosto</a:t>
            </a:r>
            <a:r>
              <a:rPr lang="en-GB" sz="1800" dirty="0"/>
              <a:t> (YAMK)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8167D5-E6FD-6AFD-B885-DDC3CB7010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66155" y="1584000"/>
            <a:ext cx="5289845" cy="4724725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Artificial Intelligence (Data Engineering), </a:t>
            </a:r>
            <a:br>
              <a:rPr lang="en-US" sz="1800" dirty="0"/>
            </a:br>
            <a:r>
              <a:rPr lang="en-US" sz="1800" dirty="0"/>
              <a:t>Bachelor of Engineering</a:t>
            </a:r>
          </a:p>
          <a:p>
            <a:r>
              <a:rPr lang="en-US" sz="1800" dirty="0"/>
              <a:t>International Business, </a:t>
            </a:r>
            <a:br>
              <a:rPr lang="en-US" sz="1800" dirty="0"/>
            </a:br>
            <a:r>
              <a:rPr lang="en-US" sz="1800" dirty="0"/>
              <a:t>Bachelor of Business Administration</a:t>
            </a:r>
          </a:p>
          <a:p>
            <a:r>
              <a:rPr lang="en-US" sz="1800" dirty="0"/>
              <a:t>International Tourism Management, </a:t>
            </a:r>
            <a:br>
              <a:rPr lang="en-US" sz="1800" dirty="0"/>
            </a:br>
            <a:r>
              <a:rPr lang="en-US" sz="1800" dirty="0"/>
              <a:t>Bachelor of Hospitality Management</a:t>
            </a:r>
          </a:p>
          <a:p>
            <a:r>
              <a:rPr lang="en-US" sz="1800" dirty="0"/>
              <a:t>Logistics, Bachelor of Engineering</a:t>
            </a:r>
          </a:p>
          <a:p>
            <a:r>
              <a:rPr lang="en-US" sz="1800" dirty="0"/>
              <a:t>Mechanical Engineering, Bachelor of Engineering</a:t>
            </a:r>
          </a:p>
          <a:p>
            <a:r>
              <a:rPr lang="en-US" sz="1800" dirty="0"/>
              <a:t>Mechatronics, Bachelor of Engineering</a:t>
            </a:r>
          </a:p>
          <a:p>
            <a:r>
              <a:rPr lang="en-US" sz="1800" dirty="0"/>
              <a:t>Nursing, Bachelor of Health Care</a:t>
            </a:r>
          </a:p>
          <a:p>
            <a:r>
              <a:rPr lang="en-US" sz="1800" dirty="0"/>
              <a:t>Physiotherapy, Bachelor of Health Care</a:t>
            </a:r>
            <a:endParaRPr lang="fi-FI" sz="1800" dirty="0"/>
          </a:p>
        </p:txBody>
      </p:sp>
      <p:sp>
        <p:nvSpPr>
          <p:cNvPr id="5" name="Suorakulmio: Yläkulmat pyöristetty 27">
            <a:extLst>
              <a:ext uri="{FF2B5EF4-FFF2-40B4-BE49-F238E27FC236}">
                <a16:creationId xmlns:a16="http://schemas.microsoft.com/office/drawing/2014/main" id="{2A02D499-DE02-E07A-31C2-61B3A567C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840419" y="-981000"/>
            <a:ext cx="2465581" cy="549274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6" name="Tekstiruutu 28">
            <a:extLst>
              <a:ext uri="{FF2B5EF4-FFF2-40B4-BE49-F238E27FC236}">
                <a16:creationId xmlns:a16="http://schemas.microsoft.com/office/drawing/2014/main" id="{39D66D41-7EF5-87ED-45CC-23667377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0419" y="-881999"/>
            <a:ext cx="246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noProof="0" dirty="0">
                <a:solidFill>
                  <a:schemeClr val="bg1"/>
                </a:solidFill>
              </a:rPr>
              <a:t>SAMK opiskelijoille</a:t>
            </a:r>
          </a:p>
        </p:txBody>
      </p:sp>
      <p:sp>
        <p:nvSpPr>
          <p:cNvPr id="3" name="Suorakulmio 1">
            <a:extLst>
              <a:ext uri="{FF2B5EF4-FFF2-40B4-BE49-F238E27FC236}">
                <a16:creationId xmlns:a16="http://schemas.microsoft.com/office/drawing/2014/main" id="{CCF1D23C-0A9C-168D-5AE7-F9EB0E895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6278" y="1679800"/>
            <a:ext cx="149650" cy="442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4" name="Suorakulmio 1">
            <a:extLst>
              <a:ext uri="{FF2B5EF4-FFF2-40B4-BE49-F238E27FC236}">
                <a16:creationId xmlns:a16="http://schemas.microsoft.com/office/drawing/2014/main" id="{35A68B5C-6F9B-BFF8-28B5-4F3E1CD9D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6278" y="1674000"/>
            <a:ext cx="149650" cy="44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88886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364628-153B-4AFF-1B8F-B9003634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999" y="549275"/>
            <a:ext cx="6300064" cy="1520725"/>
          </a:xfrm>
        </p:spPr>
        <p:txBody>
          <a:bodyPr/>
          <a:lstStyle/>
          <a:p>
            <a:r>
              <a:rPr lang="fi-FI" noProof="0" dirty="0"/>
              <a:t>Käytännönläheistä opiskelua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6AF47B-3980-401C-5A8D-2E0CB57BF0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76000" y="2304001"/>
            <a:ext cx="6300063" cy="1485000"/>
          </a:xfrm>
        </p:spPr>
        <p:txBody>
          <a:bodyPr>
            <a:normAutofit/>
          </a:bodyPr>
          <a:lstStyle/>
          <a:p>
            <a:pPr fontAlgn="base"/>
            <a:r>
              <a:rPr lang="fi-FI" sz="1800" noProof="0" dirty="0"/>
              <a:t>Koulutus rakentuu käytännönläheiselle oppimiselle ja yritysyhteistyölle, jossa koulutuksen, TKI-toiminnan ja työelämän tarpeet yhdistyvät konkreettiseksi tekemiseksi. ​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8EA18884-1E2D-DCA3-AF2A-E88A5D149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8532" r="40152"/>
          <a:stretch>
            <a:fillRect/>
          </a:stretch>
        </p:blipFill>
        <p:spPr>
          <a:xfrm>
            <a:off x="98998" y="98998"/>
            <a:ext cx="4557001" cy="6660003"/>
          </a:xfrm>
          <a:prstGeom prst="rect">
            <a:avLst/>
          </a:prstGeom>
          <a:solidFill>
            <a:srgbClr val="FFFFFF">
              <a:lumMod val="85000"/>
            </a:srgbClr>
          </a:solidFill>
          <a:effectLst/>
        </p:spPr>
      </p:pic>
      <p:sp>
        <p:nvSpPr>
          <p:cNvPr id="12" name="Suorakulmio 1">
            <a:extLst>
              <a:ext uri="{FF2B5EF4-FFF2-40B4-BE49-F238E27FC236}">
                <a16:creationId xmlns:a16="http://schemas.microsoft.com/office/drawing/2014/main" id="{A5ABB215-7577-8B56-8435-5C120910A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68750" y="4023000"/>
            <a:ext cx="149650" cy="93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5BA39A-0587-EB61-9718-9F4559001ED8}"/>
              </a:ext>
            </a:extLst>
          </p:cNvPr>
          <p:cNvSpPr txBox="1"/>
          <p:nvPr/>
        </p:nvSpPr>
        <p:spPr>
          <a:xfrm>
            <a:off x="5736000" y="3978000"/>
            <a:ext cx="5557348" cy="2031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i-FI" b="1" noProof="0" dirty="0"/>
              <a:t>Ongelmanratkaisua: </a:t>
            </a:r>
            <a:r>
              <a:rPr lang="fi-FI" noProof="0" dirty="0"/>
              <a:t>Opiskelijat pääsevät ratkomaan aitoja työelämän ongelmia soveltamalla teoriaa käytäntöön. ​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i-FI" b="1" noProof="0" dirty="0"/>
              <a:t>Laboratoriot ja simulaatiot </a:t>
            </a:r>
            <a:r>
              <a:rPr lang="fi-FI" noProof="0" dirty="0"/>
              <a:t>toimivat yhteisinä oppimis- ja kehittämisympäristöinä.​</a:t>
            </a:r>
          </a:p>
        </p:txBody>
      </p:sp>
      <p:sp>
        <p:nvSpPr>
          <p:cNvPr id="15" name="Suorakulmio 1">
            <a:extLst>
              <a:ext uri="{FF2B5EF4-FFF2-40B4-BE49-F238E27FC236}">
                <a16:creationId xmlns:a16="http://schemas.microsoft.com/office/drawing/2014/main" id="{0F4BB448-CF04-D116-B088-5B471CF76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75748" y="5193000"/>
            <a:ext cx="149650" cy="9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Suorakulmio: Yläkulmat pyöristetty 27">
            <a:extLst>
              <a:ext uri="{FF2B5EF4-FFF2-40B4-BE49-F238E27FC236}">
                <a16:creationId xmlns:a16="http://schemas.microsoft.com/office/drawing/2014/main" id="{A8CA1CA2-A677-00F4-181F-F23B55C3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16000" y="-1"/>
            <a:ext cx="2465581" cy="549274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3" name="Tekstiruutu 28">
            <a:extLst>
              <a:ext uri="{FF2B5EF4-FFF2-40B4-BE49-F238E27FC236}">
                <a16:creationId xmlns:a16="http://schemas.microsoft.com/office/drawing/2014/main" id="{068C3D88-0155-3B09-2ABB-39F25E04B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000" y="99000"/>
            <a:ext cx="246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SAMK opiskelijoille</a:t>
            </a:r>
          </a:p>
        </p:txBody>
      </p:sp>
    </p:spTree>
    <p:extLst>
      <p:ext uri="{BB962C8B-B14F-4D97-AF65-F5344CB8AC3E}">
        <p14:creationId xmlns:p14="http://schemas.microsoft.com/office/powerpoint/2010/main" val="2754929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tsikko 25">
            <a:extLst>
              <a:ext uri="{FF2B5EF4-FFF2-40B4-BE49-F238E27FC236}">
                <a16:creationId xmlns:a16="http://schemas.microsoft.com/office/drawing/2014/main" id="{95094344-9478-4A38-D9B2-1F2FAAE3F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 err="1"/>
              <a:t>Yrityskiihdyttämö</a:t>
            </a:r>
            <a:endParaRPr lang="fi-FI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6739F-84DD-23BB-E434-E000DAF2A6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5939" y="2259002"/>
            <a:ext cx="5175062" cy="4049724"/>
          </a:xfrm>
        </p:spPr>
        <p:txBody>
          <a:bodyPr>
            <a:normAutofit/>
          </a:bodyPr>
          <a:lstStyle/>
          <a:p>
            <a:pPr fontAlgn="base">
              <a:lnSpc>
                <a:spcPct val="110000"/>
              </a:lnSpc>
              <a:spcAft>
                <a:spcPts val="1200"/>
              </a:spcAft>
            </a:pPr>
            <a:r>
              <a:rPr lang="fi-FI" b="1" noProof="0" dirty="0"/>
              <a:t>SAMK </a:t>
            </a:r>
            <a:r>
              <a:rPr lang="fi-FI" b="1" noProof="0" dirty="0" err="1"/>
              <a:t>Yrityskiihdyttämö</a:t>
            </a:r>
            <a:r>
              <a:rPr lang="fi-FI" b="1" noProof="0" dirty="0"/>
              <a:t>™ tukee uusien yritysten syntyä, kasvua ja uudistumista.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1800" noProof="0" dirty="0"/>
              <a:t>Sparrausta aloittamiseen, tukea kasvuun ja rahoitusta hyvälle liikeidealle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noProof="0" dirty="0"/>
              <a:t>Palvelut ovat kaikkien satakuntalaisten alkavien yrittäjien ja kasvuyrittäjien hyödynnettävissä​</a:t>
            </a:r>
          </a:p>
        </p:txBody>
      </p:sp>
      <p:sp>
        <p:nvSpPr>
          <p:cNvPr id="27" name="Tekstin paikkamerkki 26">
            <a:extLst>
              <a:ext uri="{FF2B5EF4-FFF2-40B4-BE49-F238E27FC236}">
                <a16:creationId xmlns:a16="http://schemas.microsoft.com/office/drawing/2014/main" id="{E793B22A-FE9B-6AF8-39CE-047A311F11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noProof="0" dirty="0"/>
              <a:t>Luvut vuodelta 2025</a:t>
            </a:r>
          </a:p>
        </p:txBody>
      </p:sp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D1D684DF-BD90-FDDF-2BD1-1A1FB94C7D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i-FI" noProof="0" dirty="0"/>
              <a:t>Uusia sopimuksia</a:t>
            </a:r>
          </a:p>
          <a:p>
            <a:r>
              <a:rPr lang="fi-FI" sz="5400" b="1" noProof="0" dirty="0">
                <a:latin typeface="Arial Black" panose="020B0A04020102020204" pitchFamily="34" charset="0"/>
                <a:cs typeface="Times New Roman" panose="02020603050405020304" pitchFamily="18" charset="0"/>
              </a:rPr>
              <a:t>41</a:t>
            </a:r>
            <a:endParaRPr lang="fi-FI" b="1" noProof="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C8B33FCF-FAD7-4F3E-DCA7-3748A92687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fi-FI" noProof="0" dirty="0"/>
              <a:t>Uusia yrityksiä</a:t>
            </a:r>
          </a:p>
          <a:p>
            <a:r>
              <a:rPr lang="fi-FI" sz="5400" b="1" noProof="0" dirty="0">
                <a:latin typeface="Arial Black" panose="020B0A04020102020204" pitchFamily="34" charset="0"/>
                <a:cs typeface="Times New Roman" panose="02020603050405020304" pitchFamily="18" charset="0"/>
              </a:rPr>
              <a:t>8</a:t>
            </a:r>
            <a:endParaRPr lang="fi-FI" sz="4800" noProof="0" dirty="0">
              <a:latin typeface="Arial Black" panose="020B0A04020102020204" pitchFamily="34" charset="0"/>
            </a:endParaRP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BB85A112-E538-020D-85A8-2DD44EC3DF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i-FI" noProof="0" dirty="0"/>
              <a:t>Sopimuksia yhteensä</a:t>
            </a:r>
          </a:p>
          <a:p>
            <a:r>
              <a:rPr lang="fi-FI" sz="5400" b="1" noProof="0" dirty="0">
                <a:latin typeface="Arial Black" panose="020B0A04020102020204" pitchFamily="34" charset="0"/>
                <a:cs typeface="Times New Roman" panose="02020603050405020304" pitchFamily="18" charset="0"/>
              </a:rPr>
              <a:t>884</a:t>
            </a:r>
          </a:p>
        </p:txBody>
      </p:sp>
      <p:sp>
        <p:nvSpPr>
          <p:cNvPr id="25" name="Tekstin paikkamerkki 24">
            <a:extLst>
              <a:ext uri="{FF2B5EF4-FFF2-40B4-BE49-F238E27FC236}">
                <a16:creationId xmlns:a16="http://schemas.microsoft.com/office/drawing/2014/main" id="{C2E87DC5-8176-D576-121A-7458E00E0E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fi-FI" noProof="0" dirty="0"/>
              <a:t>Yrityksiä yhteensä</a:t>
            </a:r>
          </a:p>
          <a:p>
            <a:r>
              <a:rPr lang="fi-FI" sz="5400" b="1" noProof="0" dirty="0">
                <a:latin typeface="Arial Black" panose="020B0A04020102020204" pitchFamily="34" charset="0"/>
                <a:cs typeface="Times New Roman" panose="02020603050405020304" pitchFamily="18" charset="0"/>
              </a:rPr>
              <a:t>410</a:t>
            </a:r>
            <a:endParaRPr lang="fi-FI" sz="1100" noProof="0" dirty="0">
              <a:latin typeface="Arial Black" panose="020B0A04020102020204" pitchFamily="34" charset="0"/>
            </a:endParaRPr>
          </a:p>
        </p:txBody>
      </p:sp>
      <p:sp>
        <p:nvSpPr>
          <p:cNvPr id="2" name="Suorakulmio: Yläkulmat pyöristetty 27">
            <a:extLst>
              <a:ext uri="{FF2B5EF4-FFF2-40B4-BE49-F238E27FC236}">
                <a16:creationId xmlns:a16="http://schemas.microsoft.com/office/drawing/2014/main" id="{1E44C843-99CB-0486-3105-3FE50320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16000" y="-1"/>
            <a:ext cx="2465581" cy="549274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3" name="Tekstiruutu 28">
            <a:extLst>
              <a:ext uri="{FF2B5EF4-FFF2-40B4-BE49-F238E27FC236}">
                <a16:creationId xmlns:a16="http://schemas.microsoft.com/office/drawing/2014/main" id="{55E8A4D0-88D4-522E-326A-5044115B4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000" y="99000"/>
            <a:ext cx="246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noProof="0" dirty="0">
                <a:solidFill>
                  <a:schemeClr val="bg1"/>
                </a:solidFill>
              </a:rPr>
              <a:t>SAMK opiskelijoille</a:t>
            </a:r>
          </a:p>
        </p:txBody>
      </p:sp>
    </p:spTree>
    <p:extLst>
      <p:ext uri="{BB962C8B-B14F-4D97-AF65-F5344CB8AC3E}">
        <p14:creationId xmlns:p14="http://schemas.microsoft.com/office/powerpoint/2010/main" val="3495017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B7416-3AD2-5797-7191-74FF16BF8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60ACB0D6-7930-892D-71FF-843E14471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" r="7"/>
          <a:stretch/>
        </p:blipFill>
        <p:spPr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5E6A0A1-CEFA-A5C0-C180-FA24635CF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SAMK lukuina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F65CCD3-B973-C9D2-0917-6E6D329866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noProof="0" dirty="0"/>
              <a:t>Luvut vuodelta 2025</a:t>
            </a:r>
          </a:p>
        </p:txBody>
      </p:sp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3E0F31A7-6203-F00C-6304-704AEB3FB7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999" y="4172700"/>
            <a:ext cx="2925001" cy="2136025"/>
          </a:xfrm>
        </p:spPr>
        <p:txBody>
          <a:bodyPr>
            <a:normAutofit/>
          </a:bodyPr>
          <a:lstStyle/>
          <a:p>
            <a:r>
              <a:rPr lang="fi-FI" noProof="0" dirty="0"/>
              <a:t>Tutkinto-</a:t>
            </a:r>
            <a:br>
              <a:rPr lang="fi-FI" noProof="0" dirty="0"/>
            </a:br>
            <a:r>
              <a:rPr lang="fi-FI" noProof="0" dirty="0"/>
              <a:t>ohjelmia</a:t>
            </a:r>
          </a:p>
          <a:p>
            <a:r>
              <a:rPr lang="fi-FI" sz="6700" b="1" noProof="0" dirty="0">
                <a:latin typeface="Arial Black" panose="020B0A04020102020204" pitchFamily="34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433CFC0-B4FE-C246-94E6-E60B196198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i-FI" noProof="0" dirty="0"/>
              <a:t>Tutkinto-</a:t>
            </a:r>
            <a:br>
              <a:rPr lang="fi-FI" noProof="0" dirty="0"/>
            </a:br>
            <a:r>
              <a:rPr lang="fi-FI" noProof="0" dirty="0"/>
              <a:t>opiskelijoita</a:t>
            </a:r>
          </a:p>
          <a:p>
            <a:r>
              <a:rPr lang="fi-FI" sz="6700" b="1" noProof="0" dirty="0">
                <a:latin typeface="Arial Black" panose="020B0A04020102020204" pitchFamily="34" charset="0"/>
                <a:cs typeface="Times New Roman" panose="02020603050405020304" pitchFamily="18" charset="0"/>
              </a:rPr>
              <a:t>7 913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9D56CE0E-ED9B-AC2D-BF6A-B4403B2841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i-FI" noProof="0" dirty="0"/>
              <a:t>Henkilö-</a:t>
            </a:r>
            <a:br>
              <a:rPr lang="fi-FI" noProof="0" dirty="0"/>
            </a:br>
            <a:r>
              <a:rPr lang="fi-FI" noProof="0" dirty="0"/>
              <a:t>kuntaa</a:t>
            </a:r>
          </a:p>
          <a:p>
            <a:r>
              <a:rPr lang="fi-FI" sz="6700" b="1" noProof="0" dirty="0">
                <a:latin typeface="Arial Black" panose="020B0A04020102020204" pitchFamily="34" charset="0"/>
                <a:cs typeface="Times New Roman" panose="02020603050405020304" pitchFamily="18" charset="0"/>
              </a:rPr>
              <a:t>526</a:t>
            </a:r>
            <a:endParaRPr lang="fi-FI" sz="6700" noProof="0" dirty="0">
              <a:latin typeface="Arial Black" panose="020B0A04020102020204" pitchFamily="34" charset="0"/>
            </a:endParaRPr>
          </a:p>
        </p:txBody>
      </p:sp>
      <p:sp>
        <p:nvSpPr>
          <p:cNvPr id="25" name="Tekstin paikkamerkki 24">
            <a:extLst>
              <a:ext uri="{FF2B5EF4-FFF2-40B4-BE49-F238E27FC236}">
                <a16:creationId xmlns:a16="http://schemas.microsoft.com/office/drawing/2014/main" id="{63DE7C99-DC9C-A3AC-4C1B-9898AAF787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fi-FI" noProof="0" dirty="0"/>
              <a:t>Kansainvälisiä </a:t>
            </a:r>
            <a:br>
              <a:rPr lang="fi-FI" noProof="0" dirty="0"/>
            </a:br>
            <a:r>
              <a:rPr lang="fi-FI" noProof="0" dirty="0"/>
              <a:t>opiskelijoita</a:t>
            </a:r>
          </a:p>
          <a:p>
            <a:r>
              <a:rPr lang="fi-FI" sz="6700" b="1" noProof="0" dirty="0">
                <a:latin typeface="Arial Black" panose="020B0A04020102020204" pitchFamily="34" charset="0"/>
                <a:cs typeface="Times New Roman" panose="02020603050405020304" pitchFamily="18" charset="0"/>
              </a:rPr>
              <a:t>1186</a:t>
            </a:r>
            <a:endParaRPr lang="fi-FI" sz="6700" noProof="0" dirty="0">
              <a:latin typeface="Arial Black" panose="020B0A04020102020204" pitchFamily="34" charset="0"/>
            </a:endParaRPr>
          </a:p>
        </p:txBody>
      </p:sp>
      <p:sp>
        <p:nvSpPr>
          <p:cNvPr id="3" name="Suorakulmio: Yläkulmat pyöristetty 27">
            <a:extLst>
              <a:ext uri="{FF2B5EF4-FFF2-40B4-BE49-F238E27FC236}">
                <a16:creationId xmlns:a16="http://schemas.microsoft.com/office/drawing/2014/main" id="{2DBCC821-0E29-D11E-A914-C8C81BFD4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16000" y="-1"/>
            <a:ext cx="2465581" cy="549274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4" name="Tekstiruutu 28">
            <a:extLst>
              <a:ext uri="{FF2B5EF4-FFF2-40B4-BE49-F238E27FC236}">
                <a16:creationId xmlns:a16="http://schemas.microsoft.com/office/drawing/2014/main" id="{1B87B7F8-6DCB-C019-3CFE-CB0F62DA4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000" y="99000"/>
            <a:ext cx="246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noProof="0" dirty="0">
                <a:solidFill>
                  <a:schemeClr val="bg1"/>
                </a:solidFill>
              </a:rPr>
              <a:t>Mikä on SAMK?</a:t>
            </a:r>
          </a:p>
        </p:txBody>
      </p:sp>
    </p:spTree>
    <p:extLst>
      <p:ext uri="{BB962C8B-B14F-4D97-AF65-F5344CB8AC3E}">
        <p14:creationId xmlns:p14="http://schemas.microsoft.com/office/powerpoint/2010/main" val="2463378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E974158-1258-28B5-4566-C9B8EA28A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Ratkaisuja </a:t>
            </a:r>
            <a:br>
              <a:rPr lang="fi-FI" noProof="0" dirty="0"/>
            </a:br>
            <a:r>
              <a:rPr lang="fi-FI" noProof="0" dirty="0"/>
              <a:t>työelämän tarpeisiin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B0BBBF-59E8-FA2E-5691-6DB30D0FF5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fi-FI" sz="2000" noProof="0" dirty="0"/>
              <a:t>SAMK toimii aktiivisena kumppanina työelämälle, julkisille toimijoille ja yhteiskunnalle.</a:t>
            </a:r>
          </a:p>
          <a:p>
            <a:r>
              <a:rPr lang="fi-FI" sz="2000" noProof="0" dirty="0"/>
              <a:t>SAMK tarjoaa yrityksille ja yhteisöille koulutusta, osaamista, tekijöitä, kehittämisympäristöjä ja kumppanuuksia. 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B28710A8-E999-2E2E-0431-8F328FD37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23700" r="23700"/>
          <a:stretch>
            <a:fillRect/>
          </a:stretch>
        </p:blipFill>
        <p:spPr>
          <a:prstGeom prst="rect">
            <a:avLst/>
          </a:prstGeom>
          <a:solidFill>
            <a:srgbClr val="FFFFFF">
              <a:lumMod val="85000"/>
            </a:srgbClr>
          </a:solidFill>
          <a:effectLst/>
        </p:spPr>
      </p:pic>
      <p:sp>
        <p:nvSpPr>
          <p:cNvPr id="10" name="Suorakulmio: Yläkulmat pyöristetty 27">
            <a:extLst>
              <a:ext uri="{FF2B5EF4-FFF2-40B4-BE49-F238E27FC236}">
                <a16:creationId xmlns:a16="http://schemas.microsoft.com/office/drawing/2014/main" id="{0214358E-E7F7-8AC7-759C-0BC72A804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16000" y="-1"/>
            <a:ext cx="2465581" cy="549274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1" name="Tekstiruutu 28">
            <a:extLst>
              <a:ext uri="{FF2B5EF4-FFF2-40B4-BE49-F238E27FC236}">
                <a16:creationId xmlns:a16="http://schemas.microsoft.com/office/drawing/2014/main" id="{63731A61-9FF0-515E-71A0-28C63EEED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000" y="99000"/>
            <a:ext cx="246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noProof="0" dirty="0">
                <a:solidFill>
                  <a:schemeClr val="bg1"/>
                </a:solidFill>
              </a:rPr>
              <a:t>SAMK sidosryhmille</a:t>
            </a:r>
          </a:p>
        </p:txBody>
      </p:sp>
      <p:sp>
        <p:nvSpPr>
          <p:cNvPr id="16" name="Tekstin paikkamerkki 28">
            <a:extLst>
              <a:ext uri="{FF2B5EF4-FFF2-40B4-BE49-F238E27FC236}">
                <a16:creationId xmlns:a16="http://schemas.microsoft.com/office/drawing/2014/main" id="{50B81C0B-0F33-F487-0CFB-0709C670F5C1}"/>
              </a:ext>
            </a:extLst>
          </p:cNvPr>
          <p:cNvSpPr txBox="1">
            <a:spLocks/>
          </p:cNvSpPr>
          <p:nvPr/>
        </p:nvSpPr>
        <p:spPr>
          <a:xfrm>
            <a:off x="5751072" y="4869000"/>
            <a:ext cx="5909927" cy="112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i-FI" sz="1800" b="1" noProof="0" dirty="0"/>
              <a:t>Yhteistyöyrityksiä ja yhteisöjä</a:t>
            </a:r>
          </a:p>
          <a:p>
            <a:pPr>
              <a:lnSpc>
                <a:spcPct val="100000"/>
              </a:lnSpc>
            </a:pPr>
            <a:r>
              <a:rPr lang="fi-FI" sz="4400" noProof="0" dirty="0">
                <a:latin typeface="Arial Black" panose="020B0A04020102020204" pitchFamily="34" charset="0"/>
                <a:ea typeface="Arial" pitchFamily="34" charset="-122"/>
                <a:cs typeface="Arial" pitchFamily="34" charset="-120"/>
              </a:rPr>
              <a:t>noin 700</a:t>
            </a:r>
            <a:endParaRPr lang="fi-FI" sz="4400" b="1" noProof="0" dirty="0">
              <a:latin typeface="Arial Black" panose="020B0A04020102020204" pitchFamily="34" charset="0"/>
            </a:endParaRPr>
          </a:p>
        </p:txBody>
      </p:sp>
      <p:sp>
        <p:nvSpPr>
          <p:cNvPr id="17" name="Suorakulmio 1">
            <a:extLst>
              <a:ext uri="{FF2B5EF4-FFF2-40B4-BE49-F238E27FC236}">
                <a16:creationId xmlns:a16="http://schemas.microsoft.com/office/drawing/2014/main" id="{B2724F1A-F2DE-79E1-D2EB-2193E7C8F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53686" y="4913999"/>
            <a:ext cx="14965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10706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826ABE7-C054-624C-2993-33A587A4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510" b="51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" name="Suorakulmio: Yläkulmat pyöristetty 27">
            <a:extLst>
              <a:ext uri="{FF2B5EF4-FFF2-40B4-BE49-F238E27FC236}">
                <a16:creationId xmlns:a16="http://schemas.microsoft.com/office/drawing/2014/main" id="{369EF8D2-1742-3D02-8958-192E35A71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16000" y="-1"/>
            <a:ext cx="2465581" cy="549274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Tekstiruutu 28">
            <a:extLst>
              <a:ext uri="{FF2B5EF4-FFF2-40B4-BE49-F238E27FC236}">
                <a16:creationId xmlns:a16="http://schemas.microsoft.com/office/drawing/2014/main" id="{F4FE052B-7DE6-00AF-2855-842D8CED8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000" y="99000"/>
            <a:ext cx="246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noProof="0" dirty="0">
                <a:solidFill>
                  <a:schemeClr val="bg1"/>
                </a:solidFill>
              </a:rPr>
              <a:t>SAMK sidosryhmille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D7C158B-C218-04B2-B87B-0F5C0005B5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i-FI" noProof="0" dirty="0"/>
              <a:t>Osaamista ja ratkaisuja työelämään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BC104D-D8BE-CE72-6F88-C787F4C45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Harjoittelu ja opinnäytetyöt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778251-173E-EA7D-E786-53039E8ABC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sz="2400" b="1" noProof="0" dirty="0"/>
              <a:t>Harjoittelu</a:t>
            </a:r>
          </a:p>
          <a:p>
            <a:r>
              <a:rPr lang="fi-FI" noProof="0" dirty="0" err="1"/>
              <a:t>SAMKissa</a:t>
            </a:r>
            <a:r>
              <a:rPr lang="fi-FI" noProof="0" dirty="0"/>
              <a:t> opiskelijat oppivat työelämässä ja työelämää varten. Harjoittelussa opiskelija perehtyy ohjatusti oman alansa keskeisiin käytännön työtehtäviin ja soveltaa osaamistaan aidoissa työympäristöissä.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C9DCCF-D6DD-1B70-D54E-A0C456A593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01750" y="3789002"/>
            <a:ext cx="5163153" cy="2834998"/>
          </a:xfrm>
        </p:spPr>
        <p:txBody>
          <a:bodyPr>
            <a:normAutofit/>
          </a:bodyPr>
          <a:lstStyle/>
          <a:p>
            <a:r>
              <a:rPr lang="fi-FI" sz="2400" b="1" noProof="0" dirty="0"/>
              <a:t>Opinnäytetyöt</a:t>
            </a:r>
          </a:p>
          <a:p>
            <a:r>
              <a:rPr lang="fi-FI" noProof="0" dirty="0"/>
              <a:t>Opinnäytetyöt tehdään tiiviissä yhteistyössä työelämän kanssa. Tutkimuksellisissa ja soveltavissa opinnäytetöissä kehitetään toimintaa ja ratkaistaan käytännön työelämästä nousevia haasteita.</a:t>
            </a:r>
          </a:p>
        </p:txBody>
      </p:sp>
    </p:spTree>
    <p:extLst>
      <p:ext uri="{BB962C8B-B14F-4D97-AF65-F5344CB8AC3E}">
        <p14:creationId xmlns:p14="http://schemas.microsoft.com/office/powerpoint/2010/main" val="162703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A2766-E421-DB71-7E82-DA053B289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A58F16-9878-B2B2-2B47-79E2551D0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noProof="0" dirty="0"/>
              <a:t>Vaikuttavaa ja </a:t>
            </a:r>
            <a:br>
              <a:rPr lang="fi-FI" noProof="0" dirty="0"/>
            </a:br>
            <a:r>
              <a:rPr lang="fi-FI" noProof="0" dirty="0"/>
              <a:t>monipuolista tutkimustyötä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F8FE69-50C7-2976-5083-9A7669F527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200"/>
              </a:spcAft>
            </a:pPr>
            <a:r>
              <a:rPr lang="fi-FI" sz="2000" noProof="0" dirty="0"/>
              <a:t>SAMK on alueen työelämä-, koulutus- ja tutkimusyhteistyön kokoava voima ja innovaatio- ja kehittämisverkostojen vetäjä. ​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53D6A0C-9EF7-C0CF-0FCB-021AC9A836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201" y="3339000"/>
            <a:ext cx="6731799" cy="1401496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fi-FI" sz="2000" b="1" dirty="0"/>
              <a:t>Tutkimuksella osaamista</a:t>
            </a:r>
          </a:p>
          <a:p>
            <a:r>
              <a:rPr lang="fi-FI" dirty="0"/>
              <a:t>Tutkimuksella vahvistetaan osaamista, joka voidaan siirtää suoraan opetukseen, opiskelijoille ja alueen työelämään.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4AFB6BB-F683-67ED-B341-80D2B44F0C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6001" y="4830497"/>
            <a:ext cx="7118440" cy="1613503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fi-FI" sz="2000" b="1" noProof="0" dirty="0"/>
              <a:t>Innovaatiotoiminta</a:t>
            </a:r>
          </a:p>
          <a:p>
            <a:r>
              <a:rPr lang="fi-FI" noProof="0" dirty="0"/>
              <a:t>Harjoitamme avointa innovaatiotoimintaa, jonka tavoitteena on siirtää TKI‐toiminnan tulokset mahdollisimman tehokkaasti sidosryhmien ja yhteistyökumppanien hyödynnettäviksi.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E048E8-B612-AE45-2079-B7172DB842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79791" y="3339000"/>
            <a:ext cx="3561209" cy="3163120"/>
          </a:xfrm>
        </p:spPr>
        <p:txBody>
          <a:bodyPr anchor="t">
            <a:normAutofit/>
          </a:bodyPr>
          <a:lstStyle/>
          <a:p>
            <a:pPr fontAlgn="base">
              <a:spcAft>
                <a:spcPts val="0"/>
              </a:spcAft>
            </a:pPr>
            <a:r>
              <a:rPr lang="fi-FI" sz="2000" b="1" dirty="0"/>
              <a:t>Panostus tutkimukseen</a:t>
            </a:r>
          </a:p>
          <a:p>
            <a:pPr fontAlgn="base"/>
            <a:r>
              <a:rPr lang="fi-FI" dirty="0"/>
              <a:t>Teollisuuskorkeakouluna panostamme teollisuuden uudistumista tukevaan tutkimustoimintaan ja maakunnan työvoiman toimintakyvyn vahvistamiseen.</a:t>
            </a:r>
            <a:endParaRPr lang="fi-FI" noProof="0" dirty="0"/>
          </a:p>
        </p:txBody>
      </p:sp>
      <p:sp>
        <p:nvSpPr>
          <p:cNvPr id="19" name="Suorakulmio 1">
            <a:extLst>
              <a:ext uri="{FF2B5EF4-FFF2-40B4-BE49-F238E27FC236}">
                <a16:creationId xmlns:a16="http://schemas.microsoft.com/office/drawing/2014/main" id="{635538AF-6511-DC00-8EEA-28C7DC396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71000" y="3411000"/>
            <a:ext cx="149650" cy="29150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Suorakulmio: Yläkulmat pyöristetty 27">
            <a:extLst>
              <a:ext uri="{FF2B5EF4-FFF2-40B4-BE49-F238E27FC236}">
                <a16:creationId xmlns:a16="http://schemas.microsoft.com/office/drawing/2014/main" id="{5916BFEA-5736-7A25-9645-E2243F715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16000" y="-1"/>
            <a:ext cx="2465581" cy="549274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4" name="Tekstiruutu 28">
            <a:extLst>
              <a:ext uri="{FF2B5EF4-FFF2-40B4-BE49-F238E27FC236}">
                <a16:creationId xmlns:a16="http://schemas.microsoft.com/office/drawing/2014/main" id="{3C0A15A4-01BB-2FC1-B665-244F5D6CE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000" y="99000"/>
            <a:ext cx="246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noProof="0" dirty="0">
                <a:solidFill>
                  <a:schemeClr val="bg1"/>
                </a:solidFill>
              </a:rPr>
              <a:t>SAMK sidosryhmille</a:t>
            </a:r>
          </a:p>
        </p:txBody>
      </p:sp>
      <p:sp>
        <p:nvSpPr>
          <p:cNvPr id="5" name="Suorakulmio 1">
            <a:extLst>
              <a:ext uri="{FF2B5EF4-FFF2-40B4-BE49-F238E27FC236}">
                <a16:creationId xmlns:a16="http://schemas.microsoft.com/office/drawing/2014/main" id="{9917F82A-199A-5E88-2D25-09F0D6181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6000" y="3411000"/>
            <a:ext cx="149650" cy="11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Suorakulmio 1">
            <a:extLst>
              <a:ext uri="{FF2B5EF4-FFF2-40B4-BE49-F238E27FC236}">
                <a16:creationId xmlns:a16="http://schemas.microsoft.com/office/drawing/2014/main" id="{B95B2392-2021-03CD-615F-EE767B9E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2615" y="4958026"/>
            <a:ext cx="149650" cy="136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25954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127DC-3609-5DD5-2A38-46E5CE4C4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61D48C6-AF54-7A18-D2F7-CB1334C34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-1"/>
            <a:ext cx="6096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5C6CC7-ABB8-E99F-9C9C-12230E84A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462" y="99001"/>
            <a:ext cx="3051137" cy="206272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8B9022B-3B9C-33CF-E999-E638E7E02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noProof="0" dirty="0"/>
              <a:t>Tutkimuskeskukset</a:t>
            </a:r>
            <a:endParaRPr lang="fi-FI" sz="4000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0CBB3E-D9DE-C064-F31E-881C755D00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342900" indent="-34290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noProof="0" dirty="0"/>
              <a:t>Ihmisen toimintakyvyn tutkimuskeskus​</a:t>
            </a:r>
          </a:p>
          <a:p>
            <a:pPr marL="342900" indent="-34290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noProof="0" dirty="0"/>
              <a:t>Matkailun kehittämiskeskus​</a:t>
            </a:r>
          </a:p>
          <a:p>
            <a:pPr marL="342900" indent="-34290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noProof="0" dirty="0"/>
              <a:t>Merilogistiikan tutkimuskeskus​</a:t>
            </a:r>
          </a:p>
          <a:p>
            <a:pPr marL="342900" indent="-34290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noProof="0" dirty="0" err="1"/>
              <a:t>RoboAI</a:t>
            </a:r>
            <a:r>
              <a:rPr lang="fi-FI" noProof="0" dirty="0"/>
              <a:t>-tutkimuskeskus​</a:t>
            </a:r>
          </a:p>
          <a:p>
            <a:pPr marL="342900" indent="-34290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noProof="0" dirty="0"/>
              <a:t>Tutkimuskeskus WANDER​</a:t>
            </a:r>
          </a:p>
          <a:p>
            <a:pPr marL="342900" indent="-34290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noProof="0" dirty="0"/>
              <a:t>Tiedolla johtamisen keskus BIC​</a:t>
            </a:r>
          </a:p>
          <a:p>
            <a:pPr fontAlgn="base">
              <a:spcBef>
                <a:spcPts val="1800"/>
              </a:spcBef>
            </a:pPr>
            <a:r>
              <a:rPr lang="fi-FI" noProof="0" dirty="0"/>
              <a:t>Lisäksi meillä toimii Resurssiviisauden tutkimuskokonaisuus. ​</a:t>
            </a:r>
          </a:p>
        </p:txBody>
      </p:sp>
      <p:sp>
        <p:nvSpPr>
          <p:cNvPr id="12" name="Suorakulmio: Yläkulmat pyöristetty 27">
            <a:extLst>
              <a:ext uri="{FF2B5EF4-FFF2-40B4-BE49-F238E27FC236}">
                <a16:creationId xmlns:a16="http://schemas.microsoft.com/office/drawing/2014/main" id="{DE7050A6-582F-C910-6325-EC70972FB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16000" y="-1"/>
            <a:ext cx="2465581" cy="549274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Tekstiruutu 28">
            <a:extLst>
              <a:ext uri="{FF2B5EF4-FFF2-40B4-BE49-F238E27FC236}">
                <a16:creationId xmlns:a16="http://schemas.microsoft.com/office/drawing/2014/main" id="{02A489E0-D631-8C22-AF52-26DA9032B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000" y="99000"/>
            <a:ext cx="246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noProof="0" dirty="0">
                <a:solidFill>
                  <a:schemeClr val="bg1"/>
                </a:solidFill>
              </a:rPr>
              <a:t>SAMK sidosryhmille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00B1CD-E537-45F3-9A95-61961E159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462" b="7024"/>
          <a:stretch>
            <a:fillRect/>
          </a:stretch>
        </p:blipFill>
        <p:spPr>
          <a:xfrm>
            <a:off x="6144600" y="98998"/>
            <a:ext cx="3102274" cy="2062726"/>
          </a:xfrm>
          <a:prstGeom prst="rect">
            <a:avLst/>
          </a:prstGeom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FE6C51F3-2C42-C0C0-0057-F61E59411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/>
          <a:srcRect l="29733" t="3634" r="13194" b="24609"/>
          <a:stretch>
            <a:fillRect/>
          </a:stretch>
        </p:blipFill>
        <p:spPr>
          <a:xfrm>
            <a:off x="6141000" y="2079004"/>
            <a:ext cx="5940000" cy="4679994"/>
          </a:xfrm>
          <a:prstGeom prst="rect">
            <a:avLst/>
          </a:prstGeom>
          <a:solidFill>
            <a:srgbClr val="FFFFFF">
              <a:lumMod val="85000"/>
            </a:srgbClr>
          </a:solidFill>
          <a:effectLst/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8737B5-D7AB-E216-8BEB-7BF0D991D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079000"/>
            <a:ext cx="5988599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E46F46-D30C-0A13-50CB-A5BBE9E6F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9246874" y="98998"/>
            <a:ext cx="0" cy="1980006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454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074D7-7DF0-B1BC-ADEC-B9765E5F6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n paikkamerkki 17">
            <a:extLst>
              <a:ext uri="{FF2B5EF4-FFF2-40B4-BE49-F238E27FC236}">
                <a16:creationId xmlns:a16="http://schemas.microsoft.com/office/drawing/2014/main" id="{AAFCF550-15AA-4A29-FADF-F4CCA9EE6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5222" b="5222"/>
          <a:stretch/>
        </p:blipFill>
        <p:spPr>
          <a:prstGeom prst="rect">
            <a:avLst/>
          </a:prstGeom>
        </p:spPr>
      </p:pic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14DD7E99-A97B-594C-2976-AAF480522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t="13628" b="31573"/>
          <a:stretch>
            <a:fillRect/>
          </a:stretch>
        </p:blipFill>
        <p:spPr>
          <a:xfrm>
            <a:off x="2765426" y="1690688"/>
            <a:ext cx="6615576" cy="263831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BDF07D6-C073-E87D-296C-1E206293F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Hankkeet</a:t>
            </a:r>
          </a:p>
        </p:txBody>
      </p:sp>
      <p:sp>
        <p:nvSpPr>
          <p:cNvPr id="27" name="Tekstin paikkamerkki 26">
            <a:extLst>
              <a:ext uri="{FF2B5EF4-FFF2-40B4-BE49-F238E27FC236}">
                <a16:creationId xmlns:a16="http://schemas.microsoft.com/office/drawing/2014/main" id="{C18BC8B8-D26E-2A3C-82B2-9174C5DAF5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i-FI" noProof="0" dirty="0"/>
              <a:t>Luvut vuodelta 2025</a:t>
            </a:r>
          </a:p>
        </p:txBody>
      </p:sp>
      <p:pic>
        <p:nvPicPr>
          <p:cNvPr id="26" name="Kuvan paikkamerkki 25">
            <a:extLst>
              <a:ext uri="{FF2B5EF4-FFF2-40B4-BE49-F238E27FC236}">
                <a16:creationId xmlns:a16="http://schemas.microsoft.com/office/drawing/2014/main" id="{9259DCC3-F6B2-FDAD-67A8-27A933E7B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t="6900" b="23418"/>
          <a:stretch>
            <a:fillRect/>
          </a:stretch>
        </p:blipFill>
        <p:spPr>
          <a:xfrm>
            <a:off x="111573" y="4329001"/>
            <a:ext cx="2653851" cy="2430000"/>
          </a:xfrm>
          <a:prstGeom prst="rect">
            <a:avLst/>
          </a:prstGeom>
        </p:spPr>
      </p:pic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9515F54F-BA6D-9EE8-E53C-4F3B03A07C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98" y="1690687"/>
            <a:ext cx="2699425" cy="2638313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fi-FI" noProof="0" dirty="0"/>
              <a:t>Käynnissä olevat hankkeet</a:t>
            </a:r>
          </a:p>
          <a:p>
            <a:r>
              <a:rPr lang="fi-FI" sz="4800" b="1" noProof="0" dirty="0">
                <a:latin typeface="Arial Black" panose="020B0A04020102020204" pitchFamily="34" charset="0"/>
                <a:cs typeface="Times New Roman" panose="02020603050405020304" pitchFamily="18" charset="0"/>
              </a:rPr>
              <a:t>130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F025358C-CFED-D733-605B-00126BCEF0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01000" y="5004000"/>
            <a:ext cx="1439999" cy="1530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4800" b="1" noProof="0" dirty="0">
                <a:latin typeface="Arial Black" panose="020B0A04020102020204" pitchFamily="34" charset="0"/>
                <a:cs typeface="Times New Roman" panose="02020603050405020304" pitchFamily="18" charset="0"/>
              </a:rPr>
              <a:t>39</a:t>
            </a:r>
            <a:endParaRPr lang="fi-FI" sz="7200" b="1" noProof="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fi-FI" noProof="0" dirty="0"/>
              <a:t>kotimaista</a:t>
            </a:r>
            <a:endParaRPr lang="fi-FI" sz="6600" b="1" noProof="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2A8ABC6F-2ECF-6926-FA4D-800F162DE7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1" y="4525688"/>
            <a:ext cx="3284998" cy="2098312"/>
          </a:xfrm>
        </p:spPr>
        <p:txBody>
          <a:bodyPr>
            <a:normAutofit fontScale="92500" lnSpcReduction="20000"/>
          </a:bodyPr>
          <a:lstStyle/>
          <a:p>
            <a:r>
              <a:rPr lang="fi-FI" sz="1900" noProof="0" dirty="0">
                <a:latin typeface="+mj-lt"/>
              </a:rPr>
              <a:t>Ulkoinen rahoitus</a:t>
            </a:r>
          </a:p>
          <a:p>
            <a:r>
              <a:rPr lang="fi-FI" sz="5200" b="1" noProof="0" dirty="0">
                <a:latin typeface="Arial Black" panose="020B0A04020102020204" pitchFamily="34" charset="0"/>
                <a:cs typeface="Times New Roman" panose="02020603050405020304" pitchFamily="18" charset="0"/>
              </a:rPr>
              <a:t>7,1 M€</a:t>
            </a:r>
          </a:p>
          <a:p>
            <a:pPr>
              <a:lnSpc>
                <a:spcPct val="130000"/>
              </a:lnSpc>
            </a:pPr>
            <a:r>
              <a:rPr lang="fi-FI" sz="1900" noProof="0" dirty="0"/>
              <a:t>rahoitusmallin mukaista ulkoista rahoitusta </a:t>
            </a:r>
            <a:r>
              <a:rPr lang="fi-FI" sz="1900" b="1" noProof="0" dirty="0"/>
              <a:t>6,8 M€</a:t>
            </a:r>
            <a:endParaRPr lang="fi-FI" sz="7200" noProof="0" dirty="0">
              <a:latin typeface="Arial Black" panose="020B0A04020102020204" pitchFamily="34" charset="0"/>
            </a:endParaRPr>
          </a:p>
        </p:txBody>
      </p:sp>
      <p:sp>
        <p:nvSpPr>
          <p:cNvPr id="25" name="Tekstin paikkamerkki 24">
            <a:extLst>
              <a:ext uri="{FF2B5EF4-FFF2-40B4-BE49-F238E27FC236}">
                <a16:creationId xmlns:a16="http://schemas.microsoft.com/office/drawing/2014/main" id="{DC116D24-3B13-0B09-6732-6DB8CD8BAF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80999" y="1690687"/>
            <a:ext cx="2699425" cy="2638312"/>
          </a:xfrm>
        </p:spPr>
        <p:txBody>
          <a:bodyPr anchor="ctr">
            <a:normAutofit/>
          </a:bodyPr>
          <a:lstStyle/>
          <a:p>
            <a:r>
              <a:rPr lang="fi-FI" noProof="0" dirty="0"/>
              <a:t>Hankkeiden kokonaisvolyymi</a:t>
            </a:r>
          </a:p>
          <a:p>
            <a:r>
              <a:rPr lang="fi-FI" sz="4800" b="1" noProof="0" dirty="0">
                <a:latin typeface="Arial Black" panose="020B0A04020102020204" pitchFamily="34" charset="0"/>
                <a:cs typeface="Times New Roman" panose="02020603050405020304" pitchFamily="18" charset="0"/>
              </a:rPr>
              <a:t>24 M€</a:t>
            </a:r>
            <a:endParaRPr lang="fi-FI" sz="1100" noProof="0" dirty="0">
              <a:latin typeface="Arial Black" panose="020B0A04020102020204" pitchFamily="34" charset="0"/>
            </a:endParaRPr>
          </a:p>
        </p:txBody>
      </p:sp>
      <p:sp>
        <p:nvSpPr>
          <p:cNvPr id="3" name="Tekstin paikkamerkki 16">
            <a:extLst>
              <a:ext uri="{FF2B5EF4-FFF2-40B4-BE49-F238E27FC236}">
                <a16:creationId xmlns:a16="http://schemas.microsoft.com/office/drawing/2014/main" id="{DCE306B2-7F20-298D-6B66-C7841CA4A5CB}"/>
              </a:ext>
            </a:extLst>
          </p:cNvPr>
          <p:cNvSpPr txBox="1">
            <a:spLocks/>
          </p:cNvSpPr>
          <p:nvPr/>
        </p:nvSpPr>
        <p:spPr>
          <a:xfrm>
            <a:off x="2765423" y="4525689"/>
            <a:ext cx="3330577" cy="433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noProof="0" dirty="0">
                <a:solidFill>
                  <a:schemeClr val="tx1"/>
                </a:solidFill>
              </a:rPr>
              <a:t>Uudet hankkeet</a:t>
            </a:r>
            <a:endParaRPr lang="fi-FI" sz="7200" b="1" noProof="0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9C896D08-720B-11F3-1626-5B29761ACEB4}"/>
              </a:ext>
            </a:extLst>
          </p:cNvPr>
          <p:cNvSpPr txBox="1">
            <a:spLocks/>
          </p:cNvSpPr>
          <p:nvPr/>
        </p:nvSpPr>
        <p:spPr>
          <a:xfrm>
            <a:off x="4340999" y="5004000"/>
            <a:ext cx="1620000" cy="15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sz="4800" b="1" noProof="0" dirty="0">
                <a:latin typeface="Arial Black" panose="020B0A04020102020204" pitchFamily="34" charset="0"/>
                <a:cs typeface="Times New Roman" panose="02020603050405020304" pitchFamily="18" charset="0"/>
              </a:rPr>
              <a:t>7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noProof="0" dirty="0"/>
              <a:t>kansainvälistä</a:t>
            </a:r>
            <a:endParaRPr lang="fi-FI" sz="6600" b="1" noProof="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uorakulmio: Yläkulmat pyöristetty 27">
            <a:extLst>
              <a:ext uri="{FF2B5EF4-FFF2-40B4-BE49-F238E27FC236}">
                <a16:creationId xmlns:a16="http://schemas.microsoft.com/office/drawing/2014/main" id="{4168A039-5070-BD33-A7D6-5649DFFA4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16000" y="-1"/>
            <a:ext cx="2465581" cy="549274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6" name="Tekstiruutu 28">
            <a:extLst>
              <a:ext uri="{FF2B5EF4-FFF2-40B4-BE49-F238E27FC236}">
                <a16:creationId xmlns:a16="http://schemas.microsoft.com/office/drawing/2014/main" id="{E94A7CC8-25D1-A7FC-7EC3-E3E618A77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000" y="99000"/>
            <a:ext cx="246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noProof="0" dirty="0">
                <a:solidFill>
                  <a:schemeClr val="bg1"/>
                </a:solidFill>
              </a:rPr>
              <a:t>SAMK sidosryhmille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BE67D9-7D7C-FF21-7544-A0E042A88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4318848"/>
            <a:ext cx="121680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A82FE3-1A14-D738-0CAF-D50B9FC0F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91424" y="4248001"/>
            <a:ext cx="51480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BCE12C-E602-9673-7B52-9B7E2A3D6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6784775" y="4248000"/>
            <a:ext cx="51480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04F0C0-5A43-6502-4A74-921FD20AB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4854000" y="5571001"/>
            <a:ext cx="24840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245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083EF-455E-03E8-217E-49506CF3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Julkaisut tekevät tutkimuksen näkyväksi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21034-16F2-C628-DB79-107BCF856C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76000" y="2304000"/>
            <a:ext cx="6435000" cy="3564987"/>
          </a:xfrm>
        </p:spPr>
        <p:txBody>
          <a:bodyPr>
            <a:normAutofit/>
          </a:bodyPr>
          <a:lstStyle/>
          <a:p>
            <a:r>
              <a:rPr lang="fi-FI" sz="1800" noProof="0" dirty="0" err="1"/>
              <a:t>SAMKin</a:t>
            </a:r>
            <a:r>
              <a:rPr lang="fi-FI" sz="1800" noProof="0" dirty="0"/>
              <a:t> julkaisut saattavat tutkimus- ja kehittämistyön tulokset avoimesti työelämän ja yhteiskunnan käyttöön.​</a:t>
            </a:r>
          </a:p>
          <a:p>
            <a:r>
              <a:rPr lang="fi-FI" sz="1800" noProof="0" dirty="0"/>
              <a:t>Asiantuntijamme tuottavat tutkimus- ja kehittämisprojekteissa sekä opetuksessa tutkimuksia, raportteja, oppimateriaaleja, videoita ja muita julkaisuja.​</a:t>
            </a:r>
          </a:p>
          <a:p>
            <a:r>
              <a:rPr lang="fi-FI" sz="1800" b="1" noProof="0" dirty="0"/>
              <a:t>SAMK </a:t>
            </a:r>
            <a:r>
              <a:rPr lang="fi-FI" sz="1800" b="1" noProof="0" dirty="0" err="1"/>
              <a:t>Research</a:t>
            </a:r>
            <a:r>
              <a:rPr lang="fi-FI" sz="1800" b="1" noProof="0" dirty="0"/>
              <a:t> -verkkolehti</a:t>
            </a:r>
            <a:r>
              <a:rPr lang="fi-FI" sz="1800" noProof="0" dirty="0"/>
              <a:t> tekee näkyväksi </a:t>
            </a:r>
            <a:r>
              <a:rPr lang="fi-FI" sz="1800" noProof="0" dirty="0" err="1"/>
              <a:t>SAMKin</a:t>
            </a:r>
            <a:r>
              <a:rPr lang="fi-FI" sz="1800" noProof="0" dirty="0"/>
              <a:t> henkilöstön ja tutkimuskeskusten tutkimustyötä​.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BDC5ECC6-F83A-EA8F-30FB-FA4645ADE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32888" r="19286"/>
          <a:stretch>
            <a:fillRect/>
          </a:stretch>
        </p:blipFill>
        <p:spPr>
          <a:xfrm>
            <a:off x="98998" y="98998"/>
            <a:ext cx="4557001" cy="6660003"/>
          </a:xfrm>
          <a:prstGeom prst="rect">
            <a:avLst/>
          </a:prstGeom>
          <a:solidFill>
            <a:srgbClr val="FFFFFF">
              <a:lumMod val="85000"/>
            </a:srgbClr>
          </a:solidFill>
          <a:effectLst/>
        </p:spPr>
      </p:pic>
      <p:sp>
        <p:nvSpPr>
          <p:cNvPr id="8" name="Tekstin paikkamerkki 28">
            <a:extLst>
              <a:ext uri="{FF2B5EF4-FFF2-40B4-BE49-F238E27FC236}">
                <a16:creationId xmlns:a16="http://schemas.microsoft.com/office/drawing/2014/main" id="{30470764-1964-F2FD-737E-7C9A2E83123C}"/>
              </a:ext>
            </a:extLst>
          </p:cNvPr>
          <p:cNvSpPr txBox="1">
            <a:spLocks/>
          </p:cNvSpPr>
          <p:nvPr/>
        </p:nvSpPr>
        <p:spPr>
          <a:xfrm>
            <a:off x="5751072" y="5229000"/>
            <a:ext cx="5909927" cy="112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i-FI" sz="1800" b="1" noProof="0" dirty="0"/>
              <a:t>Julkaisuja yhteensä </a:t>
            </a:r>
            <a:r>
              <a:rPr lang="fi-FI" sz="1800" noProof="0" dirty="0"/>
              <a:t>(Kesäkuu 2026)</a:t>
            </a:r>
            <a:endParaRPr lang="fi-FI" sz="1800" b="1" noProof="0" dirty="0"/>
          </a:p>
          <a:p>
            <a:pPr>
              <a:lnSpc>
                <a:spcPct val="100000"/>
              </a:lnSpc>
            </a:pPr>
            <a:r>
              <a:rPr lang="fi-FI" sz="4400" noProof="0" dirty="0">
                <a:latin typeface="Arial Black" panose="020B0A04020102020204" pitchFamily="34" charset="0"/>
                <a:ea typeface="Arial" pitchFamily="34" charset="-122"/>
                <a:cs typeface="Arial" pitchFamily="34" charset="-120"/>
              </a:rPr>
              <a:t>254 kpl</a:t>
            </a:r>
            <a:endParaRPr lang="fi-FI" sz="4400" noProof="0" dirty="0">
              <a:latin typeface="Arial Black" panose="020B0A04020102020204" pitchFamily="34" charset="0"/>
            </a:endParaRPr>
          </a:p>
        </p:txBody>
      </p:sp>
      <p:sp>
        <p:nvSpPr>
          <p:cNvPr id="9" name="Suorakulmio 1">
            <a:extLst>
              <a:ext uri="{FF2B5EF4-FFF2-40B4-BE49-F238E27FC236}">
                <a16:creationId xmlns:a16="http://schemas.microsoft.com/office/drawing/2014/main" id="{D4A21B64-C009-8E44-4C45-9D71F6D80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53686" y="5273999"/>
            <a:ext cx="14965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4" name="Suorakulmio: Yläkulmat pyöristetty 27">
            <a:extLst>
              <a:ext uri="{FF2B5EF4-FFF2-40B4-BE49-F238E27FC236}">
                <a16:creationId xmlns:a16="http://schemas.microsoft.com/office/drawing/2014/main" id="{43871DFD-0782-F9E1-F4C8-1F6C48EEF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16000" y="-1"/>
            <a:ext cx="2465581" cy="549274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Tekstiruutu 28">
            <a:extLst>
              <a:ext uri="{FF2B5EF4-FFF2-40B4-BE49-F238E27FC236}">
                <a16:creationId xmlns:a16="http://schemas.microsoft.com/office/drawing/2014/main" id="{F74C7F48-7726-BF7F-5EDF-FF436773A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000" y="99000"/>
            <a:ext cx="246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noProof="0" dirty="0">
                <a:solidFill>
                  <a:schemeClr val="bg1"/>
                </a:solidFill>
              </a:rPr>
              <a:t>SAMK sidosryhmille</a:t>
            </a:r>
          </a:p>
        </p:txBody>
      </p:sp>
    </p:spTree>
    <p:extLst>
      <p:ext uri="{BB962C8B-B14F-4D97-AF65-F5344CB8AC3E}">
        <p14:creationId xmlns:p14="http://schemas.microsoft.com/office/powerpoint/2010/main" val="426036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34EF8-6A22-BE5D-D32B-BA4F2A608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E97B22B-D04C-58EE-F1BB-DED9B9A96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26250" r="6794"/>
          <a:stretch>
            <a:fillRect/>
          </a:stretch>
        </p:blipFill>
        <p:spPr>
          <a:xfrm>
            <a:off x="6144599" y="98998"/>
            <a:ext cx="5946601" cy="6660003"/>
          </a:xfrm>
          <a:prstGeom prst="rect">
            <a:avLst/>
          </a:prstGeom>
          <a:solidFill>
            <a:srgbClr val="FFFFFF">
              <a:lumMod val="85000"/>
            </a:srgbClr>
          </a:solidFill>
          <a:effectLst/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F98CDEF-76FC-3A36-C24E-FA5FB49E4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034012"/>
            <a:ext cx="5265062" cy="1530000"/>
          </a:xfrm>
        </p:spPr>
        <p:txBody>
          <a:bodyPr>
            <a:normAutofit/>
          </a:bodyPr>
          <a:lstStyle/>
          <a:p>
            <a:r>
              <a:rPr lang="fi-FI" noProof="0" dirty="0"/>
              <a:t>Yhteistyöstä vaikuttavuutta</a:t>
            </a:r>
            <a:r>
              <a:rPr lang="fi-FI" b="0" noProof="0" dirty="0"/>
              <a:t>​</a:t>
            </a:r>
            <a:endParaRPr lang="fi-FI" sz="4000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67F0C6-5FB2-82D1-7692-14F63467EE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2699012"/>
            <a:ext cx="5265062" cy="3519988"/>
          </a:xfrm>
        </p:spPr>
        <p:txBody>
          <a:bodyPr>
            <a:normAutofit/>
          </a:bodyPr>
          <a:lstStyle/>
          <a:p>
            <a:pPr fontAlgn="base"/>
            <a:r>
              <a:rPr lang="fi-FI" sz="1800" noProof="0" dirty="0"/>
              <a:t>SAMK on aktiivisesti mukana monialaisissa yhteistyöverkostoissa, jotka tukevat alueiden elinvoimaa, koulutusta, tutkimusta ja kansainvälistymistä. ​</a:t>
            </a:r>
          </a:p>
          <a:p>
            <a:pPr fontAlgn="base"/>
            <a:r>
              <a:rPr lang="fi-FI" sz="1800" noProof="0" dirty="0"/>
              <a:t>Strateginen yhteistyö kattaa muun muassa laadun kehittämistä, </a:t>
            </a:r>
            <a:r>
              <a:rPr lang="fi-FI" sz="1800" noProof="0" dirty="0" err="1"/>
              <a:t>ristiinopiskelua</a:t>
            </a:r>
            <a:r>
              <a:rPr lang="fi-FI" sz="1800" noProof="0" dirty="0"/>
              <a:t> sekä tutkimusta ja innovaatiotoimintaa.</a:t>
            </a:r>
          </a:p>
        </p:txBody>
      </p:sp>
      <p:sp>
        <p:nvSpPr>
          <p:cNvPr id="5" name="Suorakulmio: Yläkulmat pyöristetty 27">
            <a:extLst>
              <a:ext uri="{FF2B5EF4-FFF2-40B4-BE49-F238E27FC236}">
                <a16:creationId xmlns:a16="http://schemas.microsoft.com/office/drawing/2014/main" id="{B437C6A7-68E6-F154-654A-8A8D4CF11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16000" y="-1"/>
            <a:ext cx="2465581" cy="549274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7" name="Tekstiruutu 28">
            <a:extLst>
              <a:ext uri="{FF2B5EF4-FFF2-40B4-BE49-F238E27FC236}">
                <a16:creationId xmlns:a16="http://schemas.microsoft.com/office/drawing/2014/main" id="{1037ED00-6343-95EF-84C4-FAC05AF6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000" y="99000"/>
            <a:ext cx="246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noProof="0" dirty="0">
                <a:solidFill>
                  <a:schemeClr val="bg1"/>
                </a:solidFill>
              </a:rPr>
              <a:t>SAMK sidosryhmille</a:t>
            </a:r>
          </a:p>
        </p:txBody>
      </p:sp>
    </p:spTree>
    <p:extLst>
      <p:ext uri="{BB962C8B-B14F-4D97-AF65-F5344CB8AC3E}">
        <p14:creationId xmlns:p14="http://schemas.microsoft.com/office/powerpoint/2010/main" val="2113866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C7988AA1-4686-0614-7C6D-E33DFF8B5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3187" b="24573"/>
          <a:stretch>
            <a:fillRect/>
          </a:stretch>
        </p:blipFill>
        <p:spPr>
          <a:xfrm>
            <a:off x="110999" y="96875"/>
            <a:ext cx="11970001" cy="243212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8E66450-37FB-E162-D4BC-8092C9669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noProof="0" dirty="0"/>
              <a:t>Palkittu kansainvälinen yhteisö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2897589-BBF7-44FA-07B2-95AC85F79B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1000" y="2981401"/>
            <a:ext cx="3782846" cy="3327325"/>
          </a:xfrm>
        </p:spPr>
        <p:txBody>
          <a:bodyPr>
            <a:normAutofit/>
          </a:bodyPr>
          <a:lstStyle/>
          <a:p>
            <a:r>
              <a:rPr lang="fi-FI" sz="2000" dirty="0"/>
              <a:t>SAMK on mukana 12 eurooppalaisen korkeakoulun muodostamassa DIVERSE-allianssissa, Euroopan yliopistojen verkostossa. </a:t>
            </a:r>
          </a:p>
          <a:p>
            <a:r>
              <a:rPr lang="fi-FI" sz="2000" dirty="0"/>
              <a:t>Euroopan komissio on myöntänyt allianssille </a:t>
            </a:r>
            <a:r>
              <a:rPr lang="fi-FI" sz="2000" dirty="0" err="1"/>
              <a:t>Seal</a:t>
            </a:r>
            <a:r>
              <a:rPr lang="fi-FI" sz="2000" dirty="0"/>
              <a:t> of </a:t>
            </a:r>
            <a:r>
              <a:rPr lang="fi-FI" sz="2000" dirty="0" err="1"/>
              <a:t>Excellence</a:t>
            </a:r>
            <a:r>
              <a:rPr lang="fi-FI" sz="2000" dirty="0"/>
              <a:t> -tunnustuksen.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5126449-7C4A-BF6B-828C-D76BDE96D6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95000" y="2981400"/>
            <a:ext cx="4086000" cy="3327325"/>
          </a:xfrm>
        </p:spPr>
        <p:txBody>
          <a:bodyPr>
            <a:normAutofit/>
          </a:bodyPr>
          <a:lstStyle/>
          <a:p>
            <a:r>
              <a:rPr lang="fi-FI" sz="2000" dirty="0"/>
              <a:t>SAMK palkittiin vuoden kansainvälisenä työnantajana menestyksekkäästä kansainvälisten osaajien rekrytoinnista ja sitouttamisesta vuonna 2023.</a:t>
            </a:r>
          </a:p>
        </p:txBody>
      </p:sp>
      <p:pic>
        <p:nvPicPr>
          <p:cNvPr id="1031" name="Picture 7" descr="International employer of the year 2023 -leima.">
            <a:extLst>
              <a:ext uri="{FF2B5EF4-FFF2-40B4-BE49-F238E27FC236}">
                <a16:creationId xmlns:a16="http://schemas.microsoft.com/office/drawing/2014/main" id="{E6E7DE8F-BB52-B40F-F789-2F4E62E63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750" y="4040750"/>
            <a:ext cx="1638250" cy="16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iverse University Alliance logo">
            <a:extLst>
              <a:ext uri="{FF2B5EF4-FFF2-40B4-BE49-F238E27FC236}">
                <a16:creationId xmlns:a16="http://schemas.microsoft.com/office/drawing/2014/main" id="{C985EA1B-FD31-C8D7-EFAC-4A68E4D0A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900" y="3170801"/>
            <a:ext cx="23241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orakulmio: Yläkulmat pyöristetty 27">
            <a:extLst>
              <a:ext uri="{FF2B5EF4-FFF2-40B4-BE49-F238E27FC236}">
                <a16:creationId xmlns:a16="http://schemas.microsoft.com/office/drawing/2014/main" id="{5B8A027B-BE02-B1BF-EE41-76C558060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16000" y="-1"/>
            <a:ext cx="2465581" cy="549274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6" name="Tekstiruutu 28">
            <a:extLst>
              <a:ext uri="{FF2B5EF4-FFF2-40B4-BE49-F238E27FC236}">
                <a16:creationId xmlns:a16="http://schemas.microsoft.com/office/drawing/2014/main" id="{DF503D2E-464A-544E-67A6-D0781FE76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000" y="99000"/>
            <a:ext cx="246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SAMK sidosryhmille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D483F835-CD8E-0374-D75F-0F538274F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710" y="3060000"/>
            <a:ext cx="149650" cy="30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3" name="Suorakulmio 1">
            <a:extLst>
              <a:ext uri="{FF2B5EF4-FFF2-40B4-BE49-F238E27FC236}">
                <a16:creationId xmlns:a16="http://schemas.microsoft.com/office/drawing/2014/main" id="{42813999-BC47-B3E8-D481-5FE93EFD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1000" y="3060000"/>
            <a:ext cx="149650" cy="30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39001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3F18F-AA45-FC39-18D5-059989FB1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5F5874-478C-F513-8F92-6FD9E5BD4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795218"/>
            <a:ext cx="8460062" cy="1439725"/>
          </a:xfrm>
        </p:spPr>
        <p:txBody>
          <a:bodyPr>
            <a:normAutofit/>
          </a:bodyPr>
          <a:lstStyle/>
          <a:p>
            <a:r>
              <a:rPr lang="fi-FI" noProof="0" dirty="0"/>
              <a:t>Laadukas SAMK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FBA833-2495-B4D9-6481-B8ED6774D0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0813" y="2933675"/>
            <a:ext cx="5310187" cy="360032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fi-FI" b="1" noProof="0" dirty="0"/>
              <a:t>Laatu on toimintamme ja jatkuvan kehittymisemme perusta. </a:t>
            </a:r>
          </a:p>
          <a:p>
            <a:r>
              <a:rPr lang="fi-FI" sz="1800" dirty="0"/>
              <a:t>Laadukas ja vaikuttava toiminta edellyttää ammattikorkeakoululta jatkuvaa toiminnan kehittämistä ja vaikuttavuuden arviointia. </a:t>
            </a:r>
          </a:p>
          <a:p>
            <a:r>
              <a:rPr lang="fi-FI" sz="1800" noProof="0" dirty="0"/>
              <a:t>Laatu näkyy arjessa siinä, miten toimimme. Laatujärjestelmän avulla viestimme luotettavasta toiminnasta myös ulospäin.​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DD6994-F657-1B87-2A6A-D3896A1D17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0535" y="2933674"/>
            <a:ext cx="4925465" cy="3870325"/>
          </a:xfrm>
        </p:spPr>
        <p:txBody>
          <a:bodyPr>
            <a:normAutofit/>
          </a:bodyPr>
          <a:lstStyle/>
          <a:p>
            <a:r>
              <a:rPr lang="fi-FI" b="1" noProof="0" dirty="0"/>
              <a:t>Laatuleimat ja sertifikaatit</a:t>
            </a:r>
          </a:p>
          <a:p>
            <a:r>
              <a:rPr lang="fi-FI" sz="1800" noProof="0" dirty="0"/>
              <a:t>Kansallinen koulutuksen arviointikeskus (Karvi) on toteuttanut </a:t>
            </a:r>
            <a:r>
              <a:rPr lang="fi-FI" sz="1800" noProof="0" dirty="0" err="1"/>
              <a:t>SAMKin</a:t>
            </a:r>
            <a:r>
              <a:rPr lang="fi-FI" sz="1800" noProof="0" dirty="0"/>
              <a:t> auditoinnin. </a:t>
            </a:r>
          </a:p>
          <a:p>
            <a:r>
              <a:rPr lang="fi-FI" sz="1800" noProof="0" dirty="0" err="1"/>
              <a:t>SAMKilla</a:t>
            </a:r>
            <a:r>
              <a:rPr lang="fi-FI" sz="1800" noProof="0" dirty="0"/>
              <a:t> on myös DNV Business Assurance Management System </a:t>
            </a:r>
            <a:r>
              <a:rPr lang="fi-FI" sz="1800" noProof="0" dirty="0" err="1"/>
              <a:t>Certificaten</a:t>
            </a:r>
            <a:r>
              <a:rPr lang="fi-FI" sz="1800" noProof="0" dirty="0"/>
              <a:t> myöntämä ISO 9001:2015 -mukainen sertifikaatti.</a:t>
            </a:r>
          </a:p>
        </p:txBody>
      </p:sp>
      <p:sp>
        <p:nvSpPr>
          <p:cNvPr id="12" name="Suorakulmio: Yläkulmat pyöristetty 27">
            <a:extLst>
              <a:ext uri="{FF2B5EF4-FFF2-40B4-BE49-F238E27FC236}">
                <a16:creationId xmlns:a16="http://schemas.microsoft.com/office/drawing/2014/main" id="{CB333B0D-D5F9-5AF2-A0FD-8A8176C23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16000" y="-1"/>
            <a:ext cx="2465581" cy="549274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Tekstiruutu 28">
            <a:extLst>
              <a:ext uri="{FF2B5EF4-FFF2-40B4-BE49-F238E27FC236}">
                <a16:creationId xmlns:a16="http://schemas.microsoft.com/office/drawing/2014/main" id="{E540BADD-8DE2-640C-916E-A2308ED5D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000" y="99000"/>
            <a:ext cx="246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SAMK sidosryhmille</a:t>
            </a:r>
          </a:p>
        </p:txBody>
      </p:sp>
      <p:sp>
        <p:nvSpPr>
          <p:cNvPr id="3" name="Suorakulmio 1">
            <a:extLst>
              <a:ext uri="{FF2B5EF4-FFF2-40B4-BE49-F238E27FC236}">
                <a16:creationId xmlns:a16="http://schemas.microsoft.com/office/drawing/2014/main" id="{F35227B2-19DF-1CB8-86D9-80028B02C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710" y="3024275"/>
            <a:ext cx="149650" cy="30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8" name="Suorakulmio 1">
            <a:extLst>
              <a:ext uri="{FF2B5EF4-FFF2-40B4-BE49-F238E27FC236}">
                <a16:creationId xmlns:a16="http://schemas.microsoft.com/office/drawing/2014/main" id="{DC90DEFF-E47B-4FAB-CA05-00C47F06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43618" y="3060275"/>
            <a:ext cx="149650" cy="30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pic>
        <p:nvPicPr>
          <p:cNvPr id="15" name="Picture 14" descr="Karvi-auditoitu-sertifikaatti">
            <a:extLst>
              <a:ext uri="{FF2B5EF4-FFF2-40B4-BE49-F238E27FC236}">
                <a16:creationId xmlns:a16="http://schemas.microsoft.com/office/drawing/2014/main" id="{124F0354-A923-2BD4-1EBD-B13D3D075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000" y="1137052"/>
            <a:ext cx="2463750" cy="1116900"/>
          </a:xfrm>
          <a:prstGeom prst="rect">
            <a:avLst/>
          </a:prstGeom>
        </p:spPr>
      </p:pic>
      <p:pic>
        <p:nvPicPr>
          <p:cNvPr id="11" name="Picture 10" descr="ISO 9001:2015 sertifikaatti">
            <a:extLst>
              <a:ext uri="{FF2B5EF4-FFF2-40B4-BE49-F238E27FC236}">
                <a16:creationId xmlns:a16="http://schemas.microsoft.com/office/drawing/2014/main" id="{1F67A7DC-6419-5AED-9F20-58B29BC15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500" y="1184442"/>
            <a:ext cx="9525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75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12EC6A5-A591-433A-48F6-281405748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0979" b="4967"/>
          <a:stretch>
            <a:fillRect/>
          </a:stretch>
        </p:blipFill>
        <p:spPr>
          <a:xfrm>
            <a:off x="98999" y="98999"/>
            <a:ext cx="11992202" cy="666000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2A58FAC-F8E9-0296-5B8F-3C0CC337B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 </a:t>
            </a:r>
            <a:r>
              <a:rPr lang="fi-FI" dirty="0" err="1"/>
              <a:t>SAMKista</a:t>
            </a:r>
            <a:endParaRPr lang="en-GB" dirty="0"/>
          </a:p>
        </p:txBody>
      </p:sp>
      <p:sp>
        <p:nvSpPr>
          <p:cNvPr id="2" name="Suorakulmio: Yläkulmat pyöristetty 27">
            <a:extLst>
              <a:ext uri="{FF2B5EF4-FFF2-40B4-BE49-F238E27FC236}">
                <a16:creationId xmlns:a16="http://schemas.microsoft.com/office/drawing/2014/main" id="{63A48884-90C9-0FC0-5A33-FDC8B9A49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16000" y="-1"/>
            <a:ext cx="2465581" cy="549274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3" name="Tekstiruutu 28">
            <a:extLst>
              <a:ext uri="{FF2B5EF4-FFF2-40B4-BE49-F238E27FC236}">
                <a16:creationId xmlns:a16="http://schemas.microsoft.com/office/drawing/2014/main" id="{512CA79E-4F47-BED0-9917-40A70F10A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000" y="99000"/>
            <a:ext cx="246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Kysy </a:t>
            </a:r>
            <a:r>
              <a:rPr lang="fi-FI" dirty="0" err="1">
                <a:solidFill>
                  <a:schemeClr val="bg1"/>
                </a:solidFill>
              </a:rPr>
              <a:t>SAMKista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716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A4121-3779-9CAE-0329-F18C3D417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n paikkamerkki 3">
            <a:extLst>
              <a:ext uri="{FF2B5EF4-FFF2-40B4-BE49-F238E27FC236}">
                <a16:creationId xmlns:a16="http://schemas.microsoft.com/office/drawing/2014/main" id="{F08533A2-73FB-FD34-3613-8A00EC698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l="14739" r="14739"/>
          <a:stretch/>
        </p:blipFill>
        <p:spPr>
          <a:xfrm>
            <a:off x="6096000" y="98425"/>
            <a:ext cx="5970588" cy="6661150"/>
          </a:xfrm>
          <a:prstGeom prst="rect">
            <a:avLst/>
          </a:prstGeom>
          <a:solidFill>
            <a:srgbClr val="FFFFFF">
              <a:lumMod val="85000"/>
            </a:srgbClr>
          </a:solidFill>
          <a:effectLst/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EB9B7843-C392-4E59-1586-6AE61051F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49275"/>
            <a:ext cx="4804009" cy="1754725"/>
          </a:xfrm>
        </p:spPr>
        <p:txBody>
          <a:bodyPr/>
          <a:lstStyle/>
          <a:p>
            <a:r>
              <a:rPr lang="fi-FI" dirty="0"/>
              <a:t>Monialainen korkeakoulu </a:t>
            </a:r>
            <a:endParaRPr lang="fi-FI" noProof="0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09D984B2-C232-5165-42FA-A993570EBB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2459480"/>
            <a:ext cx="4804008" cy="3849245"/>
          </a:xfrm>
        </p:spPr>
        <p:txBody>
          <a:bodyPr/>
          <a:lstStyle/>
          <a:p>
            <a:pPr marL="0" indent="0" fontAlgn="base">
              <a:spcAft>
                <a:spcPts val="1200"/>
              </a:spcAft>
              <a:buNone/>
            </a:pPr>
            <a:r>
              <a:rPr lang="fi-FI" noProof="0" dirty="0"/>
              <a:t>SAMK on monialainen ja kansainvälisesti suuntautunut korkeakoulu länsirannikolla.​</a:t>
            </a:r>
          </a:p>
          <a:p>
            <a:pPr fontAlgn="base"/>
            <a:r>
              <a:rPr lang="fi-FI" b="1" noProof="0" dirty="0"/>
              <a:t>Olemme osaajien kouluttaja, kehittäjä ja kansainvälistäjä sekä yrittäjyyden edistäjä. </a:t>
            </a:r>
          </a:p>
        </p:txBody>
      </p:sp>
      <p:sp>
        <p:nvSpPr>
          <p:cNvPr id="5" name="Suorakulmio: Yläkulmat pyöristetty 27">
            <a:extLst>
              <a:ext uri="{FF2B5EF4-FFF2-40B4-BE49-F238E27FC236}">
                <a16:creationId xmlns:a16="http://schemas.microsoft.com/office/drawing/2014/main" id="{46CCFD66-68A1-E483-ADF7-1063A683A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16000" y="-1"/>
            <a:ext cx="2465581" cy="549274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6" name="Tekstiruutu 28">
            <a:extLst>
              <a:ext uri="{FF2B5EF4-FFF2-40B4-BE49-F238E27FC236}">
                <a16:creationId xmlns:a16="http://schemas.microsoft.com/office/drawing/2014/main" id="{935D6CF0-6B30-9910-B73D-444C58645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000" y="99000"/>
            <a:ext cx="246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noProof="0" dirty="0">
                <a:solidFill>
                  <a:schemeClr val="bg1"/>
                </a:solidFill>
              </a:rPr>
              <a:t>Mikä on SAMK?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DD7ACBF-6A98-839C-92B9-D0110D24C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6000" y="5949000"/>
            <a:ext cx="397897" cy="507668"/>
            <a:chOff x="1396152" y="5934746"/>
            <a:chExt cx="397897" cy="50766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6CEE92D-BFA1-F242-062F-D78E55EA82DE}"/>
                </a:ext>
              </a:extLst>
            </p:cNvPr>
            <p:cNvSpPr/>
            <p:nvPr/>
          </p:nvSpPr>
          <p:spPr>
            <a:xfrm>
              <a:off x="1396152" y="5934746"/>
              <a:ext cx="181275" cy="179888"/>
            </a:xfrm>
            <a:custGeom>
              <a:avLst/>
              <a:gdLst>
                <a:gd name="csX0" fmla="*/ 0 w 181275"/>
                <a:gd name="csY0" fmla="*/ 89944 h 179888"/>
                <a:gd name="csX1" fmla="*/ 90638 w 181275"/>
                <a:gd name="csY1" fmla="*/ 179889 h 179888"/>
                <a:gd name="csX2" fmla="*/ 181276 w 181275"/>
                <a:gd name="csY2" fmla="*/ 89944 h 179888"/>
                <a:gd name="csX3" fmla="*/ 90638 w 181275"/>
                <a:gd name="csY3" fmla="*/ 0 h 179888"/>
                <a:gd name="csX4" fmla="*/ 0 w 181275"/>
                <a:gd name="csY4" fmla="*/ 89944 h 1798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81275" h="179888">
                  <a:moveTo>
                    <a:pt x="0" y="89944"/>
                  </a:moveTo>
                  <a:cubicBezTo>
                    <a:pt x="0" y="139583"/>
                    <a:pt x="40617" y="179889"/>
                    <a:pt x="90638" y="179889"/>
                  </a:cubicBezTo>
                  <a:cubicBezTo>
                    <a:pt x="140659" y="179889"/>
                    <a:pt x="181276" y="139583"/>
                    <a:pt x="181276" y="89944"/>
                  </a:cubicBezTo>
                  <a:cubicBezTo>
                    <a:pt x="181276" y="40306"/>
                    <a:pt x="140659" y="0"/>
                    <a:pt x="90638" y="0"/>
                  </a:cubicBezTo>
                  <a:cubicBezTo>
                    <a:pt x="40617" y="103"/>
                    <a:pt x="0" y="40306"/>
                    <a:pt x="0" y="89944"/>
                  </a:cubicBezTo>
                </a:path>
              </a:pathLst>
            </a:custGeom>
            <a:solidFill>
              <a:srgbClr val="00ADDC"/>
            </a:solidFill>
            <a:ln w="10301" cap="flat">
              <a:noFill/>
              <a:prstDash val="solid"/>
              <a:miter/>
            </a:ln>
          </p:spPr>
          <p:txBody>
            <a:bodyPr/>
            <a:lstStyle/>
            <a:p>
              <a:endParaRPr lang="fi-FI" noProof="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55D3ACC-FEDE-03A9-7F96-FD28389620CE}"/>
                </a:ext>
              </a:extLst>
            </p:cNvPr>
            <p:cNvSpPr/>
            <p:nvPr/>
          </p:nvSpPr>
          <p:spPr>
            <a:xfrm>
              <a:off x="1396152" y="6090226"/>
              <a:ext cx="397897" cy="352188"/>
            </a:xfrm>
            <a:custGeom>
              <a:avLst/>
              <a:gdLst>
                <a:gd name="csX0" fmla="*/ 316768 w 397897"/>
                <a:gd name="csY0" fmla="*/ 150352 h 352188"/>
                <a:gd name="csX1" fmla="*/ 322038 w 397897"/>
                <a:gd name="csY1" fmla="*/ 150557 h 352188"/>
                <a:gd name="csX2" fmla="*/ 397897 w 397897"/>
                <a:gd name="csY2" fmla="*/ 75278 h 352188"/>
                <a:gd name="csX3" fmla="*/ 322038 w 397897"/>
                <a:gd name="csY3" fmla="*/ 0 h 352188"/>
                <a:gd name="csX4" fmla="*/ 247213 w 397897"/>
                <a:gd name="csY4" fmla="*/ 62971 h 352188"/>
                <a:gd name="csX5" fmla="*/ 215175 w 397897"/>
                <a:gd name="csY5" fmla="*/ 142352 h 352188"/>
                <a:gd name="csX6" fmla="*/ 103557 w 397897"/>
                <a:gd name="csY6" fmla="*/ 152506 h 352188"/>
                <a:gd name="csX7" fmla="*/ 0 w 397897"/>
                <a:gd name="csY7" fmla="*/ 252296 h 352188"/>
                <a:gd name="csX8" fmla="*/ 100663 w 397897"/>
                <a:gd name="csY8" fmla="*/ 352188 h 352188"/>
                <a:gd name="csX9" fmla="*/ 200396 w 397897"/>
                <a:gd name="csY9" fmla="*/ 265731 h 352188"/>
                <a:gd name="csX10" fmla="*/ 234398 w 397897"/>
                <a:gd name="csY10" fmla="*/ 165838 h 352188"/>
                <a:gd name="csX11" fmla="*/ 316768 w 397897"/>
                <a:gd name="csY11" fmla="*/ 150352 h 3521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97897" h="352188">
                  <a:moveTo>
                    <a:pt x="316768" y="150352"/>
                  </a:moveTo>
                  <a:lnTo>
                    <a:pt x="322038" y="150557"/>
                  </a:lnTo>
                  <a:cubicBezTo>
                    <a:pt x="363895" y="150557"/>
                    <a:pt x="397897" y="116815"/>
                    <a:pt x="397897" y="75278"/>
                  </a:cubicBezTo>
                  <a:cubicBezTo>
                    <a:pt x="397897" y="33742"/>
                    <a:pt x="363895" y="0"/>
                    <a:pt x="322038" y="0"/>
                  </a:cubicBezTo>
                  <a:cubicBezTo>
                    <a:pt x="284316" y="0"/>
                    <a:pt x="253104" y="27281"/>
                    <a:pt x="247213" y="62971"/>
                  </a:cubicBezTo>
                  <a:cubicBezTo>
                    <a:pt x="238222" y="97842"/>
                    <a:pt x="233778" y="128917"/>
                    <a:pt x="215175" y="142352"/>
                  </a:cubicBezTo>
                  <a:cubicBezTo>
                    <a:pt x="179519" y="168197"/>
                    <a:pt x="122676" y="151377"/>
                    <a:pt x="103557" y="152506"/>
                  </a:cubicBezTo>
                  <a:cubicBezTo>
                    <a:pt x="45061" y="152403"/>
                    <a:pt x="0" y="197119"/>
                    <a:pt x="0" y="252296"/>
                  </a:cubicBezTo>
                  <a:cubicBezTo>
                    <a:pt x="0" y="307473"/>
                    <a:pt x="45061" y="352188"/>
                    <a:pt x="100663" y="352188"/>
                  </a:cubicBezTo>
                  <a:cubicBezTo>
                    <a:pt x="151614" y="352188"/>
                    <a:pt x="193781" y="314549"/>
                    <a:pt x="200396" y="265731"/>
                  </a:cubicBezTo>
                  <a:cubicBezTo>
                    <a:pt x="204219" y="248706"/>
                    <a:pt x="199259" y="190658"/>
                    <a:pt x="234398" y="165838"/>
                  </a:cubicBezTo>
                  <a:cubicBezTo>
                    <a:pt x="252277" y="153326"/>
                    <a:pt x="303745" y="150352"/>
                    <a:pt x="316768" y="150352"/>
                  </a:cubicBezTo>
                </a:path>
              </a:pathLst>
            </a:custGeom>
            <a:solidFill>
              <a:srgbClr val="00ADDC"/>
            </a:solidFill>
            <a:ln w="10301" cap="flat">
              <a:noFill/>
              <a:prstDash val="solid"/>
              <a:miter/>
            </a:ln>
          </p:spPr>
          <p:txBody>
            <a:bodyPr/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05760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5ACA05-8458-542A-9606-1A19BBC8F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SAMK: Katse tulevaisuuteen</a:t>
            </a:r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9797A77C-CD8A-CBEA-3EB0-3349FA0E0EFC}"/>
              </a:ext>
            </a:extLst>
          </p:cNvPr>
          <p:cNvSpPr txBox="1">
            <a:spLocks/>
          </p:cNvSpPr>
          <p:nvPr/>
        </p:nvSpPr>
        <p:spPr>
          <a:xfrm>
            <a:off x="5646000" y="5364000"/>
            <a:ext cx="5805000" cy="94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800" b="1" dirty="0"/>
              <a:t>samk.fi  |  #MeidänSAMK</a:t>
            </a:r>
            <a:endParaRPr lang="fi-FI" sz="2800" dirty="0"/>
          </a:p>
        </p:txBody>
      </p:sp>
      <p:pic>
        <p:nvPicPr>
          <p:cNvPr id="4" name="Graphic 3" descr="SAMK: Katse tulevaisuuteen. Think Future.">
            <a:extLst>
              <a:ext uri="{FF2B5EF4-FFF2-40B4-BE49-F238E27FC236}">
                <a16:creationId xmlns:a16="http://schemas.microsoft.com/office/drawing/2014/main" id="{9C9E76A1-237B-21D3-4D5D-4988B217CD1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8849" y="2248964"/>
            <a:ext cx="9654303" cy="158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15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261FE-9488-6383-5CD9-9EB1BABEB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: Yläkulmat pyöristetty 27">
            <a:extLst>
              <a:ext uri="{FF2B5EF4-FFF2-40B4-BE49-F238E27FC236}">
                <a16:creationId xmlns:a16="http://schemas.microsoft.com/office/drawing/2014/main" id="{659F2C65-3C42-2166-5C78-F29EAFFF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16000" y="-1"/>
            <a:ext cx="2465581" cy="549274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3" name="Tekstiruutu 28">
            <a:extLst>
              <a:ext uri="{FF2B5EF4-FFF2-40B4-BE49-F238E27FC236}">
                <a16:creationId xmlns:a16="http://schemas.microsoft.com/office/drawing/2014/main" id="{888CC890-0324-7B7E-F7F0-4578B8CEF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000" y="99000"/>
            <a:ext cx="246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noProof="0" dirty="0">
                <a:solidFill>
                  <a:schemeClr val="bg1"/>
                </a:solidFill>
              </a:rPr>
              <a:t>Mikä on SAMK?</a:t>
            </a:r>
          </a:p>
        </p:txBody>
      </p:sp>
      <p:sp>
        <p:nvSpPr>
          <p:cNvPr id="26" name="Otsikko 25">
            <a:extLst>
              <a:ext uri="{FF2B5EF4-FFF2-40B4-BE49-F238E27FC236}">
                <a16:creationId xmlns:a16="http://schemas.microsoft.com/office/drawing/2014/main" id="{D0334772-23DB-1DCB-4F54-98D4A7E13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 err="1"/>
              <a:t>SAMKin</a:t>
            </a:r>
            <a:r>
              <a:rPr lang="fi-FI" noProof="0" dirty="0"/>
              <a:t> kampukset</a:t>
            </a:r>
          </a:p>
        </p:txBody>
      </p:sp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EA91544A-69DE-395E-5E80-A4F379772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/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D2E9A03A-FC33-B84E-2B67-B9F763876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/>
          <a:srcRect t="25" b="25"/>
          <a:stretch>
            <a:fillRect/>
          </a:stretch>
        </p:blipFill>
        <p:spPr>
          <a:xfrm>
            <a:off x="3813968" y="2123736"/>
            <a:ext cx="3155343" cy="2024736"/>
          </a:xfrm>
          <a:prstGeom prst="rect">
            <a:avLst/>
          </a:prstGeo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EBF7F995-095F-0487-2191-433FAA464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/>
          <a:srcRect t="11" b="11"/>
          <a:stretch>
            <a:fillRect/>
          </a:stretch>
        </p:blipFill>
        <p:spPr>
          <a:xfrm>
            <a:off x="515937" y="4284264"/>
            <a:ext cx="3156963" cy="2024736"/>
          </a:xfrm>
          <a:prstGeom prst="rect">
            <a:avLst/>
          </a:prstGeo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62FF21E-5C78-6565-0D99-11F31B9AD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6"/>
          <a:srcRect t="50" b="5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60FD245C-995B-C2B9-2A45-6D9F3992AD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7005" y="2259000"/>
            <a:ext cx="668995" cy="405000"/>
          </a:xfrm>
        </p:spPr>
        <p:txBody>
          <a:bodyPr anchor="t">
            <a:normAutofit/>
          </a:bodyPr>
          <a:lstStyle/>
          <a:p>
            <a:r>
              <a:rPr lang="fi-FI" noProof="0" dirty="0"/>
              <a:t>Pori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6FD18AF8-28F0-1D33-397C-D450E02BD20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0937" y="4419000"/>
            <a:ext cx="945001" cy="405000"/>
          </a:xfrm>
        </p:spPr>
        <p:txBody>
          <a:bodyPr anchor="t">
            <a:normAutofit/>
          </a:bodyPr>
          <a:lstStyle/>
          <a:p>
            <a:r>
              <a:rPr lang="fi-FI" noProof="0" dirty="0"/>
              <a:t>Rauma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799FE991-2441-5665-CA56-2DF8D71CF45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952846" y="2258736"/>
            <a:ext cx="1523995" cy="405000"/>
          </a:xfrm>
        </p:spPr>
        <p:txBody>
          <a:bodyPr anchor="t">
            <a:normAutofit/>
          </a:bodyPr>
          <a:lstStyle/>
          <a:p>
            <a:r>
              <a:rPr lang="fi-FI" noProof="0" dirty="0"/>
              <a:t>Kankaanpää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E9E37752-7708-0198-74FF-9960FB31E7A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936000" y="4419000"/>
            <a:ext cx="1125000" cy="405000"/>
          </a:xfrm>
        </p:spPr>
        <p:txBody>
          <a:bodyPr anchor="t">
            <a:normAutofit/>
          </a:bodyPr>
          <a:lstStyle/>
          <a:p>
            <a:r>
              <a:rPr lang="fi-FI" noProof="0" dirty="0"/>
              <a:t>Huittinen</a:t>
            </a:r>
          </a:p>
        </p:txBody>
      </p:sp>
      <p:pic>
        <p:nvPicPr>
          <p:cNvPr id="9" name="Graphic 8" descr="SAMKin kampusten sijainti Satakunnassa Suomen kartalla">
            <a:extLst>
              <a:ext uri="{FF2B5EF4-FFF2-40B4-BE49-F238E27FC236}">
                <a16:creationId xmlns:a16="http://schemas.microsoft.com/office/drawing/2014/main" id="{1C25DDAC-C266-D777-C296-E40E5D82005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70497" y="323995"/>
            <a:ext cx="3690504" cy="610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69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86828-9D23-82BB-AE03-8798736F6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3D64E57-F7A8-DD63-C34F-5C1BA1C2B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510" b="510"/>
          <a:stretch/>
        </p:blipFill>
        <p:spPr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B376A31-18F3-D706-0A4C-5E46743BC8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i-FI" sz="2000" noProof="0" dirty="0"/>
              <a:t>Visiomme</a:t>
            </a:r>
            <a:endParaRPr lang="fi-FI" noProof="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03C84AE-A2CA-BD74-88CD-5E91E57D9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179000"/>
            <a:ext cx="6165063" cy="1890000"/>
          </a:xfrm>
        </p:spPr>
        <p:txBody>
          <a:bodyPr>
            <a:normAutofit/>
          </a:bodyPr>
          <a:lstStyle/>
          <a:p>
            <a:r>
              <a:rPr lang="fi-FI" sz="4000" noProof="0" dirty="0"/>
              <a:t>Jokainen opiskelijamme </a:t>
            </a:r>
            <a:r>
              <a:rPr lang="fi-FI" sz="4000" b="0" noProof="0" dirty="0"/>
              <a:t>​</a:t>
            </a:r>
            <a:br>
              <a:rPr lang="fi-FI" sz="4000" b="0" noProof="0" dirty="0"/>
            </a:br>
            <a:r>
              <a:rPr lang="fi-FI" sz="4000" noProof="0" dirty="0"/>
              <a:t>valmistuu ja työllistyy</a:t>
            </a:r>
            <a:r>
              <a:rPr lang="fi-FI" sz="4000" b="0" noProof="0" dirty="0"/>
              <a:t>​</a:t>
            </a:r>
            <a:endParaRPr lang="fi-FI" sz="4000" noProof="0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81C3F03-34AE-A2AE-85BE-5F32EE3202C4}"/>
              </a:ext>
            </a:extLst>
          </p:cNvPr>
          <p:cNvSpPr txBox="1">
            <a:spLocks/>
          </p:cNvSpPr>
          <p:nvPr/>
        </p:nvSpPr>
        <p:spPr>
          <a:xfrm>
            <a:off x="480847" y="3732058"/>
            <a:ext cx="5163153" cy="2834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b="1" noProof="0" dirty="0"/>
              <a:t>Profiilimme</a:t>
            </a:r>
            <a:endParaRPr lang="fi-FI" b="1" noProof="0" dirty="0"/>
          </a:p>
          <a:p>
            <a:r>
              <a:rPr lang="fi-FI" b="1" noProof="0" dirty="0"/>
              <a:t>Ihminen ja uudistuva teollisuus.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Suomi elää Satakunnan ja länsirannikon teollisuudesta. Ihmisen rooli uudistuvassa teollisuudessa on merkittävä. Osaavien työntekijöiden ja uusien teknologioiden avulla saavutetaan yhteiset tavoitteet.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284F439-15FA-CDFB-563F-FA94A0A842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01750" y="3789002"/>
            <a:ext cx="5163153" cy="2834998"/>
          </a:xfrm>
        </p:spPr>
        <p:txBody>
          <a:bodyPr>
            <a:normAutofit/>
          </a:bodyPr>
          <a:lstStyle/>
          <a:p>
            <a:r>
              <a:rPr lang="fi-FI" sz="2400" b="1" noProof="0" dirty="0"/>
              <a:t>Tehtävämme </a:t>
            </a:r>
            <a:endParaRPr lang="fi-FI" sz="3200" b="1" noProof="0" dirty="0"/>
          </a:p>
          <a:p>
            <a:pPr>
              <a:spcAft>
                <a:spcPts val="600"/>
              </a:spcAft>
            </a:pPr>
            <a:r>
              <a:rPr lang="fi-FI" noProof="0" dirty="0"/>
              <a:t>Olemme osaajien kouluttaja, kehittäjä ja kansainvälistäjä sekä yrittäjyyden edistäjä. </a:t>
            </a:r>
          </a:p>
          <a:p>
            <a:r>
              <a:rPr lang="fi-FI" noProof="0" dirty="0"/>
              <a:t>Satakunnan elinkeino- ja toimialarakenne edellyttää meiltä laajaa ja monialaista </a:t>
            </a:r>
            <a:br>
              <a:rPr lang="fi-FI" noProof="0" dirty="0"/>
            </a:br>
            <a:r>
              <a:rPr lang="fi-FI" noProof="0" dirty="0"/>
              <a:t>koulutusta ja tutkimusta. </a:t>
            </a:r>
          </a:p>
        </p:txBody>
      </p:sp>
      <p:sp>
        <p:nvSpPr>
          <p:cNvPr id="12" name="Suorakulmio: Yläkulmat pyöristetty 27">
            <a:extLst>
              <a:ext uri="{FF2B5EF4-FFF2-40B4-BE49-F238E27FC236}">
                <a16:creationId xmlns:a16="http://schemas.microsoft.com/office/drawing/2014/main" id="{4CE53B95-EEEC-DA69-7A9D-3D771B173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16000" y="-1"/>
            <a:ext cx="2465581" cy="549274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4" name="Suorakulmio 1">
            <a:extLst>
              <a:ext uri="{FF2B5EF4-FFF2-40B4-BE49-F238E27FC236}">
                <a16:creationId xmlns:a16="http://schemas.microsoft.com/office/drawing/2014/main" id="{4E86C0AB-04F3-8A2D-B485-6F2F620F3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17000" y="3903400"/>
            <a:ext cx="144000" cy="25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Tekstiruutu 28">
            <a:extLst>
              <a:ext uri="{FF2B5EF4-FFF2-40B4-BE49-F238E27FC236}">
                <a16:creationId xmlns:a16="http://schemas.microsoft.com/office/drawing/2014/main" id="{050C8980-61AF-3542-A0E2-7AE853E0E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000" y="99000"/>
            <a:ext cx="246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noProof="0" dirty="0">
                <a:solidFill>
                  <a:schemeClr val="bg1"/>
                </a:solidFill>
              </a:rPr>
              <a:t>Mikä on SAMK?</a:t>
            </a:r>
          </a:p>
        </p:txBody>
      </p:sp>
    </p:spTree>
    <p:extLst>
      <p:ext uri="{BB962C8B-B14F-4D97-AF65-F5344CB8AC3E}">
        <p14:creationId xmlns:p14="http://schemas.microsoft.com/office/powerpoint/2010/main" val="2481368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B2A15-E975-9137-86B7-34FA13DB2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: Yläkulmat pyöristetty 27">
            <a:extLst>
              <a:ext uri="{FF2B5EF4-FFF2-40B4-BE49-F238E27FC236}">
                <a16:creationId xmlns:a16="http://schemas.microsoft.com/office/drawing/2014/main" id="{AC6B5BBE-C868-A7B0-B6D3-4BAB71DCF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16000" y="-1"/>
            <a:ext cx="2465581" cy="549274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6" name="Tekstiruutu 28">
            <a:extLst>
              <a:ext uri="{FF2B5EF4-FFF2-40B4-BE49-F238E27FC236}">
                <a16:creationId xmlns:a16="http://schemas.microsoft.com/office/drawing/2014/main" id="{0E421ABC-4C5F-C9F4-38A2-1B0A80C1C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000" y="99000"/>
            <a:ext cx="246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noProof="0" dirty="0">
                <a:solidFill>
                  <a:schemeClr val="bg1"/>
                </a:solidFill>
              </a:rPr>
              <a:t>Mikä on SAMK?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A401B-0715-D5C9-29F7-C1E54DA314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noProof="0" dirty="0"/>
              <a:t>Teemme unelmista totta.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3EC958-AD0F-901C-FAAA-DEDA396FF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noProof="0" dirty="0"/>
              <a:t>Suomi menestyy, kun Satakunta menestyy. Satakunta menestyy, kun SAMK menestyy. Me onnistumme yhdessä.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CA1DAA9-1845-6F0C-D97F-3F93893696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noProof="0" dirty="0"/>
              <a:t>#MeidänSAMK</a:t>
            </a:r>
          </a:p>
        </p:txBody>
      </p:sp>
    </p:spTree>
    <p:extLst>
      <p:ext uri="{BB962C8B-B14F-4D97-AF65-F5344CB8AC3E}">
        <p14:creationId xmlns:p14="http://schemas.microsoft.com/office/powerpoint/2010/main" val="31555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28513-12E7-5E31-BC16-B7AD72373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0E3CFCBF-66AC-380C-0CB4-E6ACBFBF5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 err="1"/>
              <a:t>SAMKin</a:t>
            </a:r>
            <a:r>
              <a:rPr lang="fi-FI" noProof="0" dirty="0"/>
              <a:t> vaikuttavuus</a:t>
            </a:r>
          </a:p>
        </p:txBody>
      </p:sp>
      <p:sp>
        <p:nvSpPr>
          <p:cNvPr id="29" name="Tekstin paikkamerkki 28">
            <a:extLst>
              <a:ext uri="{FF2B5EF4-FFF2-40B4-BE49-F238E27FC236}">
                <a16:creationId xmlns:a16="http://schemas.microsoft.com/office/drawing/2014/main" id="{C3DC3173-7DCA-8E89-13A9-624CD411AC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6136" y="2304000"/>
            <a:ext cx="5909927" cy="35649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b="1" noProof="0" dirty="0">
                <a:ea typeface="Arial" pitchFamily="34" charset="-122"/>
                <a:cs typeface="Arial" pitchFamily="34" charset="-120"/>
              </a:rPr>
              <a:t>Hankkeet</a:t>
            </a:r>
          </a:p>
          <a:p>
            <a:pPr>
              <a:lnSpc>
                <a:spcPct val="100000"/>
              </a:lnSpc>
            </a:pPr>
            <a:r>
              <a:rPr lang="fi-FI" sz="2000" noProof="0" dirty="0">
                <a:ea typeface="Arial" pitchFamily="34" charset="-122"/>
                <a:cs typeface="Arial" pitchFamily="34" charset="-120"/>
              </a:rPr>
              <a:t>Käynnissä olevia hankkeita </a:t>
            </a:r>
            <a:r>
              <a:rPr lang="fi-FI" sz="2000" b="1" noProof="0" dirty="0">
                <a:ea typeface="Arial" pitchFamily="34" charset="-122"/>
                <a:cs typeface="Arial" pitchFamily="34" charset="-120"/>
              </a:rPr>
              <a:t>130 kpl</a:t>
            </a:r>
            <a:r>
              <a:rPr lang="fi-FI" sz="2000" noProof="0" dirty="0">
                <a:ea typeface="Arial" pitchFamily="34" charset="-122"/>
                <a:cs typeface="Arial" pitchFamily="34" charset="-120"/>
              </a:rPr>
              <a:t>, </a:t>
            </a:r>
            <a:br>
              <a:rPr lang="fi-FI" sz="2000" noProof="0" dirty="0">
                <a:ea typeface="Arial" pitchFamily="34" charset="-122"/>
                <a:cs typeface="Arial" pitchFamily="34" charset="-120"/>
              </a:rPr>
            </a:br>
            <a:r>
              <a:rPr lang="fi-FI" sz="2000" noProof="0" dirty="0">
                <a:ea typeface="Arial" pitchFamily="34" charset="-122"/>
                <a:cs typeface="Arial" pitchFamily="34" charset="-120"/>
              </a:rPr>
              <a:t>joiden kokonaisvolyymi </a:t>
            </a:r>
            <a:r>
              <a:rPr lang="fi-FI" sz="2000" b="1" noProof="0" dirty="0">
                <a:ea typeface="Arial" pitchFamily="34" charset="-122"/>
                <a:cs typeface="Arial" pitchFamily="34" charset="-120"/>
              </a:rPr>
              <a:t>24 miljoonaa euroa</a:t>
            </a:r>
            <a:endParaRPr lang="fi-FI" sz="1800" b="1" noProof="0" dirty="0">
              <a:ea typeface="Arial" pitchFamily="34" charset="-122"/>
              <a:cs typeface="Arial" pitchFamily="34" charset="-120"/>
            </a:endParaRP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fi-FI" b="1" noProof="0" dirty="0">
                <a:ea typeface="Arial" pitchFamily="34" charset="-122"/>
                <a:cs typeface="Arial" pitchFamily="34" charset="-120"/>
              </a:rPr>
              <a:t>Kansainvälisyys</a:t>
            </a:r>
          </a:p>
          <a:p>
            <a:r>
              <a:rPr lang="fi-FI" sz="2000" noProof="0" dirty="0">
                <a:ea typeface="Arial" pitchFamily="34" charset="-122"/>
                <a:cs typeface="Arial" pitchFamily="34" charset="-120"/>
              </a:rPr>
              <a:t>Ulkomaalaisia opiskelijoita vuosittain </a:t>
            </a:r>
            <a:r>
              <a:rPr lang="fi-FI" sz="2000" b="1" noProof="0" dirty="0">
                <a:ea typeface="Arial" pitchFamily="34" charset="-122"/>
                <a:cs typeface="Arial" pitchFamily="34" charset="-120"/>
              </a:rPr>
              <a:t>1 186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fi-FI" b="1" noProof="0" dirty="0">
                <a:ea typeface="Arial" pitchFamily="34" charset="-122"/>
                <a:cs typeface="Arial" pitchFamily="34" charset="-120"/>
              </a:rPr>
              <a:t>Yhteistyö</a:t>
            </a:r>
            <a:endParaRPr lang="fi-FI" sz="2000" b="1" noProof="0" dirty="0">
              <a:ea typeface="Arial" pitchFamily="34" charset="-122"/>
              <a:cs typeface="Arial" pitchFamily="34" charset="-120"/>
            </a:endParaRPr>
          </a:p>
          <a:p>
            <a:r>
              <a:rPr lang="fi-FI" sz="2000" noProof="0" dirty="0">
                <a:ea typeface="Arial" pitchFamily="34" charset="-122"/>
                <a:cs typeface="Arial" pitchFamily="34" charset="-120"/>
              </a:rPr>
              <a:t>Yrityksiä ja yhteisöjä yhteistyössä lähes </a:t>
            </a:r>
            <a:r>
              <a:rPr lang="fi-FI" sz="2000" b="1" noProof="0" dirty="0">
                <a:ea typeface="Arial" pitchFamily="34" charset="-122"/>
                <a:cs typeface="Arial" pitchFamily="34" charset="-120"/>
              </a:rPr>
              <a:t>700</a:t>
            </a:r>
            <a:endParaRPr lang="fi-FI" sz="2000" b="1" noProof="0" dirty="0"/>
          </a:p>
        </p:txBody>
      </p:sp>
      <p:pic>
        <p:nvPicPr>
          <p:cNvPr id="4" name="Kuvan paikkamerkki 3">
            <a:extLst>
              <a:ext uri="{FF2B5EF4-FFF2-40B4-BE49-F238E27FC236}">
                <a16:creationId xmlns:a16="http://schemas.microsoft.com/office/drawing/2014/main" id="{6A7A406B-E5BF-E2BA-90E1-319B23CFE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29488" r="29488"/>
          <a:stretch/>
        </p:blipFill>
        <p:spPr>
          <a:prstGeom prst="rect">
            <a:avLst/>
          </a:prstGeom>
          <a:solidFill>
            <a:srgbClr val="FFFFFF">
              <a:lumMod val="85000"/>
            </a:srgbClr>
          </a:solidFill>
          <a:effectLst/>
        </p:spPr>
      </p:pic>
      <p:sp>
        <p:nvSpPr>
          <p:cNvPr id="3" name="Suorakulmio 1">
            <a:extLst>
              <a:ext uri="{FF2B5EF4-FFF2-40B4-BE49-F238E27FC236}">
                <a16:creationId xmlns:a16="http://schemas.microsoft.com/office/drawing/2014/main" id="{39458359-9F46-6C94-55D8-5D912B98B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68750" y="2349000"/>
            <a:ext cx="14965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6" name="Suorakulmio 1">
            <a:extLst>
              <a:ext uri="{FF2B5EF4-FFF2-40B4-BE49-F238E27FC236}">
                <a16:creationId xmlns:a16="http://schemas.microsoft.com/office/drawing/2014/main" id="{5EFC1962-F35B-4FE5-7199-FD9738117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66000" y="3924000"/>
            <a:ext cx="144000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8" name="Suorakulmio 1">
            <a:extLst>
              <a:ext uri="{FF2B5EF4-FFF2-40B4-BE49-F238E27FC236}">
                <a16:creationId xmlns:a16="http://schemas.microsoft.com/office/drawing/2014/main" id="{8718A14D-910B-3424-4FA1-112D3CBBC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74400" y="5274000"/>
            <a:ext cx="144000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Suorakulmio: Yläkulmat pyöristetty 27">
            <a:extLst>
              <a:ext uri="{FF2B5EF4-FFF2-40B4-BE49-F238E27FC236}">
                <a16:creationId xmlns:a16="http://schemas.microsoft.com/office/drawing/2014/main" id="{B7706C22-EFFC-8785-5DD9-72D926920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16000" y="-1"/>
            <a:ext cx="2465581" cy="549274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5" name="Tekstiruutu 28">
            <a:extLst>
              <a:ext uri="{FF2B5EF4-FFF2-40B4-BE49-F238E27FC236}">
                <a16:creationId xmlns:a16="http://schemas.microsoft.com/office/drawing/2014/main" id="{8BD48590-546F-0616-9199-52545CB88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000" y="99000"/>
            <a:ext cx="246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noProof="0" dirty="0">
                <a:solidFill>
                  <a:schemeClr val="bg1"/>
                </a:solidFill>
              </a:rPr>
              <a:t>Mikä on SAMK?</a:t>
            </a:r>
          </a:p>
        </p:txBody>
      </p:sp>
    </p:spTree>
    <p:extLst>
      <p:ext uri="{BB962C8B-B14F-4D97-AF65-F5344CB8AC3E}">
        <p14:creationId xmlns:p14="http://schemas.microsoft.com/office/powerpoint/2010/main" val="1464482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18B0DE-9383-D869-99C9-9F1E96FB0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Näin onnistumme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DDBDA-6078-12B4-0545-0AF6A523C9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3431" y="2438401"/>
            <a:ext cx="5052694" cy="171060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fi-FI" b="1" dirty="0"/>
              <a:t>Laadukasta opetusta</a:t>
            </a:r>
          </a:p>
          <a:p>
            <a:r>
              <a:rPr lang="fi-FI" sz="1800" dirty="0">
                <a:latin typeface="Arial"/>
                <a:ea typeface="Open Sans"/>
                <a:cs typeface="Arial"/>
              </a:rPr>
              <a:t>SAMK on arvioitu opetukseltaan laadukkaimpien ammattikorkeakoulujen joukkoon (OKM AVOP).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AB833B-8C06-CA0E-CE68-B93DE36D21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5380" y="4321617"/>
            <a:ext cx="4815619" cy="229472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fi-FI" sz="2200" b="1" dirty="0"/>
              <a:t>Laaja yritysyhteistyö</a:t>
            </a:r>
          </a:p>
          <a:p>
            <a:r>
              <a:rPr lang="fi-FI" dirty="0">
                <a:latin typeface="Arial"/>
                <a:ea typeface="Open Sans"/>
                <a:cs typeface="Arial"/>
              </a:rPr>
              <a:t>Satakunnan alueen yrittäjillä eniten kokemusta opiskelijayhteistyöstä; he näkevät </a:t>
            </a:r>
            <a:r>
              <a:rPr lang="fi-FI" dirty="0" err="1">
                <a:latin typeface="Arial"/>
                <a:ea typeface="Open Sans"/>
                <a:cs typeface="Arial"/>
              </a:rPr>
              <a:t>SAMKin</a:t>
            </a:r>
            <a:r>
              <a:rPr lang="fi-FI" dirty="0">
                <a:latin typeface="Arial"/>
                <a:ea typeface="Open Sans"/>
                <a:cs typeface="Arial"/>
              </a:rPr>
              <a:t> alueen vetovoiman lisääjänä (Suomen Yrittäjät).</a:t>
            </a:r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E60D7A-A6D6-2370-3C97-065935A007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57611" y="2438400"/>
            <a:ext cx="5298112" cy="195953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fi-FI" sz="2200" b="1" dirty="0"/>
              <a:t>Tyytyväiset työnantajat</a:t>
            </a:r>
          </a:p>
          <a:p>
            <a:r>
              <a:rPr lang="fi-FI" dirty="0">
                <a:latin typeface="Arial"/>
                <a:ea typeface="Open Sans"/>
                <a:cs typeface="Arial"/>
              </a:rPr>
              <a:t>Työnantajista </a:t>
            </a:r>
            <a:r>
              <a:rPr lang="fi-FI" b="1" dirty="0">
                <a:latin typeface="Arial"/>
                <a:ea typeface="Open Sans"/>
                <a:cs typeface="Arial"/>
              </a:rPr>
              <a:t>yli 95 % </a:t>
            </a:r>
            <a:r>
              <a:rPr lang="fi-FI" dirty="0">
                <a:latin typeface="Arial"/>
                <a:ea typeface="Open Sans"/>
                <a:cs typeface="Arial"/>
              </a:rPr>
              <a:t>tyytyväisiä valmistuneiden osaamiseen (SAMK).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53632A-DEF6-6B7C-826D-E47FDE6902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66000" y="4329276"/>
            <a:ext cx="5298113" cy="229472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fi-FI" sz="2200" b="1" dirty="0">
                <a:latin typeface="Arial"/>
                <a:cs typeface="Arial"/>
              </a:rPr>
              <a:t>Erinomainen työllistyminen</a:t>
            </a:r>
          </a:p>
          <a:p>
            <a:r>
              <a:rPr lang="fi-FI" dirty="0" err="1">
                <a:cs typeface="Segoe UI"/>
              </a:rPr>
              <a:t>SAMKista</a:t>
            </a:r>
            <a:r>
              <a:rPr lang="fi-FI" dirty="0">
                <a:cs typeface="Segoe UI"/>
              </a:rPr>
              <a:t> valmistuneet ovat parhaiten työllistyneiden joukossa pääkaupunkiseudun ulkopuolisista ammattikorkeakouluista (Tilastokeskus, </a:t>
            </a:r>
            <a:r>
              <a:rPr lang="fi-FI" dirty="0">
                <a:ea typeface="+mn-lt"/>
                <a:cs typeface="+mn-lt"/>
              </a:rPr>
              <a:t>10 vuoden tilastokeskiarvo</a:t>
            </a:r>
            <a:r>
              <a:rPr lang="fi-FI" dirty="0">
                <a:cs typeface="Segoe UI"/>
              </a:rPr>
              <a:t>).</a:t>
            </a:r>
            <a:endParaRPr lang="fi-FI" dirty="0">
              <a:latin typeface="Arial"/>
              <a:ea typeface="Open Sans"/>
              <a:cs typeface="Arial"/>
            </a:endParaRPr>
          </a:p>
        </p:txBody>
      </p:sp>
      <p:sp>
        <p:nvSpPr>
          <p:cNvPr id="10" name="Suorakulmio 1">
            <a:extLst>
              <a:ext uri="{FF2B5EF4-FFF2-40B4-BE49-F238E27FC236}">
                <a16:creationId xmlns:a16="http://schemas.microsoft.com/office/drawing/2014/main" id="{505A0F00-3FFD-1481-A7D5-4C181D077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5938" y="2525718"/>
            <a:ext cx="144000" cy="14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1" name="Suorakulmio 1">
            <a:extLst>
              <a:ext uri="{FF2B5EF4-FFF2-40B4-BE49-F238E27FC236}">
                <a16:creationId xmlns:a16="http://schemas.microsoft.com/office/drawing/2014/main" id="{6454BFBD-8058-A196-7249-7A4D2A449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2525718"/>
            <a:ext cx="144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2" name="Suorakulmio 1">
            <a:extLst>
              <a:ext uri="{FF2B5EF4-FFF2-40B4-BE49-F238E27FC236}">
                <a16:creationId xmlns:a16="http://schemas.microsoft.com/office/drawing/2014/main" id="{D8003FC0-1A69-17FD-EB71-E1957E5BC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5938" y="4397932"/>
            <a:ext cx="144000" cy="19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Suorakulmio 1">
            <a:extLst>
              <a:ext uri="{FF2B5EF4-FFF2-40B4-BE49-F238E27FC236}">
                <a16:creationId xmlns:a16="http://schemas.microsoft.com/office/drawing/2014/main" id="{211B008B-6C15-DA61-8262-6E690B3BB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4397932"/>
            <a:ext cx="144000" cy="19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4" name="Suorakulmio: Yläkulmat pyöristetty 27">
            <a:extLst>
              <a:ext uri="{FF2B5EF4-FFF2-40B4-BE49-F238E27FC236}">
                <a16:creationId xmlns:a16="http://schemas.microsoft.com/office/drawing/2014/main" id="{99B304D1-0807-1F90-4843-C4F2190E7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16000" y="-1"/>
            <a:ext cx="2465581" cy="549274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5" name="Tekstiruutu 28">
            <a:extLst>
              <a:ext uri="{FF2B5EF4-FFF2-40B4-BE49-F238E27FC236}">
                <a16:creationId xmlns:a16="http://schemas.microsoft.com/office/drawing/2014/main" id="{52778E08-7C68-A3E0-29A5-B8B286E40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000" y="99000"/>
            <a:ext cx="246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Mikä on SAMK?</a:t>
            </a:r>
          </a:p>
        </p:txBody>
      </p:sp>
    </p:spTree>
    <p:extLst>
      <p:ext uri="{BB962C8B-B14F-4D97-AF65-F5344CB8AC3E}">
        <p14:creationId xmlns:p14="http://schemas.microsoft.com/office/powerpoint/2010/main" val="4047355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6C6C824-3D2E-3EC9-FA00-EC1DF8502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510" b="51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49CC0C-A4A8-B2D0-7B21-495EB9D1D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Vastuullisuus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D6FEF1-B7DC-501F-043A-872B337AC7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6000" y="3789002"/>
            <a:ext cx="4814252" cy="251972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i-FI" noProof="0" dirty="0"/>
              <a:t>Toimimme taloudellisesti, ekologisesti, sosiaalisesti ja kulttuurisesti kestävällä ja vastuullisella tavalla. </a:t>
            </a:r>
          </a:p>
          <a:p>
            <a:r>
              <a:rPr lang="fi-FI" noProof="0" dirty="0"/>
              <a:t>Meillä on tehty kestävän kehityksen edistämiseksi pitkäjänteistä ja määrätietoista työtä yli vuosikymmen.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CBCFA9-8BDD-ADFD-D1B2-F67674F807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1000" y="3789002"/>
            <a:ext cx="4814252" cy="2879998"/>
          </a:xfrm>
        </p:spPr>
        <p:txBody>
          <a:bodyPr>
            <a:normAutofit/>
          </a:bodyPr>
          <a:lstStyle/>
          <a:p>
            <a:r>
              <a:rPr lang="fi-FI" noProof="0" dirty="0"/>
              <a:t>Koulutamme osaajia, jotka edistävät kestävää kehitystä, ja TKI-toimintamme tuottaa ratkaisuja kestävyyshaasteisiin.</a:t>
            </a:r>
          </a:p>
          <a:p>
            <a:pPr>
              <a:spcBef>
                <a:spcPts val="1200"/>
              </a:spcBef>
            </a:pPr>
            <a:r>
              <a:rPr lang="fi-FI" noProof="0" dirty="0"/>
              <a:t>Monimuotoinen SAMK toimii kokoavana käsitteenä yhdenvertaisuutta, osallisuutta, tasa-arvoa, esteettömyyttä ja saavutettavuutta käsitteleville asioille.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D70CB4-4592-2553-4D95-926C16980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11" name="Suorakulmio: Yläkulmat pyöristetty 27">
            <a:extLst>
              <a:ext uri="{FF2B5EF4-FFF2-40B4-BE49-F238E27FC236}">
                <a16:creationId xmlns:a16="http://schemas.microsoft.com/office/drawing/2014/main" id="{F7D71045-627F-8CE3-DEFA-4B1E8A84A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16000" y="-1"/>
            <a:ext cx="2465581" cy="549274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2" name="Tekstiruutu 28">
            <a:extLst>
              <a:ext uri="{FF2B5EF4-FFF2-40B4-BE49-F238E27FC236}">
                <a16:creationId xmlns:a16="http://schemas.microsoft.com/office/drawing/2014/main" id="{9B3E5D57-E2D8-C96A-7574-B69AE19BF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000" y="99000"/>
            <a:ext cx="246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noProof="0" dirty="0">
                <a:solidFill>
                  <a:schemeClr val="bg1"/>
                </a:solidFill>
              </a:rPr>
              <a:t>Mikä on SAMK?</a:t>
            </a:r>
          </a:p>
        </p:txBody>
      </p:sp>
      <p:sp>
        <p:nvSpPr>
          <p:cNvPr id="13" name="Suorakulmio 1">
            <a:extLst>
              <a:ext uri="{FF2B5EF4-FFF2-40B4-BE49-F238E27FC236}">
                <a16:creationId xmlns:a16="http://schemas.microsoft.com/office/drawing/2014/main" id="{4412987F-4BED-5749-E91C-E529CE783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41000" y="3885865"/>
            <a:ext cx="144000" cy="93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3" name="Suorakulmio 1">
            <a:extLst>
              <a:ext uri="{FF2B5EF4-FFF2-40B4-BE49-F238E27FC236}">
                <a16:creationId xmlns:a16="http://schemas.microsoft.com/office/drawing/2014/main" id="{E4C692FC-ABEB-83AE-036F-61EF362A2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41000" y="5094000"/>
            <a:ext cx="144000" cy="12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4" name="Suorakulmio 1">
            <a:extLst>
              <a:ext uri="{FF2B5EF4-FFF2-40B4-BE49-F238E27FC236}">
                <a16:creationId xmlns:a16="http://schemas.microsoft.com/office/drawing/2014/main" id="{4DBDA8CE-7C0F-6DB2-C52D-F2575B540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337" y="5094000"/>
            <a:ext cx="144000" cy="9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5" name="Suorakulmio 1">
            <a:extLst>
              <a:ext uri="{FF2B5EF4-FFF2-40B4-BE49-F238E27FC236}">
                <a16:creationId xmlns:a16="http://schemas.microsoft.com/office/drawing/2014/main" id="{EA2643D2-C674-B750-0CCD-B450169BA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5937" y="3885865"/>
            <a:ext cx="144000" cy="9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90226589"/>
      </p:ext>
    </p:extLst>
  </p:cSld>
  <p:clrMapOvr>
    <a:masterClrMapping/>
  </p:clrMapOvr>
</p:sld>
</file>

<file path=ppt/theme/theme1.xml><?xml version="1.0" encoding="utf-8"?>
<a:theme xmlns:a="http://schemas.openxmlformats.org/drawingml/2006/main" name="SAMK peruspohja">
  <a:themeElements>
    <a:clrScheme name="SAMK">
      <a:dk1>
        <a:srgbClr val="000000"/>
      </a:dk1>
      <a:lt1>
        <a:srgbClr val="FFFFFF"/>
      </a:lt1>
      <a:dk2>
        <a:srgbClr val="00A5CD"/>
      </a:dk2>
      <a:lt2>
        <a:srgbClr val="FFFFFF"/>
      </a:lt2>
      <a:accent1>
        <a:srgbClr val="55CFED"/>
      </a:accent1>
      <a:accent2>
        <a:srgbClr val="9AD35E"/>
      </a:accent2>
      <a:accent3>
        <a:srgbClr val="F06A98"/>
      </a:accent3>
      <a:accent4>
        <a:srgbClr val="F7D528"/>
      </a:accent4>
      <a:accent5>
        <a:srgbClr val="EE8F37"/>
      </a:accent5>
      <a:accent6>
        <a:srgbClr val="EC94FB"/>
      </a:accent6>
      <a:hlink>
        <a:srgbClr val="000000"/>
      </a:hlink>
      <a:folHlink>
        <a:srgbClr val="000000"/>
      </a:folHlink>
    </a:clrScheme>
    <a:fontScheme name="SAM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48995</TotalTime>
  <Words>1370</Words>
  <Application>Microsoft Office PowerPoint</Application>
  <PresentationFormat>Widescreen</PresentationFormat>
  <Paragraphs>271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Aptos</vt:lpstr>
      <vt:lpstr>Arial</vt:lpstr>
      <vt:lpstr>Arial Black</vt:lpstr>
      <vt:lpstr>Calibri</vt:lpstr>
      <vt:lpstr>Poppins Light</vt:lpstr>
      <vt:lpstr>Segoe UI</vt:lpstr>
      <vt:lpstr>SAMK peruspohja</vt:lpstr>
      <vt:lpstr>Satakunnan ammattikorkeakoulu</vt:lpstr>
      <vt:lpstr>SAMK lukuina</vt:lpstr>
      <vt:lpstr>Monialainen korkeakoulu </vt:lpstr>
      <vt:lpstr>SAMKin kampukset</vt:lpstr>
      <vt:lpstr>Jokainen opiskelijamme ​ valmistuu ja työllistyy​</vt:lpstr>
      <vt:lpstr>Suomi menestyy, kun Satakunta menestyy. Satakunta menestyy, kun SAMK menestyy. Me onnistumme yhdessä.</vt:lpstr>
      <vt:lpstr>SAMKin vaikuttavuus</vt:lpstr>
      <vt:lpstr>Näin onnistumme</vt:lpstr>
      <vt:lpstr>Vastuullisuus</vt:lpstr>
      <vt:lpstr>Turvallisemman tilan periaatteet​</vt:lpstr>
      <vt:lpstr>Kansainvälinen korkeakoulu</vt:lpstr>
      <vt:lpstr>Työelämälähtöistä koulutusta</vt:lpstr>
      <vt:lpstr>Huippulaadukasta opetusta</vt:lpstr>
      <vt:lpstr>SAMKin koulutusalat</vt:lpstr>
      <vt:lpstr>SAMKista  uudelle uralle</vt:lpstr>
      <vt:lpstr>Tutkintonimikkeet (1/2)</vt:lpstr>
      <vt:lpstr>Tutkintonimikkeet (2/2)</vt:lpstr>
      <vt:lpstr>Käytännönläheistä opiskelua</vt:lpstr>
      <vt:lpstr>Yrityskiihdyttämö</vt:lpstr>
      <vt:lpstr>Ratkaisuja  työelämän tarpeisiin</vt:lpstr>
      <vt:lpstr>Harjoittelu ja opinnäytetyöt</vt:lpstr>
      <vt:lpstr>Vaikuttavaa ja  monipuolista tutkimustyötä</vt:lpstr>
      <vt:lpstr>Tutkimuskeskukset</vt:lpstr>
      <vt:lpstr>Hankkeet</vt:lpstr>
      <vt:lpstr>Julkaisut tekevät tutkimuksen näkyväksi</vt:lpstr>
      <vt:lpstr>Yhteistyöstä vaikuttavuutta​</vt:lpstr>
      <vt:lpstr>Palkittu kansainvälinen yhteisö</vt:lpstr>
      <vt:lpstr>Laadukas SAMK</vt:lpstr>
      <vt:lpstr>Kysy SAMKista</vt:lpstr>
      <vt:lpstr>SAMK: Katse tulevaisuuteen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Satakunnan ammattikorkeakoulu</dc:title>
  <dc:subject/>
  <dc:creator>SAMK</dc:creator>
  <cp:keywords/>
  <dc:description/>
  <cp:lastModifiedBy>Heidi Valtonen</cp:lastModifiedBy>
  <cp:revision>602</cp:revision>
  <cp:lastPrinted>2024-01-18T07:11:55Z</cp:lastPrinted>
  <dcterms:created xsi:type="dcterms:W3CDTF">2020-06-03T11:39:47Z</dcterms:created>
  <dcterms:modified xsi:type="dcterms:W3CDTF">2026-05-19T10:02:45Z</dcterms:modified>
  <cp:category/>
</cp:coreProperties>
</file>