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4" r:id="rId2"/>
    <p:sldId id="263" r:id="rId3"/>
    <p:sldId id="267" r:id="rId4"/>
    <p:sldId id="266" r:id="rId5"/>
    <p:sldId id="268" r:id="rId6"/>
    <p:sldId id="275" r:id="rId7"/>
    <p:sldId id="277" r:id="rId8"/>
    <p:sldId id="276" r:id="rId9"/>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FED"/>
    <a:srgbClr val="92BB00"/>
    <a:srgbClr val="00A5DA"/>
    <a:srgbClr val="00A5E2"/>
    <a:srgbClr val="00A5CD"/>
    <a:srgbClr val="00BBF0"/>
    <a:srgbClr val="ADD173"/>
    <a:srgbClr val="B0CC00"/>
    <a:srgbClr val="BAE186"/>
    <a:srgbClr val="BAE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5"/>
    <p:restoredTop sz="94694"/>
  </p:normalViewPr>
  <p:slideViewPr>
    <p:cSldViewPr snapToGrid="0">
      <p:cViewPr varScale="1">
        <p:scale>
          <a:sx n="94" d="100"/>
          <a:sy n="94" d="100"/>
        </p:scale>
        <p:origin x="208" y="7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BE276-61CC-A362-A684-1A03AD562F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a:extLst>
              <a:ext uri="{FF2B5EF4-FFF2-40B4-BE49-F238E27FC236}">
                <a16:creationId xmlns:a16="http://schemas.microsoft.com/office/drawing/2014/main" id="{D265183C-3E78-5552-4175-3948F5FA42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BCE06-DD73-3D44-B6A6-B57D289E7F98}" type="datetimeFigureOut">
              <a:rPr lang="en-ES" smtClean="0"/>
              <a:t>29/10/24</a:t>
            </a:fld>
            <a:endParaRPr lang="en-ES"/>
          </a:p>
        </p:txBody>
      </p:sp>
      <p:sp>
        <p:nvSpPr>
          <p:cNvPr id="4" name="Footer Placeholder 3">
            <a:extLst>
              <a:ext uri="{FF2B5EF4-FFF2-40B4-BE49-F238E27FC236}">
                <a16:creationId xmlns:a16="http://schemas.microsoft.com/office/drawing/2014/main" id="{682484A1-E243-C5E4-E3C6-4E23D054ED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5" name="Slide Number Placeholder 4">
            <a:extLst>
              <a:ext uri="{FF2B5EF4-FFF2-40B4-BE49-F238E27FC236}">
                <a16:creationId xmlns:a16="http://schemas.microsoft.com/office/drawing/2014/main" id="{5227B8A0-7A2A-AF8A-9891-BE6A809304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800C9-14C3-4845-AEB3-2AFEF230EA64}" type="slidenum">
              <a:rPr lang="en-ES" smtClean="0"/>
              <a:t>‹#›</a:t>
            </a:fld>
            <a:endParaRPr lang="en-ES"/>
          </a:p>
        </p:txBody>
      </p:sp>
    </p:spTree>
    <p:extLst>
      <p:ext uri="{BB962C8B-B14F-4D97-AF65-F5344CB8AC3E}">
        <p14:creationId xmlns:p14="http://schemas.microsoft.com/office/powerpoint/2010/main" val="208475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158B8-7AE0-224C-8161-25A968A9849B}" type="datetimeFigureOut">
              <a:rPr lang="en-ES" smtClean="0"/>
              <a:t>29/10/24</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8ECDB-F780-3B44-8D78-D1E181494EB1}" type="slidenum">
              <a:rPr lang="en-ES" smtClean="0"/>
              <a:t>‹#›</a:t>
            </a:fld>
            <a:endParaRPr lang="en-ES"/>
          </a:p>
        </p:txBody>
      </p:sp>
    </p:spTree>
    <p:extLst>
      <p:ext uri="{BB962C8B-B14F-4D97-AF65-F5344CB8AC3E}">
        <p14:creationId xmlns:p14="http://schemas.microsoft.com/office/powerpoint/2010/main" val="112150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a:t> </a:t>
            </a:r>
          </a:p>
        </p:txBody>
      </p:sp>
      <p:sp>
        <p:nvSpPr>
          <p:cNvPr id="4" name="Slide Number Placeholder 3"/>
          <p:cNvSpPr>
            <a:spLocks noGrp="1"/>
          </p:cNvSpPr>
          <p:nvPr>
            <p:ph type="sldNum" sz="quarter" idx="5"/>
          </p:nvPr>
        </p:nvSpPr>
        <p:spPr/>
        <p:txBody>
          <a:bodyPr/>
          <a:lstStyle/>
          <a:p>
            <a:fld id="{2648ECDB-F780-3B44-8D78-D1E181494EB1}" type="slidenum">
              <a:rPr lang="en-ES" smtClean="0"/>
              <a:t>1</a:t>
            </a:fld>
            <a:endParaRPr lang="en-ES"/>
          </a:p>
        </p:txBody>
      </p:sp>
    </p:spTree>
    <p:extLst>
      <p:ext uri="{BB962C8B-B14F-4D97-AF65-F5344CB8AC3E}">
        <p14:creationId xmlns:p14="http://schemas.microsoft.com/office/powerpoint/2010/main" val="343695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a:t>ARvot</a:t>
            </a:r>
          </a:p>
        </p:txBody>
      </p:sp>
      <p:sp>
        <p:nvSpPr>
          <p:cNvPr id="4" name="Slide Number Placeholder 3"/>
          <p:cNvSpPr>
            <a:spLocks noGrp="1"/>
          </p:cNvSpPr>
          <p:nvPr>
            <p:ph type="sldNum" sz="quarter" idx="5"/>
          </p:nvPr>
        </p:nvSpPr>
        <p:spPr/>
        <p:txBody>
          <a:bodyPr/>
          <a:lstStyle/>
          <a:p>
            <a:fld id="{2648ECDB-F780-3B44-8D78-D1E181494EB1}" type="slidenum">
              <a:rPr lang="en-ES" smtClean="0"/>
              <a:t>3</a:t>
            </a:fld>
            <a:endParaRPr lang="en-ES"/>
          </a:p>
        </p:txBody>
      </p:sp>
    </p:spTree>
    <p:extLst>
      <p:ext uri="{BB962C8B-B14F-4D97-AF65-F5344CB8AC3E}">
        <p14:creationId xmlns:p14="http://schemas.microsoft.com/office/powerpoint/2010/main" val="377610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thriving community</a:t>
            </a:r>
          </a:p>
          <a:p>
            <a:r>
              <a:rPr lang="en-GB" b="1" dirty="0"/>
              <a:t>We are a skilled and thriving higher education community</a:t>
            </a:r>
          </a:p>
          <a:p>
            <a:r>
              <a:rPr lang="en-GB" dirty="0"/>
              <a:t>A thriving higher education community of skilled people is the foundation of our success. Together, we are building a people-centred culture that focuses on expertise, renewal, and open interaction.</a:t>
            </a:r>
          </a:p>
          <a:p>
            <a:r>
              <a:rPr lang="en-GB" dirty="0"/>
              <a:t>A strong sense of community is based on mutual respect and trust. Every member of our higher education community bears responsibility for the wellbeing of our community, supported by good leadership and teamwork.</a:t>
            </a:r>
          </a:p>
          <a:p>
            <a:r>
              <a:rPr lang="en-GB" dirty="0"/>
              <a:t>Together, we create a safe and inspiring environment for staff, students and others in our higher education community.</a:t>
            </a:r>
          </a:p>
          <a:p>
            <a:r>
              <a:rPr lang="en-GB" dirty="0"/>
              <a:t>We systematically and sustainably develop our skills and wellbeing. The joy of studying and working reinforces our attractiveness as a desirable place to study and work.</a:t>
            </a:r>
          </a:p>
          <a:p>
            <a:endParaRPr lang="en-GB" b="1" dirty="0"/>
          </a:p>
          <a:p>
            <a:r>
              <a:rPr lang="en-GB" b="1" dirty="0"/>
              <a:t>Sustainable and profitable operations</a:t>
            </a:r>
          </a:p>
          <a:p>
            <a:r>
              <a:rPr lang="en-GB" b="1" dirty="0"/>
              <a:t>We act sustainably and profitably</a:t>
            </a:r>
          </a:p>
          <a:p>
            <a:r>
              <a:rPr lang="en-GB" dirty="0"/>
              <a:t>We operate in an economically, ecologically, socially and culturally sustainable and responsible way.</a:t>
            </a:r>
          </a:p>
          <a:p>
            <a:r>
              <a:rPr lang="en-GB" dirty="0"/>
              <a:t>We plan our operations so that they are financially sustainable in the long term. Every member of our higher education community bears responsibility for the success of our community.</a:t>
            </a:r>
          </a:p>
          <a:p>
            <a:r>
              <a:rPr lang="en-GB" dirty="0"/>
              <a:t>Successful operations are based on successful student recruitment, the smooth progression and timely completion of studies, and the availability of needs-based continuous learning.</a:t>
            </a:r>
          </a:p>
          <a:p>
            <a:r>
              <a:rPr lang="en-GB" dirty="0"/>
              <a:t>The profitability of our operations is underpinned by extensive international education and research. Our financial statements (adjusted by changes in the value of investments) are positive every year. Profitable operations and investment income allow for continuous development.</a:t>
            </a:r>
          </a:p>
          <a:p>
            <a:endParaRPr lang="en-GB" b="1" dirty="0"/>
          </a:p>
          <a:p>
            <a:r>
              <a:rPr lang="en-GB" b="1" dirty="0"/>
              <a:t>Working life needs</a:t>
            </a:r>
          </a:p>
          <a:p>
            <a:r>
              <a:rPr lang="en-GB" b="1" dirty="0"/>
              <a:t>Work-oriented education and research</a:t>
            </a:r>
          </a:p>
          <a:p>
            <a:r>
              <a:rPr lang="en-GB" dirty="0"/>
              <a:t>The economic and industrial structure of the </a:t>
            </a:r>
            <a:r>
              <a:rPr lang="en-GB" dirty="0" err="1"/>
              <a:t>Satakunta</a:t>
            </a:r>
            <a:r>
              <a:rPr lang="en-GB" dirty="0"/>
              <a:t> region requires us to provide extensive and multidisciplinary education and research opportunities. Regional cooperation based on active interaction between business and working life is at the heart of the education and research development.</a:t>
            </a:r>
          </a:p>
          <a:p>
            <a:r>
              <a:rPr lang="en-GB" dirty="0"/>
              <a:t>We are responding to the changes in the region’s educational needs and the population projection by offering a diverse range of studying opportunities. We focus our training on degree programs that lead to graduation and employment.</a:t>
            </a:r>
          </a:p>
          <a:p>
            <a:r>
              <a:rPr lang="en-GB" dirty="0"/>
              <a:t>With careful consideration, we will increase the number of students enrolled in multiform and online courses, as well as international degree courses, without increasing the number of degree students.</a:t>
            </a:r>
          </a:p>
          <a:p>
            <a:r>
              <a:rPr lang="en-GB" dirty="0"/>
              <a:t>We will strengthen access to continuous learning by increasing flexibility and diversifying study opportunities. The Master School responds to the need to raise skills levels in the region and to the demand for continuous learning.</a:t>
            </a:r>
          </a:p>
          <a:p>
            <a:r>
              <a:rPr lang="en-GB" dirty="0"/>
              <a:t>Identifying prior learning and accreditation are part of the smooth progression of studies. Work-oriented degrees and learning environments that support the </a:t>
            </a:r>
            <a:r>
              <a:rPr lang="en-GB" dirty="0" err="1"/>
              <a:t>Digivisio</a:t>
            </a:r>
            <a:r>
              <a:rPr lang="en-GB" dirty="0"/>
              <a:t> program visions ensure accessibility.</a:t>
            </a:r>
          </a:p>
          <a:p>
            <a:endParaRPr lang="en-GB" b="1" dirty="0"/>
          </a:p>
          <a:p>
            <a:r>
              <a:rPr lang="en-GB" b="1" dirty="0"/>
              <a:t>Internationalism</a:t>
            </a:r>
          </a:p>
          <a:p>
            <a:r>
              <a:rPr lang="en-GB" b="1" dirty="0"/>
              <a:t>Our international students find jobs in </a:t>
            </a:r>
            <a:r>
              <a:rPr lang="en-GB" b="1" dirty="0" err="1"/>
              <a:t>Satakunta</a:t>
            </a:r>
            <a:endParaRPr lang="en-GB" b="1" dirty="0"/>
          </a:p>
          <a:p>
            <a:r>
              <a:rPr lang="en-GB" dirty="0"/>
              <a:t>Ensuring the availability of labour is the most important factor for the region’s vitality. As global migration rises, competition for talent is becoming fiercer. We will stabilize the number of international degree students. We integrate international students into </a:t>
            </a:r>
            <a:r>
              <a:rPr lang="en-GB" dirty="0" err="1"/>
              <a:t>Satakunta</a:t>
            </a:r>
            <a:r>
              <a:rPr lang="en-GB" dirty="0"/>
              <a:t> together with businesses and communities.</a:t>
            </a:r>
          </a:p>
          <a:p>
            <a:endParaRPr lang="en-GB" b="1" dirty="0"/>
          </a:p>
          <a:p>
            <a:r>
              <a:rPr lang="en-GB" b="1" dirty="0"/>
              <a:t>Research</a:t>
            </a:r>
          </a:p>
          <a:p>
            <a:r>
              <a:rPr lang="en-GB" b="1" dirty="0"/>
              <a:t>Our research </a:t>
            </a:r>
            <a:r>
              <a:rPr lang="en-GB" b="1" dirty="0" err="1"/>
              <a:t>centers</a:t>
            </a:r>
            <a:r>
              <a:rPr lang="en-GB" b="1" dirty="0"/>
              <a:t> are part of the European higher education community</a:t>
            </a:r>
          </a:p>
          <a:p>
            <a:r>
              <a:rPr lang="en-GB" dirty="0"/>
              <a:t>Researchers’ access to European cooperation will be strengthened by enhancing their scientific, business and EU funding skills. We are an active player in the European university network.</a:t>
            </a:r>
          </a:p>
          <a:p>
            <a:endParaRPr lang="en-ES" dirty="0"/>
          </a:p>
        </p:txBody>
      </p:sp>
      <p:sp>
        <p:nvSpPr>
          <p:cNvPr id="4" name="Slide Number Placeholder 3"/>
          <p:cNvSpPr>
            <a:spLocks noGrp="1"/>
          </p:cNvSpPr>
          <p:nvPr>
            <p:ph type="sldNum" sz="quarter" idx="5"/>
          </p:nvPr>
        </p:nvSpPr>
        <p:spPr/>
        <p:txBody>
          <a:bodyPr/>
          <a:lstStyle/>
          <a:p>
            <a:fld id="{2648ECDB-F780-3B44-8D78-D1E181494EB1}" type="slidenum">
              <a:rPr lang="en-ES" smtClean="0"/>
              <a:t>6</a:t>
            </a:fld>
            <a:endParaRPr lang="en-ES"/>
          </a:p>
        </p:txBody>
      </p:sp>
    </p:spTree>
    <p:extLst>
      <p:ext uri="{BB962C8B-B14F-4D97-AF65-F5344CB8AC3E}">
        <p14:creationId xmlns:p14="http://schemas.microsoft.com/office/powerpoint/2010/main" val="220976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2648ECDB-F780-3B44-8D78-D1E181494EB1}" type="slidenum">
              <a:rPr lang="en-ES" smtClean="0"/>
              <a:t>7</a:t>
            </a:fld>
            <a:endParaRPr lang="en-ES"/>
          </a:p>
        </p:txBody>
      </p:sp>
    </p:spTree>
    <p:extLst>
      <p:ext uri="{BB962C8B-B14F-4D97-AF65-F5344CB8AC3E}">
        <p14:creationId xmlns:p14="http://schemas.microsoft.com/office/powerpoint/2010/main" val="313034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2648ECDB-F780-3B44-8D78-D1E181494EB1}" type="slidenum">
              <a:rPr lang="en-ES" smtClean="0"/>
              <a:t>8</a:t>
            </a:fld>
            <a:endParaRPr lang="en-ES"/>
          </a:p>
        </p:txBody>
      </p:sp>
    </p:spTree>
    <p:extLst>
      <p:ext uri="{BB962C8B-B14F-4D97-AF65-F5344CB8AC3E}">
        <p14:creationId xmlns:p14="http://schemas.microsoft.com/office/powerpoint/2010/main" val="313034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9F02-3A64-CF4D-7D5E-A13EE8506A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0F5BC884-2D02-75FD-FEF4-98C74BF2E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847FC8A6-EB12-5CED-2142-5202F1940E97}"/>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5" name="Footer Placeholder 4">
            <a:extLst>
              <a:ext uri="{FF2B5EF4-FFF2-40B4-BE49-F238E27FC236}">
                <a16:creationId xmlns:a16="http://schemas.microsoft.com/office/drawing/2014/main" id="{B06CD9A1-CA5E-D814-A584-747401C3F723}"/>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1262ACA1-DE7B-EB4F-C946-9F7FF9D4B4A4}"/>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9568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0"/>
            <a:ext cx="4038600" cy="6858000"/>
          </a:xfrm>
          <a:prstGeom prst="rect">
            <a:avLst/>
          </a:prstGeom>
          <a:solidFill>
            <a:srgbClr val="00A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Rectangle 1">
            <a:extLst>
              <a:ext uri="{FF2B5EF4-FFF2-40B4-BE49-F238E27FC236}">
                <a16:creationId xmlns:a16="http://schemas.microsoft.com/office/drawing/2014/main" id="{90426B76-F9B3-9210-4EE0-33C1FA762AD8}"/>
              </a:ext>
            </a:extLst>
          </p:cNvPr>
          <p:cNvSpPr/>
          <p:nvPr userDrawn="1"/>
        </p:nvSpPr>
        <p:spPr>
          <a:xfrm>
            <a:off x="3378200" y="610837"/>
            <a:ext cx="8356600" cy="5765470"/>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4" name="Content Placeholder 2">
            <a:extLst>
              <a:ext uri="{FF2B5EF4-FFF2-40B4-BE49-F238E27FC236}">
                <a16:creationId xmlns:a16="http://schemas.microsoft.com/office/drawing/2014/main" id="{3E0BCCF5-B357-5286-F41A-60D459D51262}"/>
              </a:ext>
            </a:extLst>
          </p:cNvPr>
          <p:cNvSpPr>
            <a:spLocks noGrp="1"/>
          </p:cNvSpPr>
          <p:nvPr>
            <p:ph idx="1"/>
          </p:nvPr>
        </p:nvSpPr>
        <p:spPr>
          <a:xfrm>
            <a:off x="3821490" y="2338635"/>
            <a:ext cx="7487615" cy="3672419"/>
          </a:xfrm>
        </p:spPr>
        <p:txBody>
          <a:bodyPr/>
          <a:lstStyle>
            <a:lvl1pPr>
              <a:lnSpc>
                <a:spcPct val="100000"/>
              </a:lnSpc>
              <a:defRPr sz="1500" b="0" i="0">
                <a:latin typeface="Helvetica Neue" panose="02000503000000020004" pitchFamily="2" charset="0"/>
                <a:ea typeface="Helvetica Neue" panose="02000503000000020004" pitchFamily="2" charset="0"/>
                <a:cs typeface="Helvetica Neue" panose="02000503000000020004" pitchFamily="2" charset="0"/>
              </a:defRPr>
            </a:lvl1pPr>
            <a:lvl2pPr>
              <a:defRPr sz="1300" b="0" i="0">
                <a:latin typeface="Helvetica Neue" panose="02000503000000020004" pitchFamily="2" charset="0"/>
                <a:ea typeface="Helvetica Neue" panose="02000503000000020004" pitchFamily="2" charset="0"/>
                <a:cs typeface="Helvetica Neue" panose="02000503000000020004" pitchFamily="2" charset="0"/>
              </a:defRPr>
            </a:lvl2pPr>
            <a:lvl3pPr>
              <a:defRPr sz="1200" b="0" i="0">
                <a:latin typeface="Helvetica Neue" panose="02000503000000020004"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pic>
        <p:nvPicPr>
          <p:cNvPr id="5" name="Picture 4" descr="A white circles on a black background&#10;&#10;Description automatically generated with low confidence">
            <a:extLst>
              <a:ext uri="{FF2B5EF4-FFF2-40B4-BE49-F238E27FC236}">
                <a16:creationId xmlns:a16="http://schemas.microsoft.com/office/drawing/2014/main" id="{F7A6CB85-8780-F28A-D0E6-40F38EC9C3EE}"/>
              </a:ext>
            </a:extLst>
          </p:cNvPr>
          <p:cNvPicPr>
            <a:picLocks noChangeAspect="1"/>
          </p:cNvPicPr>
          <p:nvPr userDrawn="1"/>
        </p:nvPicPr>
        <p:blipFill>
          <a:blip r:embed="rId2" cstate="screen">
            <a:alphaModFix amt="55000"/>
            <a:extLst>
              <a:ext uri="{28A0092B-C50C-407E-A947-70E740481C1C}">
                <a14:useLocalDpi xmlns:a14="http://schemas.microsoft.com/office/drawing/2010/main"/>
              </a:ext>
            </a:extLst>
          </a:blip>
          <a:stretch>
            <a:fillRect/>
          </a:stretch>
        </p:blipFill>
        <p:spPr>
          <a:xfrm>
            <a:off x="123207" y="6219994"/>
            <a:ext cx="448294" cy="529029"/>
          </a:xfrm>
          <a:prstGeom prst="rect">
            <a:avLst/>
          </a:prstGeom>
        </p:spPr>
      </p:pic>
    </p:spTree>
    <p:extLst>
      <p:ext uri="{BB962C8B-B14F-4D97-AF65-F5344CB8AC3E}">
        <p14:creationId xmlns:p14="http://schemas.microsoft.com/office/powerpoint/2010/main" val="1981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32641"/>
            <a:ext cx="12192000" cy="3429000"/>
          </a:xfrm>
          <a:prstGeom prst="rect">
            <a:avLst/>
          </a:prstGeom>
          <a:solidFill>
            <a:srgbClr val="00A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9" name="Rectangle 8">
            <a:extLst>
              <a:ext uri="{FF2B5EF4-FFF2-40B4-BE49-F238E27FC236}">
                <a16:creationId xmlns:a16="http://schemas.microsoft.com/office/drawing/2014/main" id="{6DA988A8-6959-24AB-102B-842C6D6F4758}"/>
              </a:ext>
            </a:extLst>
          </p:cNvPr>
          <p:cNvSpPr/>
          <p:nvPr userDrawn="1"/>
        </p:nvSpPr>
        <p:spPr>
          <a:xfrm>
            <a:off x="697676" y="486886"/>
            <a:ext cx="9090458" cy="5913912"/>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Content Placeholder 2">
            <a:extLst>
              <a:ext uri="{FF2B5EF4-FFF2-40B4-BE49-F238E27FC236}">
                <a16:creationId xmlns:a16="http://schemas.microsoft.com/office/drawing/2014/main" id="{DD33F416-3200-C12E-75B5-9E56081C2900}"/>
              </a:ext>
            </a:extLst>
          </p:cNvPr>
          <p:cNvSpPr>
            <a:spLocks noGrp="1"/>
          </p:cNvSpPr>
          <p:nvPr>
            <p:ph idx="1"/>
          </p:nvPr>
        </p:nvSpPr>
        <p:spPr>
          <a:xfrm>
            <a:off x="964873" y="2214684"/>
            <a:ext cx="8523715" cy="4036724"/>
          </a:xfrm>
        </p:spPr>
        <p:txBody>
          <a:bodyPr/>
          <a:lstStyle>
            <a:lvl1pPr>
              <a:defRPr sz="2300" b="0" i="0">
                <a:latin typeface="Helvetica Neue" panose="02000503000000020004" pitchFamily="2" charset="0"/>
                <a:ea typeface="Helvetica Neue" panose="02000503000000020004" pitchFamily="2" charset="0"/>
                <a:cs typeface="Helvetica Neue" panose="02000503000000020004" pitchFamily="2" charset="0"/>
              </a:defRPr>
            </a:lvl1pPr>
            <a:lvl2pPr>
              <a:defRPr sz="2000" b="0" i="0">
                <a:latin typeface="Helvetica Neue" panose="02000503000000020004" pitchFamily="2" charset="0"/>
                <a:ea typeface="Helvetica Neue" panose="02000503000000020004" pitchFamily="2" charset="0"/>
                <a:cs typeface="Helvetica Neue" panose="02000503000000020004" pitchFamily="2" charset="0"/>
              </a:defRPr>
            </a:lvl2pPr>
            <a:lvl3pPr>
              <a:defRPr sz="1700" b="0" i="0">
                <a:latin typeface="Helvetica Neue" panose="02000503000000020004"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sp>
        <p:nvSpPr>
          <p:cNvPr id="6" name="Title 1">
            <a:extLst>
              <a:ext uri="{FF2B5EF4-FFF2-40B4-BE49-F238E27FC236}">
                <a16:creationId xmlns:a16="http://schemas.microsoft.com/office/drawing/2014/main" id="{0211A75A-8645-3FF9-5D57-373517A059DD}"/>
              </a:ext>
            </a:extLst>
          </p:cNvPr>
          <p:cNvSpPr>
            <a:spLocks noGrp="1"/>
          </p:cNvSpPr>
          <p:nvPr>
            <p:ph type="title"/>
          </p:nvPr>
        </p:nvSpPr>
        <p:spPr>
          <a:xfrm>
            <a:off x="964873" y="722995"/>
            <a:ext cx="8523715" cy="1082154"/>
          </a:xfrm>
        </p:spPr>
        <p:txBody>
          <a:bodyPr anchor="b">
            <a:normAutofit/>
          </a:bodyPr>
          <a:lstStyle>
            <a:lvl1pPr algn="l">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pic>
        <p:nvPicPr>
          <p:cNvPr id="3" name="Picture 2" descr="A blue circles on a black background&#10;&#10;Description automatically generated with low confidence">
            <a:extLst>
              <a:ext uri="{FF2B5EF4-FFF2-40B4-BE49-F238E27FC236}">
                <a16:creationId xmlns:a16="http://schemas.microsoft.com/office/drawing/2014/main" id="{5FD3E0B3-65E9-FEDD-BBC7-788D8B5781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7181" y="6309470"/>
            <a:ext cx="464819" cy="548530"/>
          </a:xfrm>
          <a:prstGeom prst="rect">
            <a:avLst/>
          </a:prstGeom>
        </p:spPr>
      </p:pic>
    </p:spTree>
    <p:extLst>
      <p:ext uri="{BB962C8B-B14F-4D97-AF65-F5344CB8AC3E}">
        <p14:creationId xmlns:p14="http://schemas.microsoft.com/office/powerpoint/2010/main" val="331536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3" name="Picture 2" descr="A picture containing outdoor, water, landscape, tree&#10;&#10;Description automatically generated">
            <a:extLst>
              <a:ext uri="{FF2B5EF4-FFF2-40B4-BE49-F238E27FC236}">
                <a16:creationId xmlns:a16="http://schemas.microsoft.com/office/drawing/2014/main" id="{4A476E3F-0249-E04D-C867-B2DDCB6463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04"/>
          <a:stretch/>
        </p:blipFill>
        <p:spPr>
          <a:xfrm>
            <a:off x="-1" y="0"/>
            <a:ext cx="8769269" cy="6858000"/>
          </a:xfrm>
          <a:prstGeom prst="rect">
            <a:avLst/>
          </a:prstGeom>
        </p:spPr>
      </p:pic>
      <p:sp>
        <p:nvSpPr>
          <p:cNvPr id="7" name="Rectangle 6">
            <a:extLst>
              <a:ext uri="{FF2B5EF4-FFF2-40B4-BE49-F238E27FC236}">
                <a16:creationId xmlns:a16="http://schemas.microsoft.com/office/drawing/2014/main" id="{8D1B06FE-B3C9-15C3-0F2C-6C74EF348AF4}"/>
              </a:ext>
            </a:extLst>
          </p:cNvPr>
          <p:cNvSpPr/>
          <p:nvPr userDrawn="1"/>
        </p:nvSpPr>
        <p:spPr>
          <a:xfrm>
            <a:off x="3793958" y="0"/>
            <a:ext cx="8398042" cy="6870357"/>
          </a:xfrm>
          <a:prstGeom prst="rect">
            <a:avLst/>
          </a:prstGeom>
          <a:solidFill>
            <a:srgbClr val="00A5DA">
              <a:alpha val="956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8" name="Rectangle 7">
            <a:extLst>
              <a:ext uri="{FF2B5EF4-FFF2-40B4-BE49-F238E27FC236}">
                <a16:creationId xmlns:a16="http://schemas.microsoft.com/office/drawing/2014/main" id="{288387DB-7A03-2D48-E7A9-18D28802D0FD}"/>
              </a:ext>
            </a:extLst>
          </p:cNvPr>
          <p:cNvSpPr/>
          <p:nvPr userDrawn="1"/>
        </p:nvSpPr>
        <p:spPr>
          <a:xfrm>
            <a:off x="2674980" y="628650"/>
            <a:ext cx="8754564" cy="5707982"/>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6" name="Title 1">
            <a:extLst>
              <a:ext uri="{FF2B5EF4-FFF2-40B4-BE49-F238E27FC236}">
                <a16:creationId xmlns:a16="http://schemas.microsoft.com/office/drawing/2014/main" id="{AA9129AA-2B33-AC7A-32F5-4019459BD1E9}"/>
              </a:ext>
            </a:extLst>
          </p:cNvPr>
          <p:cNvSpPr>
            <a:spLocks noGrp="1"/>
          </p:cNvSpPr>
          <p:nvPr>
            <p:ph type="title"/>
          </p:nvPr>
        </p:nvSpPr>
        <p:spPr>
          <a:xfrm>
            <a:off x="2925810" y="755365"/>
            <a:ext cx="8245328" cy="1082154"/>
          </a:xfrm>
        </p:spPr>
        <p:txBody>
          <a:bodyPr anchor="b">
            <a:normAutofit/>
          </a:bodyPr>
          <a:lstStyle>
            <a:lvl1pPr algn="l">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pic>
        <p:nvPicPr>
          <p:cNvPr id="11" name="Picture 10" descr="A white circles on a black background&#10;&#10;Description automatically generated with low confidence">
            <a:extLst>
              <a:ext uri="{FF2B5EF4-FFF2-40B4-BE49-F238E27FC236}">
                <a16:creationId xmlns:a16="http://schemas.microsoft.com/office/drawing/2014/main" id="{D4267212-B9FD-3954-16B1-859CC70EA3E1}"/>
              </a:ext>
            </a:extLst>
          </p:cNvPr>
          <p:cNvPicPr>
            <a:picLocks noChangeAspect="1"/>
          </p:cNvPicPr>
          <p:nvPr userDrawn="1"/>
        </p:nvPicPr>
        <p:blipFill>
          <a:blip r:embed="rId3" cstate="screen">
            <a:alphaModFix amt="55000"/>
            <a:extLst>
              <a:ext uri="{28A0092B-C50C-407E-A947-70E740481C1C}">
                <a14:useLocalDpi xmlns:a14="http://schemas.microsoft.com/office/drawing/2010/main"/>
              </a:ext>
            </a:extLst>
          </a:blip>
          <a:stretch>
            <a:fillRect/>
          </a:stretch>
        </p:blipFill>
        <p:spPr>
          <a:xfrm>
            <a:off x="123207" y="100045"/>
            <a:ext cx="448294" cy="529029"/>
          </a:xfrm>
          <a:prstGeom prst="rect">
            <a:avLst/>
          </a:prstGeom>
        </p:spPr>
      </p:pic>
    </p:spTree>
    <p:extLst>
      <p:ext uri="{BB962C8B-B14F-4D97-AF65-F5344CB8AC3E}">
        <p14:creationId xmlns:p14="http://schemas.microsoft.com/office/powerpoint/2010/main" val="206306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0"/>
            <a:ext cx="12192000" cy="6870357"/>
          </a:xfrm>
          <a:prstGeom prst="rect">
            <a:avLst/>
          </a:prstGeom>
          <a:solidFill>
            <a:srgbClr val="00A5DA">
              <a:alpha val="956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11" name="Picture 10" descr="A white circles on a black background&#10;&#10;Description automatically generated with low confidence">
            <a:extLst>
              <a:ext uri="{FF2B5EF4-FFF2-40B4-BE49-F238E27FC236}">
                <a16:creationId xmlns:a16="http://schemas.microsoft.com/office/drawing/2014/main" id="{D4267212-B9FD-3954-16B1-859CC70EA3E1}"/>
              </a:ext>
            </a:extLst>
          </p:cNvPr>
          <p:cNvPicPr>
            <a:picLocks noChangeAspect="1"/>
          </p:cNvPicPr>
          <p:nvPr userDrawn="1"/>
        </p:nvPicPr>
        <p:blipFill>
          <a:blip r:embed="rId2" cstate="screen">
            <a:alphaModFix amt="55000"/>
            <a:extLst>
              <a:ext uri="{28A0092B-C50C-407E-A947-70E740481C1C}">
                <a14:useLocalDpi xmlns:a14="http://schemas.microsoft.com/office/drawing/2010/main"/>
              </a:ext>
            </a:extLst>
          </a:blip>
          <a:stretch>
            <a:fillRect/>
          </a:stretch>
        </p:blipFill>
        <p:spPr>
          <a:xfrm>
            <a:off x="123207" y="100045"/>
            <a:ext cx="448294" cy="529029"/>
          </a:xfrm>
          <a:prstGeom prst="rect">
            <a:avLst/>
          </a:prstGeom>
        </p:spPr>
      </p:pic>
    </p:spTree>
    <p:extLst>
      <p:ext uri="{BB962C8B-B14F-4D97-AF65-F5344CB8AC3E}">
        <p14:creationId xmlns:p14="http://schemas.microsoft.com/office/powerpoint/2010/main" val="61563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0"/>
            <a:ext cx="12192000" cy="6870357"/>
          </a:xfrm>
          <a:prstGeom prst="rect">
            <a:avLst/>
          </a:prstGeom>
          <a:solidFill>
            <a:srgbClr val="55CFED">
              <a:alpha val="9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11" name="Picture 10" descr="A white circles on a black background&#10;&#10;Description automatically generated with low confidence">
            <a:extLst>
              <a:ext uri="{FF2B5EF4-FFF2-40B4-BE49-F238E27FC236}">
                <a16:creationId xmlns:a16="http://schemas.microsoft.com/office/drawing/2014/main" id="{D4267212-B9FD-3954-16B1-859CC70EA3E1}"/>
              </a:ext>
            </a:extLst>
          </p:cNvPr>
          <p:cNvPicPr>
            <a:picLocks noChangeAspect="1"/>
          </p:cNvPicPr>
          <p:nvPr userDrawn="1"/>
        </p:nvPicPr>
        <p:blipFill>
          <a:blip r:embed="rId2" cstate="screen">
            <a:alphaModFix amt="55000"/>
            <a:extLst>
              <a:ext uri="{28A0092B-C50C-407E-A947-70E740481C1C}">
                <a14:useLocalDpi xmlns:a14="http://schemas.microsoft.com/office/drawing/2010/main"/>
              </a:ext>
            </a:extLst>
          </a:blip>
          <a:stretch>
            <a:fillRect/>
          </a:stretch>
        </p:blipFill>
        <p:spPr>
          <a:xfrm>
            <a:off x="123207" y="100045"/>
            <a:ext cx="448294" cy="529029"/>
          </a:xfrm>
          <a:prstGeom prst="rect">
            <a:avLst/>
          </a:prstGeom>
        </p:spPr>
      </p:pic>
    </p:spTree>
    <p:extLst>
      <p:ext uri="{BB962C8B-B14F-4D97-AF65-F5344CB8AC3E}">
        <p14:creationId xmlns:p14="http://schemas.microsoft.com/office/powerpoint/2010/main" val="153136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0"/>
            <a:ext cx="12192000" cy="6870357"/>
          </a:xfrm>
          <a:prstGeom prst="rect">
            <a:avLst/>
          </a:prstGeom>
          <a:solidFill>
            <a:srgbClr val="00A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Tree>
    <p:extLst>
      <p:ext uri="{BB962C8B-B14F-4D97-AF65-F5344CB8AC3E}">
        <p14:creationId xmlns:p14="http://schemas.microsoft.com/office/powerpoint/2010/main" val="1749739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1910-0A0E-B943-93D5-0004AB6E3C65}"/>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69F7D9FB-5A62-A969-0D3C-CC03600F16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C991A753-FACA-3876-A9D7-0E52B64FAE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C868BDCD-8B5B-37D0-7CC7-4DB0311652F4}"/>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6" name="Footer Placeholder 5">
            <a:extLst>
              <a:ext uri="{FF2B5EF4-FFF2-40B4-BE49-F238E27FC236}">
                <a16:creationId xmlns:a16="http://schemas.microsoft.com/office/drawing/2014/main" id="{6F17E922-C98B-7BDE-1D23-AE658567ACC8}"/>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4F0A832-8CE5-D110-5343-C59B398FC965}"/>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207133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1F7E-6FA1-2AD4-E137-13B7819606C4}"/>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5B87EC9A-C79C-B453-5CB3-B4B8C232E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B4E87F-1AB8-A067-590A-B63B99F962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AECD9A60-555E-8C5E-DCE8-157C26EC7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F6EF96-5838-095C-8B9E-08A2700379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CC6C42EA-A7E2-7151-386D-EE141FD07E93}"/>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8" name="Footer Placeholder 7">
            <a:extLst>
              <a:ext uri="{FF2B5EF4-FFF2-40B4-BE49-F238E27FC236}">
                <a16:creationId xmlns:a16="http://schemas.microsoft.com/office/drawing/2014/main" id="{05F239AA-2C13-7896-AF69-D00C0CAED2A2}"/>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7B0861F1-313D-1B36-C6DE-82EC93712105}"/>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137010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0224-5A96-582D-B7DA-2B57769CF759}"/>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AB37FB77-E033-B63D-1519-21573C7F7084}"/>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4" name="Footer Placeholder 3">
            <a:extLst>
              <a:ext uri="{FF2B5EF4-FFF2-40B4-BE49-F238E27FC236}">
                <a16:creationId xmlns:a16="http://schemas.microsoft.com/office/drawing/2014/main" id="{94238483-1362-B91B-218B-169430C8F60D}"/>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30C3EB86-D1A0-1A5D-0D23-B6F5D9BA5019}"/>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196033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CB25C-8AF2-B333-3B32-4B6476F85CFF}"/>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3" name="Footer Placeholder 2">
            <a:extLst>
              <a:ext uri="{FF2B5EF4-FFF2-40B4-BE49-F238E27FC236}">
                <a16:creationId xmlns:a16="http://schemas.microsoft.com/office/drawing/2014/main" id="{B006B126-BE95-B05E-3C36-9152987E47F7}"/>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00A5D892-7B0C-E129-E273-3CD202EC1049}"/>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96140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E270-BC56-3161-4F3B-CDE2A1084032}"/>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108FBC18-CFB4-311A-109D-25F40830DA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52602ED-0DC1-F544-0ADF-08E110F9744A}"/>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5" name="Footer Placeholder 4">
            <a:extLst>
              <a:ext uri="{FF2B5EF4-FFF2-40B4-BE49-F238E27FC236}">
                <a16:creationId xmlns:a16="http://schemas.microsoft.com/office/drawing/2014/main" id="{3D3E03F7-DEBB-BA8C-D8CD-8A20DFC8321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D1CBB5CE-410C-9EE5-80AF-A0F68B771ABD}"/>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3649677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5AF5-704E-379D-912F-4F0B4A3870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D03D6187-A3FF-B873-5CC9-68669A67E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2C8ED442-4465-A6E2-306C-A544A7CBE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3ED756-1D1F-8FAF-500E-6FB097D55AF2}"/>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6" name="Footer Placeholder 5">
            <a:extLst>
              <a:ext uri="{FF2B5EF4-FFF2-40B4-BE49-F238E27FC236}">
                <a16:creationId xmlns:a16="http://schemas.microsoft.com/office/drawing/2014/main" id="{32BA91B3-CA75-5EE7-EE84-99A72064425E}"/>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500D87F7-5F17-2566-C62A-570688FD28D5}"/>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173580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B794-AE06-32AF-A794-C877A588D9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688938A4-9CA6-AD83-70B7-F6B40000B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A11181BA-4CCB-FBAE-A64C-6472BD930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AB2D11-81FA-62F4-468E-614D4CC47603}"/>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6" name="Footer Placeholder 5">
            <a:extLst>
              <a:ext uri="{FF2B5EF4-FFF2-40B4-BE49-F238E27FC236}">
                <a16:creationId xmlns:a16="http://schemas.microsoft.com/office/drawing/2014/main" id="{7FB45C56-0781-6439-C9C9-8D73A62D22B8}"/>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52EBE0F9-2DC7-B6B3-D7B5-23A2C1CD98A8}"/>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365827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0499-2CB2-5123-9937-233FA167AB28}"/>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9A03AE01-15F5-18CF-CC22-BC699B6F03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724F655F-5F76-CB20-B2EF-27ACC7F6DC47}"/>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5" name="Footer Placeholder 4">
            <a:extLst>
              <a:ext uri="{FF2B5EF4-FFF2-40B4-BE49-F238E27FC236}">
                <a16:creationId xmlns:a16="http://schemas.microsoft.com/office/drawing/2014/main" id="{C2A25F1E-FC76-53D3-8C85-914B6D23CBA3}"/>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68A310C1-7DA2-DC36-03B0-B8D0D89F2557}"/>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33406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2A3E1-9B7D-D139-1156-58B120A69A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CB349CFC-C670-E87F-B98E-D7E6A048E8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9E42F2BF-2C48-57C4-9A4D-544C368DEDE2}"/>
              </a:ext>
            </a:extLst>
          </p:cNvPr>
          <p:cNvSpPr>
            <a:spLocks noGrp="1"/>
          </p:cNvSpPr>
          <p:nvPr>
            <p:ph type="dt" sz="half" idx="10"/>
          </p:nvPr>
        </p:nvSpPr>
        <p:spPr/>
        <p:txBody>
          <a:bodyPr/>
          <a:lstStyle/>
          <a:p>
            <a:fld id="{8E1456E5-4712-A343-8168-97E4AC0A07EA}" type="datetimeFigureOut">
              <a:rPr lang="en-ES" smtClean="0"/>
              <a:t>29/10/24</a:t>
            </a:fld>
            <a:endParaRPr lang="en-ES"/>
          </a:p>
        </p:txBody>
      </p:sp>
      <p:sp>
        <p:nvSpPr>
          <p:cNvPr id="5" name="Footer Placeholder 4">
            <a:extLst>
              <a:ext uri="{FF2B5EF4-FFF2-40B4-BE49-F238E27FC236}">
                <a16:creationId xmlns:a16="http://schemas.microsoft.com/office/drawing/2014/main" id="{6DBA201C-16B8-A1E6-189F-7114B660C059}"/>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A65001E-1A03-FC83-EEF4-891B03FB3751}"/>
              </a:ext>
            </a:extLst>
          </p:cNvPr>
          <p:cNvSpPr>
            <a:spLocks noGrp="1"/>
          </p:cNvSpPr>
          <p:nvPr>
            <p:ph type="sldNum" sz="quarter" idx="12"/>
          </p:nvPr>
        </p:nvSpPr>
        <p:spPr/>
        <p:txBody>
          <a:bodyPr/>
          <a:lstStyle/>
          <a:p>
            <a:fld id="{58283EB1-4132-5D40-9852-6F841C393772}" type="slidenum">
              <a:rPr lang="en-ES" smtClean="0"/>
              <a:t>‹#›</a:t>
            </a:fld>
            <a:endParaRPr lang="en-ES"/>
          </a:p>
        </p:txBody>
      </p:sp>
    </p:spTree>
    <p:extLst>
      <p:ext uri="{BB962C8B-B14F-4D97-AF65-F5344CB8AC3E}">
        <p14:creationId xmlns:p14="http://schemas.microsoft.com/office/powerpoint/2010/main" val="258380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0"/>
            <a:ext cx="12192000" cy="3429000"/>
          </a:xfrm>
          <a:prstGeom prst="rect">
            <a:avLst/>
          </a:prstGeom>
          <a:solidFill>
            <a:srgbClr val="00A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9" name="Rectangle 8">
            <a:extLst>
              <a:ext uri="{FF2B5EF4-FFF2-40B4-BE49-F238E27FC236}">
                <a16:creationId xmlns:a16="http://schemas.microsoft.com/office/drawing/2014/main" id="{6DA988A8-6959-24AB-102B-842C6D6F4758}"/>
              </a:ext>
            </a:extLst>
          </p:cNvPr>
          <p:cNvSpPr/>
          <p:nvPr userDrawn="1"/>
        </p:nvSpPr>
        <p:spPr>
          <a:xfrm>
            <a:off x="2212839" y="1083604"/>
            <a:ext cx="7569630" cy="5084064"/>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 name="Text Placeholder 2">
            <a:extLst>
              <a:ext uri="{FF2B5EF4-FFF2-40B4-BE49-F238E27FC236}">
                <a16:creationId xmlns:a16="http://schemas.microsoft.com/office/drawing/2014/main" id="{A3479257-D0B9-C565-5AA7-7943052C2E6C}"/>
              </a:ext>
            </a:extLst>
          </p:cNvPr>
          <p:cNvSpPr>
            <a:spLocks noGrp="1"/>
          </p:cNvSpPr>
          <p:nvPr>
            <p:ph type="body" idx="1"/>
          </p:nvPr>
        </p:nvSpPr>
        <p:spPr>
          <a:xfrm>
            <a:off x="2409531" y="5504869"/>
            <a:ext cx="7086854" cy="450430"/>
          </a:xfrm>
        </p:spPr>
        <p:txBody>
          <a:bodyPr>
            <a:normAutofit/>
          </a:bodyPr>
          <a:lstStyle>
            <a:lvl1pPr marL="0" indent="0" algn="ctr">
              <a:buNone/>
              <a:defRPr sz="12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C821DB9-4330-9B2B-863F-20FB298526B5}"/>
              </a:ext>
            </a:extLst>
          </p:cNvPr>
          <p:cNvSpPr>
            <a:spLocks noGrp="1"/>
          </p:cNvSpPr>
          <p:nvPr>
            <p:ph type="title"/>
          </p:nvPr>
        </p:nvSpPr>
        <p:spPr>
          <a:xfrm>
            <a:off x="2409531" y="1924326"/>
            <a:ext cx="7086854" cy="1838232"/>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Master title style</a:t>
            </a:r>
            <a:endParaRPr lang="en-ES"/>
          </a:p>
        </p:txBody>
      </p:sp>
    </p:spTree>
    <p:extLst>
      <p:ext uri="{BB962C8B-B14F-4D97-AF65-F5344CB8AC3E}">
        <p14:creationId xmlns:p14="http://schemas.microsoft.com/office/powerpoint/2010/main" val="229298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1B06FE-B3C9-15C3-0F2C-6C74EF348AF4}"/>
              </a:ext>
            </a:extLst>
          </p:cNvPr>
          <p:cNvSpPr/>
          <p:nvPr userDrawn="1"/>
        </p:nvSpPr>
        <p:spPr>
          <a:xfrm>
            <a:off x="0" y="4215"/>
            <a:ext cx="12192000" cy="3429000"/>
          </a:xfrm>
          <a:prstGeom prst="rect">
            <a:avLst/>
          </a:prstGeom>
          <a:solidFill>
            <a:srgbClr val="00A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9" name="Rectangle 8">
            <a:extLst>
              <a:ext uri="{FF2B5EF4-FFF2-40B4-BE49-F238E27FC236}">
                <a16:creationId xmlns:a16="http://schemas.microsoft.com/office/drawing/2014/main" id="{6DA988A8-6959-24AB-102B-842C6D6F4758}"/>
              </a:ext>
            </a:extLst>
          </p:cNvPr>
          <p:cNvSpPr/>
          <p:nvPr userDrawn="1"/>
        </p:nvSpPr>
        <p:spPr>
          <a:xfrm>
            <a:off x="2212839" y="1083604"/>
            <a:ext cx="7569630" cy="5084064"/>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 name="Text Placeholder 2">
            <a:extLst>
              <a:ext uri="{FF2B5EF4-FFF2-40B4-BE49-F238E27FC236}">
                <a16:creationId xmlns:a16="http://schemas.microsoft.com/office/drawing/2014/main" id="{A3479257-D0B9-C565-5AA7-7943052C2E6C}"/>
              </a:ext>
            </a:extLst>
          </p:cNvPr>
          <p:cNvSpPr>
            <a:spLocks noGrp="1"/>
          </p:cNvSpPr>
          <p:nvPr>
            <p:ph type="body" idx="1"/>
          </p:nvPr>
        </p:nvSpPr>
        <p:spPr>
          <a:xfrm>
            <a:off x="4934463" y="5504869"/>
            <a:ext cx="4561921" cy="450430"/>
          </a:xfrm>
        </p:spPr>
        <p:txBody>
          <a:bodyPr>
            <a:normAutofit/>
          </a:bodyPr>
          <a:lstStyle>
            <a:lvl1pPr marL="0" indent="0" algn="ctr">
              <a:buNone/>
              <a:defRPr sz="12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C821DB9-4330-9B2B-863F-20FB298526B5}"/>
              </a:ext>
            </a:extLst>
          </p:cNvPr>
          <p:cNvSpPr>
            <a:spLocks noGrp="1"/>
          </p:cNvSpPr>
          <p:nvPr>
            <p:ph type="title"/>
          </p:nvPr>
        </p:nvSpPr>
        <p:spPr>
          <a:xfrm>
            <a:off x="4934465" y="1924326"/>
            <a:ext cx="4561920" cy="1838232"/>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Master title style</a:t>
            </a:r>
            <a:endParaRPr lang="en-ES"/>
          </a:p>
        </p:txBody>
      </p:sp>
      <p:sp>
        <p:nvSpPr>
          <p:cNvPr id="10" name="Picture Placeholder 9">
            <a:extLst>
              <a:ext uri="{FF2B5EF4-FFF2-40B4-BE49-F238E27FC236}">
                <a16:creationId xmlns:a16="http://schemas.microsoft.com/office/drawing/2014/main" id="{1F4E33D6-01F8-18F7-A454-E94A1040E1F8}"/>
              </a:ext>
            </a:extLst>
          </p:cNvPr>
          <p:cNvSpPr>
            <a:spLocks noGrp="1"/>
          </p:cNvSpPr>
          <p:nvPr>
            <p:ph type="pic" sz="quarter" idx="11"/>
          </p:nvPr>
        </p:nvSpPr>
        <p:spPr>
          <a:xfrm>
            <a:off x="2213153" y="1083604"/>
            <a:ext cx="2435225" cy="5084064"/>
          </a:xfrm>
        </p:spPr>
        <p:txBody>
          <a:bodyPr/>
          <a:lstStyle>
            <a:lvl1pPr marL="0" indent="0">
              <a:buNone/>
              <a:defRPr/>
            </a:lvl1pPr>
          </a:lstStyle>
          <a:p>
            <a:endParaRPr lang="en-ES"/>
          </a:p>
        </p:txBody>
      </p:sp>
    </p:spTree>
    <p:extLst>
      <p:ext uri="{BB962C8B-B14F-4D97-AF65-F5344CB8AC3E}">
        <p14:creationId xmlns:p14="http://schemas.microsoft.com/office/powerpoint/2010/main" val="177681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7614BCE-2EC5-442D-0109-CB89DBB95E8D}"/>
              </a:ext>
            </a:extLst>
          </p:cNvPr>
          <p:cNvPicPr>
            <a:picLocks noChangeAspect="1"/>
          </p:cNvPicPr>
          <p:nvPr userDrawn="1"/>
        </p:nvPicPr>
        <p:blipFill>
          <a:blip r:embed="rId2"/>
          <a:stretch>
            <a:fillRect/>
          </a:stretch>
        </p:blipFill>
        <p:spPr>
          <a:xfrm>
            <a:off x="0" y="-19965"/>
            <a:ext cx="12192000" cy="7101129"/>
          </a:xfrm>
          <a:prstGeom prst="rect">
            <a:avLst/>
          </a:prstGeom>
        </p:spPr>
      </p:pic>
      <p:sp>
        <p:nvSpPr>
          <p:cNvPr id="11" name="Rectangle 10">
            <a:extLst>
              <a:ext uri="{FF2B5EF4-FFF2-40B4-BE49-F238E27FC236}">
                <a16:creationId xmlns:a16="http://schemas.microsoft.com/office/drawing/2014/main" id="{A78E652A-2C77-DF35-5CFD-FA847B6AA614}"/>
              </a:ext>
            </a:extLst>
          </p:cNvPr>
          <p:cNvSpPr/>
          <p:nvPr userDrawn="1"/>
        </p:nvSpPr>
        <p:spPr>
          <a:xfrm>
            <a:off x="404173" y="1730503"/>
            <a:ext cx="7482527" cy="4889334"/>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2" name="Title 1">
            <a:extLst>
              <a:ext uri="{FF2B5EF4-FFF2-40B4-BE49-F238E27FC236}">
                <a16:creationId xmlns:a16="http://schemas.microsoft.com/office/drawing/2014/main" id="{91930BF1-7A62-AE0B-3720-0541F94A6A84}"/>
              </a:ext>
            </a:extLst>
          </p:cNvPr>
          <p:cNvSpPr>
            <a:spLocks noGrp="1"/>
          </p:cNvSpPr>
          <p:nvPr>
            <p:ph type="title"/>
          </p:nvPr>
        </p:nvSpPr>
        <p:spPr>
          <a:xfrm>
            <a:off x="671371" y="2111503"/>
            <a:ext cx="6910529" cy="1054991"/>
          </a:xfrm>
        </p:spPr>
        <p:txBody>
          <a:bodyPr anchor="b">
            <a:normAutofit/>
          </a:bodyPr>
          <a:lstStyle>
            <a:lvl1pPr algn="l">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sp>
        <p:nvSpPr>
          <p:cNvPr id="13" name="Content Placeholder 2">
            <a:extLst>
              <a:ext uri="{FF2B5EF4-FFF2-40B4-BE49-F238E27FC236}">
                <a16:creationId xmlns:a16="http://schemas.microsoft.com/office/drawing/2014/main" id="{90C620B2-9935-E7A9-032B-3428C37A33FB}"/>
              </a:ext>
            </a:extLst>
          </p:cNvPr>
          <p:cNvSpPr>
            <a:spLocks noGrp="1"/>
          </p:cNvSpPr>
          <p:nvPr>
            <p:ph idx="10"/>
          </p:nvPr>
        </p:nvSpPr>
        <p:spPr>
          <a:xfrm>
            <a:off x="671371" y="3492500"/>
            <a:ext cx="6910529" cy="2857500"/>
          </a:xfrm>
        </p:spPr>
        <p:txBody>
          <a:bodyPr>
            <a:normAutofit/>
          </a:bodyPr>
          <a:lstStyle>
            <a:lvl1pPr>
              <a:lnSpc>
                <a:spcPct val="150000"/>
              </a:lnSpc>
              <a:defRPr sz="1600" b="0" i="0">
                <a:latin typeface="Helvetica" pitchFamily="2" charset="0"/>
                <a:ea typeface="Helvetica Neue" panose="02000503000000020004" pitchFamily="2" charset="0"/>
                <a:cs typeface="Helvetica Neue" panose="02000503000000020004" pitchFamily="2" charset="0"/>
              </a:defRPr>
            </a:lvl1pPr>
            <a:lvl2pPr>
              <a:lnSpc>
                <a:spcPct val="150000"/>
              </a:lnSpc>
              <a:defRPr sz="1600" b="0" i="0">
                <a:latin typeface="Helvetica" pitchFamily="2" charset="0"/>
                <a:ea typeface="Helvetica Neue" panose="02000503000000020004" pitchFamily="2" charset="0"/>
                <a:cs typeface="Helvetica Neue" panose="02000503000000020004" pitchFamily="2" charset="0"/>
              </a:defRPr>
            </a:lvl2pPr>
            <a:lvl3pPr>
              <a:lnSpc>
                <a:spcPct val="150000"/>
              </a:lnSpc>
              <a:defRPr sz="1600" b="0" i="0">
                <a:latin typeface="Helvetica"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05797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8E652A-2C77-DF35-5CFD-FA847B6AA614}"/>
              </a:ext>
            </a:extLst>
          </p:cNvPr>
          <p:cNvSpPr/>
          <p:nvPr userDrawn="1"/>
        </p:nvSpPr>
        <p:spPr>
          <a:xfrm>
            <a:off x="404173" y="1730503"/>
            <a:ext cx="7482527" cy="4889334"/>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2" name="Title 1">
            <a:extLst>
              <a:ext uri="{FF2B5EF4-FFF2-40B4-BE49-F238E27FC236}">
                <a16:creationId xmlns:a16="http://schemas.microsoft.com/office/drawing/2014/main" id="{91930BF1-7A62-AE0B-3720-0541F94A6A84}"/>
              </a:ext>
            </a:extLst>
          </p:cNvPr>
          <p:cNvSpPr>
            <a:spLocks noGrp="1"/>
          </p:cNvSpPr>
          <p:nvPr>
            <p:ph type="title"/>
          </p:nvPr>
        </p:nvSpPr>
        <p:spPr>
          <a:xfrm>
            <a:off x="671371" y="2111503"/>
            <a:ext cx="6910529" cy="1054991"/>
          </a:xfrm>
        </p:spPr>
        <p:txBody>
          <a:bodyPr anchor="b">
            <a:normAutofit/>
          </a:bodyPr>
          <a:lstStyle>
            <a:lvl1pPr algn="l">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sp>
        <p:nvSpPr>
          <p:cNvPr id="13" name="Content Placeholder 2">
            <a:extLst>
              <a:ext uri="{FF2B5EF4-FFF2-40B4-BE49-F238E27FC236}">
                <a16:creationId xmlns:a16="http://schemas.microsoft.com/office/drawing/2014/main" id="{90C620B2-9935-E7A9-032B-3428C37A33FB}"/>
              </a:ext>
            </a:extLst>
          </p:cNvPr>
          <p:cNvSpPr>
            <a:spLocks noGrp="1"/>
          </p:cNvSpPr>
          <p:nvPr>
            <p:ph idx="10"/>
          </p:nvPr>
        </p:nvSpPr>
        <p:spPr>
          <a:xfrm>
            <a:off x="671371" y="3492500"/>
            <a:ext cx="6910529" cy="2857500"/>
          </a:xfrm>
        </p:spPr>
        <p:txBody>
          <a:bodyPr>
            <a:normAutofit/>
          </a:bodyPr>
          <a:lstStyle>
            <a:lvl1pPr>
              <a:lnSpc>
                <a:spcPct val="150000"/>
              </a:lnSpc>
              <a:defRPr sz="1600" b="0" i="0">
                <a:latin typeface="Helvetica" pitchFamily="2" charset="0"/>
                <a:ea typeface="Helvetica Neue" panose="02000503000000020004" pitchFamily="2" charset="0"/>
                <a:cs typeface="Helvetica Neue" panose="02000503000000020004" pitchFamily="2" charset="0"/>
              </a:defRPr>
            </a:lvl1pPr>
            <a:lvl2pPr>
              <a:lnSpc>
                <a:spcPct val="150000"/>
              </a:lnSpc>
              <a:defRPr sz="1600" b="0" i="0">
                <a:latin typeface="Helvetica" pitchFamily="2" charset="0"/>
                <a:ea typeface="Helvetica Neue" panose="02000503000000020004" pitchFamily="2" charset="0"/>
                <a:cs typeface="Helvetica Neue" panose="02000503000000020004" pitchFamily="2" charset="0"/>
              </a:defRPr>
            </a:lvl2pPr>
            <a:lvl3pPr>
              <a:lnSpc>
                <a:spcPct val="150000"/>
              </a:lnSpc>
              <a:defRPr sz="1600" b="0" i="0">
                <a:latin typeface="Helvetica"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pic>
        <p:nvPicPr>
          <p:cNvPr id="5" name="Picture 4">
            <a:extLst>
              <a:ext uri="{FF2B5EF4-FFF2-40B4-BE49-F238E27FC236}">
                <a16:creationId xmlns:a16="http://schemas.microsoft.com/office/drawing/2014/main" id="{ACA02BF3-A22D-9057-25DA-DC74FF2B2529}"/>
              </a:ext>
            </a:extLst>
          </p:cNvPr>
          <p:cNvPicPr>
            <a:picLocks noChangeAspect="1"/>
          </p:cNvPicPr>
          <p:nvPr userDrawn="1"/>
        </p:nvPicPr>
        <p:blipFill>
          <a:blip r:embed="rId2"/>
          <a:stretch>
            <a:fillRect/>
          </a:stretch>
        </p:blipFill>
        <p:spPr>
          <a:xfrm>
            <a:off x="0" y="-1"/>
            <a:ext cx="12192000" cy="7101129"/>
          </a:xfrm>
          <a:prstGeom prst="rect">
            <a:avLst/>
          </a:prstGeom>
        </p:spPr>
      </p:pic>
    </p:spTree>
    <p:extLst>
      <p:ext uri="{BB962C8B-B14F-4D97-AF65-F5344CB8AC3E}">
        <p14:creationId xmlns:p14="http://schemas.microsoft.com/office/powerpoint/2010/main" val="389948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9F894-9385-4B61-E11C-63648E5EBD61}"/>
              </a:ext>
            </a:extLst>
          </p:cNvPr>
          <p:cNvPicPr>
            <a:picLocks noChangeAspect="1"/>
          </p:cNvPicPr>
          <p:nvPr userDrawn="1"/>
        </p:nvPicPr>
        <p:blipFill>
          <a:blip r:embed="rId2"/>
          <a:srcRect b="32249"/>
          <a:stretch/>
        </p:blipFill>
        <p:spPr>
          <a:xfrm>
            <a:off x="0" y="0"/>
            <a:ext cx="12293600" cy="3922042"/>
          </a:xfrm>
          <a:prstGeom prst="rect">
            <a:avLst/>
          </a:prstGeom>
        </p:spPr>
      </p:pic>
      <p:sp>
        <p:nvSpPr>
          <p:cNvPr id="9" name="Rectangle 8">
            <a:extLst>
              <a:ext uri="{FF2B5EF4-FFF2-40B4-BE49-F238E27FC236}">
                <a16:creationId xmlns:a16="http://schemas.microsoft.com/office/drawing/2014/main" id="{6DA988A8-6959-24AB-102B-842C6D6F4758}"/>
              </a:ext>
            </a:extLst>
          </p:cNvPr>
          <p:cNvSpPr/>
          <p:nvPr userDrawn="1"/>
        </p:nvSpPr>
        <p:spPr>
          <a:xfrm>
            <a:off x="950273" y="1803400"/>
            <a:ext cx="10291453" cy="4508334"/>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6" name="Title 1">
            <a:extLst>
              <a:ext uri="{FF2B5EF4-FFF2-40B4-BE49-F238E27FC236}">
                <a16:creationId xmlns:a16="http://schemas.microsoft.com/office/drawing/2014/main" id="{0211A75A-8645-3FF9-5D57-373517A059DD}"/>
              </a:ext>
            </a:extLst>
          </p:cNvPr>
          <p:cNvSpPr>
            <a:spLocks noGrp="1"/>
          </p:cNvSpPr>
          <p:nvPr>
            <p:ph type="title"/>
          </p:nvPr>
        </p:nvSpPr>
        <p:spPr>
          <a:xfrm>
            <a:off x="1217471" y="1803400"/>
            <a:ext cx="9649834" cy="1054991"/>
          </a:xfrm>
        </p:spPr>
        <p:txBody>
          <a:bodyPr anchor="b">
            <a:normAutofit/>
          </a:bodyPr>
          <a:lstStyle>
            <a:lvl1pPr algn="l">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sp>
        <p:nvSpPr>
          <p:cNvPr id="2" name="Content Placeholder 2">
            <a:extLst>
              <a:ext uri="{FF2B5EF4-FFF2-40B4-BE49-F238E27FC236}">
                <a16:creationId xmlns:a16="http://schemas.microsoft.com/office/drawing/2014/main" id="{D37035C4-A774-EFA2-3767-3A6CCC0C40F2}"/>
              </a:ext>
            </a:extLst>
          </p:cNvPr>
          <p:cNvSpPr>
            <a:spLocks noGrp="1"/>
          </p:cNvSpPr>
          <p:nvPr>
            <p:ph idx="10"/>
          </p:nvPr>
        </p:nvSpPr>
        <p:spPr>
          <a:xfrm>
            <a:off x="1217471" y="3184397"/>
            <a:ext cx="9649834" cy="3935400"/>
          </a:xfrm>
        </p:spPr>
        <p:txBody>
          <a:bodyPr/>
          <a:lstStyle>
            <a:lvl1pPr>
              <a:lnSpc>
                <a:spcPct val="100000"/>
              </a:lnSpc>
              <a:defRPr sz="1500" b="0" i="0">
                <a:latin typeface="Helvetica Neue" panose="02000503000000020004" pitchFamily="2" charset="0"/>
                <a:ea typeface="Helvetica Neue" panose="02000503000000020004" pitchFamily="2" charset="0"/>
                <a:cs typeface="Helvetica Neue" panose="02000503000000020004" pitchFamily="2" charset="0"/>
              </a:defRPr>
            </a:lvl1pPr>
            <a:lvl2pPr>
              <a:defRPr sz="1300" b="0" i="0">
                <a:latin typeface="Helvetica Neue" panose="02000503000000020004" pitchFamily="2" charset="0"/>
                <a:ea typeface="Helvetica Neue" panose="02000503000000020004" pitchFamily="2" charset="0"/>
                <a:cs typeface="Helvetica Neue" panose="02000503000000020004" pitchFamily="2" charset="0"/>
              </a:defRPr>
            </a:lvl2pPr>
            <a:lvl3pPr>
              <a:defRPr sz="1200" b="0" i="0">
                <a:latin typeface="Helvetica Neue" panose="02000503000000020004"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53666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F94E2-0B08-2131-137F-8846FA82E956}"/>
              </a:ext>
            </a:extLst>
          </p:cNvPr>
          <p:cNvPicPr>
            <a:picLocks noChangeAspect="1"/>
          </p:cNvPicPr>
          <p:nvPr userDrawn="1"/>
        </p:nvPicPr>
        <p:blipFill>
          <a:blip r:embed="rId2"/>
          <a:stretch>
            <a:fillRect/>
          </a:stretch>
        </p:blipFill>
        <p:spPr>
          <a:xfrm>
            <a:off x="0" y="-1386007"/>
            <a:ext cx="12306300" cy="5794905"/>
          </a:xfrm>
          <a:prstGeom prst="rect">
            <a:avLst/>
          </a:prstGeom>
        </p:spPr>
      </p:pic>
      <p:sp>
        <p:nvSpPr>
          <p:cNvPr id="9" name="Rectangle 8">
            <a:extLst>
              <a:ext uri="{FF2B5EF4-FFF2-40B4-BE49-F238E27FC236}">
                <a16:creationId xmlns:a16="http://schemas.microsoft.com/office/drawing/2014/main" id="{6DA988A8-6959-24AB-102B-842C6D6F4758}"/>
              </a:ext>
            </a:extLst>
          </p:cNvPr>
          <p:cNvSpPr/>
          <p:nvPr userDrawn="1"/>
        </p:nvSpPr>
        <p:spPr>
          <a:xfrm>
            <a:off x="950273" y="1803400"/>
            <a:ext cx="10291453" cy="4508334"/>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6" name="Title 1">
            <a:extLst>
              <a:ext uri="{FF2B5EF4-FFF2-40B4-BE49-F238E27FC236}">
                <a16:creationId xmlns:a16="http://schemas.microsoft.com/office/drawing/2014/main" id="{0211A75A-8645-3FF9-5D57-373517A059DD}"/>
              </a:ext>
            </a:extLst>
          </p:cNvPr>
          <p:cNvSpPr>
            <a:spLocks noGrp="1"/>
          </p:cNvSpPr>
          <p:nvPr>
            <p:ph type="title"/>
          </p:nvPr>
        </p:nvSpPr>
        <p:spPr>
          <a:xfrm>
            <a:off x="1217471" y="1803400"/>
            <a:ext cx="9649834" cy="1054991"/>
          </a:xfrm>
        </p:spPr>
        <p:txBody>
          <a:bodyPr anchor="b">
            <a:normAutofit/>
          </a:bodyPr>
          <a:lstStyle>
            <a:lvl1pPr algn="l">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sp>
        <p:nvSpPr>
          <p:cNvPr id="2" name="Content Placeholder 2">
            <a:extLst>
              <a:ext uri="{FF2B5EF4-FFF2-40B4-BE49-F238E27FC236}">
                <a16:creationId xmlns:a16="http://schemas.microsoft.com/office/drawing/2014/main" id="{D37035C4-A774-EFA2-3767-3A6CCC0C40F2}"/>
              </a:ext>
            </a:extLst>
          </p:cNvPr>
          <p:cNvSpPr>
            <a:spLocks noGrp="1"/>
          </p:cNvSpPr>
          <p:nvPr>
            <p:ph idx="10"/>
          </p:nvPr>
        </p:nvSpPr>
        <p:spPr>
          <a:xfrm>
            <a:off x="1217471" y="3184397"/>
            <a:ext cx="9649834" cy="3935400"/>
          </a:xfrm>
        </p:spPr>
        <p:txBody>
          <a:bodyPr/>
          <a:lstStyle>
            <a:lvl1pPr>
              <a:lnSpc>
                <a:spcPct val="100000"/>
              </a:lnSpc>
              <a:defRPr sz="1500" b="0" i="0">
                <a:latin typeface="Helvetica Neue" panose="02000503000000020004" pitchFamily="2" charset="0"/>
                <a:ea typeface="Helvetica Neue" panose="02000503000000020004" pitchFamily="2" charset="0"/>
                <a:cs typeface="Helvetica Neue" panose="02000503000000020004" pitchFamily="2" charset="0"/>
              </a:defRPr>
            </a:lvl1pPr>
            <a:lvl2pPr>
              <a:defRPr sz="1300" b="0" i="0">
                <a:latin typeface="Helvetica Neue" panose="02000503000000020004" pitchFamily="2" charset="0"/>
                <a:ea typeface="Helvetica Neue" panose="02000503000000020004" pitchFamily="2" charset="0"/>
                <a:cs typeface="Helvetica Neue" panose="02000503000000020004" pitchFamily="2" charset="0"/>
              </a:defRPr>
            </a:lvl2pPr>
            <a:lvl3pPr>
              <a:defRPr sz="1200" b="0" i="0">
                <a:latin typeface="Helvetica Neue" panose="02000503000000020004"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94549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B9A24178-E0CD-E4C0-D4E3-53E35061A382}"/>
              </a:ext>
            </a:extLst>
          </p:cNvPr>
          <p:cNvSpPr>
            <a:spLocks noGrp="1"/>
          </p:cNvSpPr>
          <p:nvPr>
            <p:ph type="pic" sz="quarter" idx="11"/>
          </p:nvPr>
        </p:nvSpPr>
        <p:spPr>
          <a:xfrm>
            <a:off x="0" y="0"/>
            <a:ext cx="4102100" cy="6858000"/>
          </a:xfrm>
          <a:solidFill>
            <a:schemeClr val="bg1">
              <a:lumMod val="95000"/>
            </a:schemeClr>
          </a:solidFill>
        </p:spPr>
        <p:txBody>
          <a:bodyPr/>
          <a:lstStyle>
            <a:lvl1pPr marL="0" indent="0">
              <a:buNone/>
              <a:defRPr/>
            </a:lvl1pPr>
          </a:lstStyle>
          <a:p>
            <a:endParaRPr lang="en-ES"/>
          </a:p>
        </p:txBody>
      </p:sp>
      <p:sp>
        <p:nvSpPr>
          <p:cNvPr id="4" name="Rectangle 3">
            <a:extLst>
              <a:ext uri="{FF2B5EF4-FFF2-40B4-BE49-F238E27FC236}">
                <a16:creationId xmlns:a16="http://schemas.microsoft.com/office/drawing/2014/main" id="{898C9CB0-CB7E-E94C-B8F8-4887D9800E5C}"/>
              </a:ext>
            </a:extLst>
          </p:cNvPr>
          <p:cNvSpPr/>
          <p:nvPr userDrawn="1"/>
        </p:nvSpPr>
        <p:spPr>
          <a:xfrm>
            <a:off x="3378200" y="610837"/>
            <a:ext cx="8356600" cy="5765470"/>
          </a:xfrm>
          <a:prstGeom prst="rect">
            <a:avLst/>
          </a:prstGeom>
          <a:solidFill>
            <a:schemeClr val="bg1"/>
          </a:solidFill>
          <a:ln>
            <a:noFill/>
          </a:ln>
          <a:effectLst>
            <a:outerShdw blurRad="485489"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Content Placeholder 2">
            <a:extLst>
              <a:ext uri="{FF2B5EF4-FFF2-40B4-BE49-F238E27FC236}">
                <a16:creationId xmlns:a16="http://schemas.microsoft.com/office/drawing/2014/main" id="{3000D664-3E4B-9494-A57B-CF012D40CE4F}"/>
              </a:ext>
            </a:extLst>
          </p:cNvPr>
          <p:cNvSpPr>
            <a:spLocks noGrp="1"/>
          </p:cNvSpPr>
          <p:nvPr>
            <p:ph idx="1"/>
          </p:nvPr>
        </p:nvSpPr>
        <p:spPr>
          <a:xfrm>
            <a:off x="3821490" y="2338635"/>
            <a:ext cx="7487615" cy="3672419"/>
          </a:xfrm>
        </p:spPr>
        <p:txBody>
          <a:bodyPr/>
          <a:lstStyle>
            <a:lvl1pPr>
              <a:lnSpc>
                <a:spcPct val="100000"/>
              </a:lnSpc>
              <a:defRPr sz="1500" b="0" i="0">
                <a:latin typeface="Helvetica Neue" panose="02000503000000020004" pitchFamily="2" charset="0"/>
                <a:ea typeface="Helvetica Neue" panose="02000503000000020004" pitchFamily="2" charset="0"/>
                <a:cs typeface="Helvetica Neue" panose="02000503000000020004" pitchFamily="2" charset="0"/>
              </a:defRPr>
            </a:lvl1pPr>
            <a:lvl2pPr>
              <a:defRPr sz="1300" b="0" i="0">
                <a:latin typeface="Helvetica Neue" panose="02000503000000020004" pitchFamily="2" charset="0"/>
                <a:ea typeface="Helvetica Neue" panose="02000503000000020004" pitchFamily="2" charset="0"/>
                <a:cs typeface="Helvetica Neue" panose="02000503000000020004" pitchFamily="2" charset="0"/>
              </a:defRPr>
            </a:lvl2pPr>
            <a:lvl3pPr>
              <a:defRPr sz="1200" b="0" i="0">
                <a:latin typeface="Helvetica Neue" panose="02000503000000020004" pitchFamily="2" charset="0"/>
                <a:ea typeface="Helvetica Neue" panose="02000503000000020004" pitchFamily="2" charset="0"/>
                <a:cs typeface="Helvetica Neue" panose="02000503000000020004" pitchFamily="2" charset="0"/>
              </a:defRPr>
            </a:lvl3pPr>
          </a:lstStyle>
          <a:p>
            <a:pPr lvl="0"/>
            <a:r>
              <a:rPr lang="en-GB"/>
              <a:t>Click to edit Master text styles</a:t>
            </a:r>
          </a:p>
          <a:p>
            <a:pPr lvl="1"/>
            <a:r>
              <a:rPr lang="en-GB"/>
              <a:t>Second level</a:t>
            </a:r>
          </a:p>
          <a:p>
            <a:pPr lvl="2"/>
            <a:r>
              <a:rPr lang="en-GB"/>
              <a:t>Third level</a:t>
            </a:r>
          </a:p>
        </p:txBody>
      </p:sp>
      <p:sp>
        <p:nvSpPr>
          <p:cNvPr id="10" name="Title 1">
            <a:extLst>
              <a:ext uri="{FF2B5EF4-FFF2-40B4-BE49-F238E27FC236}">
                <a16:creationId xmlns:a16="http://schemas.microsoft.com/office/drawing/2014/main" id="{170D468E-0B23-3E80-E4D6-7F96D084978E}"/>
              </a:ext>
            </a:extLst>
          </p:cNvPr>
          <p:cNvSpPr>
            <a:spLocks noGrp="1"/>
          </p:cNvSpPr>
          <p:nvPr>
            <p:ph type="title"/>
          </p:nvPr>
        </p:nvSpPr>
        <p:spPr>
          <a:xfrm>
            <a:off x="358293" y="753893"/>
            <a:ext cx="3362808" cy="1054991"/>
          </a:xfrm>
        </p:spPr>
        <p:txBody>
          <a:bodyPr anchor="b">
            <a:normAutofit/>
          </a:bodyPr>
          <a:lstStyle>
            <a:lvl1pPr algn="ctr">
              <a:defRPr sz="3000" b="1" i="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ES"/>
          </a:p>
        </p:txBody>
      </p:sp>
      <p:pic>
        <p:nvPicPr>
          <p:cNvPr id="8" name="Picture 7" descr="A white circles on a black background&#10;&#10;Description automatically generated with low confidence">
            <a:extLst>
              <a:ext uri="{FF2B5EF4-FFF2-40B4-BE49-F238E27FC236}">
                <a16:creationId xmlns:a16="http://schemas.microsoft.com/office/drawing/2014/main" id="{1A974D6B-B253-A036-F6F8-982EA363125B}"/>
              </a:ext>
            </a:extLst>
          </p:cNvPr>
          <p:cNvPicPr>
            <a:picLocks noChangeAspect="1"/>
          </p:cNvPicPr>
          <p:nvPr userDrawn="1"/>
        </p:nvPicPr>
        <p:blipFill>
          <a:blip r:embed="rId2" cstate="screen">
            <a:alphaModFix amt="55000"/>
            <a:extLst>
              <a:ext uri="{28A0092B-C50C-407E-A947-70E740481C1C}">
                <a14:useLocalDpi xmlns:a14="http://schemas.microsoft.com/office/drawing/2010/main"/>
              </a:ext>
            </a:extLst>
          </a:blip>
          <a:stretch>
            <a:fillRect/>
          </a:stretch>
        </p:blipFill>
        <p:spPr>
          <a:xfrm>
            <a:off x="123207" y="6219994"/>
            <a:ext cx="448294" cy="529029"/>
          </a:xfrm>
          <a:prstGeom prst="rect">
            <a:avLst/>
          </a:prstGeom>
        </p:spPr>
      </p:pic>
    </p:spTree>
    <p:extLst>
      <p:ext uri="{BB962C8B-B14F-4D97-AF65-F5344CB8AC3E}">
        <p14:creationId xmlns:p14="http://schemas.microsoft.com/office/powerpoint/2010/main" val="54818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8915-C610-ECF0-36D0-9126038BA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AD227042-F6D0-A12A-41E9-4B44E6BE9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B239A2D-9C08-0807-4EEC-9E57EA3C0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456E5-4712-A343-8168-97E4AC0A07EA}" type="datetimeFigureOut">
              <a:rPr lang="en-ES" smtClean="0"/>
              <a:t>29/10/24</a:t>
            </a:fld>
            <a:endParaRPr lang="en-ES"/>
          </a:p>
        </p:txBody>
      </p:sp>
      <p:sp>
        <p:nvSpPr>
          <p:cNvPr id="5" name="Footer Placeholder 4">
            <a:extLst>
              <a:ext uri="{FF2B5EF4-FFF2-40B4-BE49-F238E27FC236}">
                <a16:creationId xmlns:a16="http://schemas.microsoft.com/office/drawing/2014/main" id="{024484CC-1257-D11C-1C22-701310885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D6EF7CCC-4C68-E87B-E551-DE3B138F5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83EB1-4132-5D40-9852-6F841C393772}" type="slidenum">
              <a:rPr lang="en-ES" smtClean="0"/>
              <a:t>‹#›</a:t>
            </a:fld>
            <a:endParaRPr lang="en-ES"/>
          </a:p>
        </p:txBody>
      </p:sp>
    </p:spTree>
    <p:extLst>
      <p:ext uri="{BB962C8B-B14F-4D97-AF65-F5344CB8AC3E}">
        <p14:creationId xmlns:p14="http://schemas.microsoft.com/office/powerpoint/2010/main" val="46410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6" r:id="rId4"/>
    <p:sldLayoutId id="2147483664" r:id="rId5"/>
    <p:sldLayoutId id="2147483673" r:id="rId6"/>
    <p:sldLayoutId id="2147483671" r:id="rId7"/>
    <p:sldLayoutId id="2147483672" r:id="rId8"/>
    <p:sldLayoutId id="2147483667" r:id="rId9"/>
    <p:sldLayoutId id="2147483661" r:id="rId10"/>
    <p:sldLayoutId id="2147483662" r:id="rId11"/>
    <p:sldLayoutId id="2147483665" r:id="rId12"/>
    <p:sldLayoutId id="2147483669" r:id="rId13"/>
    <p:sldLayoutId id="2147483674" r:id="rId14"/>
    <p:sldLayoutId id="2147483670"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jp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141B7-7EFC-D6ED-20F4-41E59C7C87A6}"/>
              </a:ext>
            </a:extLst>
          </p:cNvPr>
          <p:cNvSpPr>
            <a:spLocks noGrp="1"/>
          </p:cNvSpPr>
          <p:nvPr>
            <p:ph type="body" idx="4294967295"/>
          </p:nvPr>
        </p:nvSpPr>
        <p:spPr>
          <a:xfrm>
            <a:off x="3559861" y="6247455"/>
            <a:ext cx="5376862" cy="449262"/>
          </a:xfrm>
        </p:spPr>
        <p:txBody>
          <a:bodyPr>
            <a:noAutofit/>
          </a:bodyPr>
          <a:lstStyle/>
          <a:p>
            <a:pPr marL="0" indent="0" algn="l">
              <a:buNone/>
            </a:pPr>
            <a:r>
              <a:rPr lang="en-ES" sz="1200">
                <a:solidFill>
                  <a:schemeClr val="tx1"/>
                </a:solidFill>
                <a:latin typeface="Helvetica" pitchFamily="2" charset="0"/>
              </a:rPr>
              <a:t>KATSE TULEVAISUUTEEN.   |    THINK FUTURE. </a:t>
            </a:r>
          </a:p>
        </p:txBody>
      </p:sp>
      <p:sp>
        <p:nvSpPr>
          <p:cNvPr id="3" name="Title 2">
            <a:extLst>
              <a:ext uri="{FF2B5EF4-FFF2-40B4-BE49-F238E27FC236}">
                <a16:creationId xmlns:a16="http://schemas.microsoft.com/office/drawing/2014/main" id="{29404639-AF3D-133E-39F5-D9A8123747C0}"/>
              </a:ext>
            </a:extLst>
          </p:cNvPr>
          <p:cNvSpPr>
            <a:spLocks noGrp="1"/>
          </p:cNvSpPr>
          <p:nvPr>
            <p:ph type="title" idx="4294967295"/>
          </p:nvPr>
        </p:nvSpPr>
        <p:spPr>
          <a:xfrm>
            <a:off x="3547161" y="5556098"/>
            <a:ext cx="7299325" cy="692302"/>
          </a:xfrm>
        </p:spPr>
        <p:txBody>
          <a:bodyPr anchor="ctr">
            <a:normAutofit/>
          </a:bodyPr>
          <a:lstStyle/>
          <a:p>
            <a:pPr algn="l"/>
            <a:r>
              <a:rPr lang="en-ES" sz="4000" b="1">
                <a:solidFill>
                  <a:schemeClr val="tx1"/>
                </a:solidFill>
                <a:latin typeface="Helvetica" pitchFamily="2" charset="0"/>
              </a:rPr>
              <a:t>Our SAMK strategy</a:t>
            </a:r>
          </a:p>
        </p:txBody>
      </p:sp>
      <p:pic>
        <p:nvPicPr>
          <p:cNvPr id="7" name="Picture 6" descr="A logo with blue dots and black text&#10;&#10;Description automatically generated">
            <a:extLst>
              <a:ext uri="{FF2B5EF4-FFF2-40B4-BE49-F238E27FC236}">
                <a16:creationId xmlns:a16="http://schemas.microsoft.com/office/drawing/2014/main" id="{48EC788B-6BFF-D363-28B5-29472753C22A}"/>
              </a:ext>
            </a:extLst>
          </p:cNvPr>
          <p:cNvPicPr>
            <a:picLocks noChangeAspect="1"/>
          </p:cNvPicPr>
          <p:nvPr/>
        </p:nvPicPr>
        <p:blipFill>
          <a:blip r:embed="rId3"/>
          <a:stretch>
            <a:fillRect/>
          </a:stretch>
        </p:blipFill>
        <p:spPr>
          <a:xfrm>
            <a:off x="829149" y="5407528"/>
            <a:ext cx="1903801" cy="1169182"/>
          </a:xfrm>
          <a:prstGeom prst="rect">
            <a:avLst/>
          </a:prstGeom>
        </p:spPr>
      </p:pic>
      <p:cxnSp>
        <p:nvCxnSpPr>
          <p:cNvPr id="11" name="Straight Connector 10">
            <a:extLst>
              <a:ext uri="{FF2B5EF4-FFF2-40B4-BE49-F238E27FC236}">
                <a16:creationId xmlns:a16="http://schemas.microsoft.com/office/drawing/2014/main" id="{EC227964-5094-1B12-60C2-B7E52B5C113E}"/>
              </a:ext>
            </a:extLst>
          </p:cNvPr>
          <p:cNvCxnSpPr>
            <a:cxnSpLocks/>
          </p:cNvCxnSpPr>
          <p:nvPr/>
        </p:nvCxnSpPr>
        <p:spPr>
          <a:xfrm>
            <a:off x="3095605" y="5562600"/>
            <a:ext cx="0" cy="871386"/>
          </a:xfrm>
          <a:prstGeom prst="line">
            <a:avLst/>
          </a:prstGeom>
          <a:ln w="31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93E0215-6078-4788-5468-D03FE324DBD6}"/>
              </a:ext>
            </a:extLst>
          </p:cNvPr>
          <p:cNvPicPr>
            <a:picLocks noChangeAspect="1"/>
          </p:cNvPicPr>
          <p:nvPr/>
        </p:nvPicPr>
        <p:blipFill>
          <a:blip r:embed="rId4"/>
          <a:stretch>
            <a:fillRect/>
          </a:stretch>
        </p:blipFill>
        <p:spPr>
          <a:xfrm>
            <a:off x="106031" y="53008"/>
            <a:ext cx="12085969" cy="5691153"/>
          </a:xfrm>
          <a:prstGeom prst="rect">
            <a:avLst/>
          </a:prstGeom>
        </p:spPr>
      </p:pic>
    </p:spTree>
    <p:extLst>
      <p:ext uri="{BB962C8B-B14F-4D97-AF65-F5344CB8AC3E}">
        <p14:creationId xmlns:p14="http://schemas.microsoft.com/office/powerpoint/2010/main" val="23888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A7C3915-2EB0-FB7F-30EB-C227A2063E49}"/>
              </a:ext>
            </a:extLst>
          </p:cNvPr>
          <p:cNvSpPr txBox="1">
            <a:spLocks/>
          </p:cNvSpPr>
          <p:nvPr/>
        </p:nvSpPr>
        <p:spPr>
          <a:xfrm>
            <a:off x="1059585" y="3134273"/>
            <a:ext cx="6344515" cy="3102531"/>
          </a:xfrm>
          <a:prstGeom prst="rect">
            <a:avLst/>
          </a:prstGeom>
        </p:spPr>
        <p:txBody>
          <a:bodyPr numCol="1" spcCol="36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dirty="0">
                <a:latin typeface="Helvetica" pitchFamily="2" charset="0"/>
              </a:rPr>
              <a:t>Our job is to make dreams come true, no matter how big or small. Our work-oriented education enables each of our students to graduate and find employment. </a:t>
            </a:r>
          </a:p>
          <a:p>
            <a:pPr marL="0" indent="0">
              <a:lnSpc>
                <a:spcPct val="100000"/>
              </a:lnSpc>
              <a:buNone/>
            </a:pPr>
            <a:r>
              <a:rPr lang="en-GB" sz="1600" dirty="0">
                <a:latin typeface="Helvetica" pitchFamily="2" charset="0"/>
              </a:rPr>
              <a:t>Future growth stories are built around our core competences and faculties, around human welfare and modern industry. </a:t>
            </a:r>
          </a:p>
          <a:p>
            <a:pPr marL="0" indent="0">
              <a:lnSpc>
                <a:spcPct val="100000"/>
              </a:lnSpc>
              <a:buNone/>
            </a:pPr>
            <a:r>
              <a:rPr lang="en-GB" sz="1600" dirty="0">
                <a:latin typeface="Helvetica" pitchFamily="2" charset="0"/>
              </a:rPr>
              <a:t>Our doors are open to the world, and we are part of the European higher education community. </a:t>
            </a:r>
          </a:p>
          <a:p>
            <a:pPr marL="0" indent="0">
              <a:lnSpc>
                <a:spcPct val="100000"/>
              </a:lnSpc>
              <a:buNone/>
            </a:pPr>
            <a:r>
              <a:rPr lang="en-GB" sz="1600" dirty="0">
                <a:latin typeface="Helvetica" pitchFamily="2" charset="0"/>
              </a:rPr>
              <a:t>SAMK is a thriving higher education community of skilled people with its roots in </a:t>
            </a:r>
            <a:r>
              <a:rPr lang="en-GB" sz="1600" dirty="0" err="1">
                <a:latin typeface="Helvetica" pitchFamily="2" charset="0"/>
              </a:rPr>
              <a:t>Satakunta</a:t>
            </a:r>
            <a:r>
              <a:rPr lang="en-GB" sz="1600" dirty="0">
                <a:latin typeface="Helvetica" pitchFamily="2" charset="0"/>
              </a:rPr>
              <a:t> and its eyes on the future.</a:t>
            </a:r>
          </a:p>
          <a:p>
            <a:pPr marL="0" indent="0">
              <a:lnSpc>
                <a:spcPct val="100000"/>
              </a:lnSpc>
              <a:buNone/>
            </a:pPr>
            <a:r>
              <a:rPr lang="en-GB" sz="1600" dirty="0">
                <a:latin typeface="Helvetica" pitchFamily="2" charset="0"/>
              </a:rPr>
              <a:t>This is the Our SAMK strategy!</a:t>
            </a:r>
          </a:p>
        </p:txBody>
      </p:sp>
      <p:sp>
        <p:nvSpPr>
          <p:cNvPr id="2" name="Title 2">
            <a:extLst>
              <a:ext uri="{FF2B5EF4-FFF2-40B4-BE49-F238E27FC236}">
                <a16:creationId xmlns:a16="http://schemas.microsoft.com/office/drawing/2014/main" id="{85FBEB3A-3984-007F-344B-603F3F367BDB}"/>
              </a:ext>
            </a:extLst>
          </p:cNvPr>
          <p:cNvSpPr txBox="1">
            <a:spLocks/>
          </p:cNvSpPr>
          <p:nvPr/>
        </p:nvSpPr>
        <p:spPr>
          <a:xfrm>
            <a:off x="1059584" y="1788936"/>
            <a:ext cx="6344516" cy="10549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fi-FI" sz="3200" err="1">
                <a:solidFill>
                  <a:schemeClr val="bg2">
                    <a:lumMod val="25000"/>
                  </a:schemeClr>
                </a:solidFill>
              </a:rPr>
              <a:t>We</a:t>
            </a:r>
            <a:r>
              <a:rPr lang="fi-FI" sz="3200">
                <a:solidFill>
                  <a:schemeClr val="bg2">
                    <a:lumMod val="25000"/>
                  </a:schemeClr>
                </a:solidFill>
              </a:rPr>
              <a:t> </a:t>
            </a:r>
            <a:r>
              <a:rPr lang="fi-FI" sz="3200" err="1">
                <a:solidFill>
                  <a:schemeClr val="bg2">
                    <a:lumMod val="25000"/>
                  </a:schemeClr>
                </a:solidFill>
              </a:rPr>
              <a:t>make</a:t>
            </a:r>
            <a:r>
              <a:rPr lang="fi-FI" sz="3200">
                <a:solidFill>
                  <a:schemeClr val="bg2">
                    <a:lumMod val="25000"/>
                  </a:schemeClr>
                </a:solidFill>
              </a:rPr>
              <a:t> </a:t>
            </a:r>
            <a:r>
              <a:rPr lang="fi-FI" sz="3200" err="1">
                <a:solidFill>
                  <a:schemeClr val="bg2">
                    <a:lumMod val="25000"/>
                  </a:schemeClr>
                </a:solidFill>
              </a:rPr>
              <a:t>dreams</a:t>
            </a:r>
            <a:r>
              <a:rPr lang="fi-FI" sz="3200">
                <a:solidFill>
                  <a:schemeClr val="bg2">
                    <a:lumMod val="25000"/>
                  </a:schemeClr>
                </a:solidFill>
              </a:rPr>
              <a:t> </a:t>
            </a:r>
            <a:r>
              <a:rPr lang="fi-FI" sz="3200" err="1">
                <a:solidFill>
                  <a:schemeClr val="bg2">
                    <a:lumMod val="25000"/>
                  </a:schemeClr>
                </a:solidFill>
              </a:rPr>
              <a:t>come</a:t>
            </a:r>
            <a:r>
              <a:rPr lang="fi-FI" sz="3200">
                <a:solidFill>
                  <a:schemeClr val="bg2">
                    <a:lumMod val="25000"/>
                  </a:schemeClr>
                </a:solidFill>
              </a:rPr>
              <a:t> </a:t>
            </a:r>
            <a:r>
              <a:rPr lang="fi-FI" sz="3200" err="1">
                <a:solidFill>
                  <a:schemeClr val="bg2">
                    <a:lumMod val="25000"/>
                  </a:schemeClr>
                </a:solidFill>
              </a:rPr>
              <a:t>true</a:t>
            </a:r>
            <a:r>
              <a:rPr lang="fi-FI" sz="3200">
                <a:solidFill>
                  <a:schemeClr val="bg2">
                    <a:lumMod val="25000"/>
                  </a:schemeClr>
                </a:solidFill>
              </a:rPr>
              <a:t>:</a:t>
            </a:r>
            <a:endParaRPr lang="en-ES">
              <a:solidFill>
                <a:schemeClr val="bg2">
                  <a:lumMod val="25000"/>
                </a:schemeClr>
              </a:solidFill>
            </a:endParaRPr>
          </a:p>
        </p:txBody>
      </p:sp>
    </p:spTree>
    <p:extLst>
      <p:ext uri="{BB962C8B-B14F-4D97-AF65-F5344CB8AC3E}">
        <p14:creationId xmlns:p14="http://schemas.microsoft.com/office/powerpoint/2010/main" val="266644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F2FF0B6-64BF-0564-53DD-B1CF553B5965}"/>
              </a:ext>
            </a:extLst>
          </p:cNvPr>
          <p:cNvSpPr txBox="1">
            <a:spLocks/>
          </p:cNvSpPr>
          <p:nvPr/>
        </p:nvSpPr>
        <p:spPr>
          <a:xfrm>
            <a:off x="5744073" y="1278740"/>
            <a:ext cx="5702415" cy="4300520"/>
          </a:xfrm>
          <a:prstGeom prst="rect">
            <a:avLst/>
          </a:prstGeom>
        </p:spPr>
        <p:txBody>
          <a:bodyPr numCol="1" spcCol="36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solidFill>
                  <a:srgbClr val="00A5DA"/>
                </a:solidFill>
                <a:latin typeface="Helvetica" pitchFamily="2" charset="0"/>
              </a:rPr>
              <a:t>COMMUNITY</a:t>
            </a:r>
          </a:p>
          <a:p>
            <a:pPr marL="0" indent="0">
              <a:lnSpc>
                <a:spcPct val="100000"/>
              </a:lnSpc>
              <a:buNone/>
            </a:pPr>
            <a:r>
              <a:rPr lang="en-GB" sz="1600" dirty="0">
                <a:latin typeface="Helvetica" pitchFamily="2" charset="0"/>
              </a:rPr>
              <a:t>A thriving higher education community of skilled people is the foundation of our success. Together, we are building a people-centred culture that focuses on expertise, renewal, and open interaction. </a:t>
            </a:r>
          </a:p>
          <a:p>
            <a:pPr marL="0" indent="0">
              <a:lnSpc>
                <a:spcPct val="100000"/>
              </a:lnSpc>
              <a:buNone/>
            </a:pPr>
            <a:endParaRPr lang="en-GB" sz="1500" dirty="0">
              <a:latin typeface="Helvetica" pitchFamily="2" charset="0"/>
            </a:endParaRPr>
          </a:p>
          <a:p>
            <a:pPr marL="0" indent="0">
              <a:lnSpc>
                <a:spcPct val="100000"/>
              </a:lnSpc>
              <a:buNone/>
            </a:pPr>
            <a:r>
              <a:rPr lang="en-GB" sz="2400" b="1" dirty="0">
                <a:solidFill>
                  <a:srgbClr val="00A5DA"/>
                </a:solidFill>
                <a:latin typeface="Helvetica" pitchFamily="2" charset="0"/>
              </a:rPr>
              <a:t>RESPONSIBILITY</a:t>
            </a:r>
          </a:p>
          <a:p>
            <a:pPr marL="0" indent="0">
              <a:lnSpc>
                <a:spcPct val="100000"/>
              </a:lnSpc>
              <a:buNone/>
            </a:pPr>
            <a:r>
              <a:rPr lang="en-GB" sz="1600" dirty="0">
                <a:latin typeface="Helvetica" pitchFamily="2" charset="0"/>
              </a:rPr>
              <a:t>We operate in an economically, ecologically, socially and culturally sustainable and responsible way. </a:t>
            </a:r>
          </a:p>
          <a:p>
            <a:pPr marL="0" indent="0">
              <a:lnSpc>
                <a:spcPct val="100000"/>
              </a:lnSpc>
              <a:buNone/>
            </a:pPr>
            <a:endParaRPr lang="en-GB" sz="1500" dirty="0">
              <a:latin typeface="Helvetica" pitchFamily="2" charset="0"/>
            </a:endParaRPr>
          </a:p>
          <a:p>
            <a:pPr marL="0" indent="0">
              <a:lnSpc>
                <a:spcPct val="100000"/>
              </a:lnSpc>
              <a:buNone/>
            </a:pPr>
            <a:r>
              <a:rPr lang="en-GB" sz="2400" b="1" dirty="0">
                <a:solidFill>
                  <a:srgbClr val="00A5DA"/>
                </a:solidFill>
                <a:latin typeface="Helvetica" pitchFamily="2" charset="0"/>
              </a:rPr>
              <a:t>OPEN-MINDEDNESS</a:t>
            </a:r>
          </a:p>
          <a:p>
            <a:pPr marL="0" indent="0">
              <a:lnSpc>
                <a:spcPct val="100000"/>
              </a:lnSpc>
              <a:buNone/>
            </a:pPr>
            <a:r>
              <a:rPr lang="en-GB" sz="1600" dirty="0">
                <a:latin typeface="Helvetica" pitchFamily="2" charset="0"/>
              </a:rPr>
              <a:t>We want to learn new things constantly. We openly share our knowledge, based on experience and research. We boldly seek new ideas and perspectives.</a:t>
            </a:r>
          </a:p>
        </p:txBody>
      </p:sp>
      <p:pic>
        <p:nvPicPr>
          <p:cNvPr id="18" name="Graphic 17" descr="Users with solid fill">
            <a:extLst>
              <a:ext uri="{FF2B5EF4-FFF2-40B4-BE49-F238E27FC236}">
                <a16:creationId xmlns:a16="http://schemas.microsoft.com/office/drawing/2014/main" id="{69533E9D-5516-F757-6056-54C8F2CDE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531" y="1752600"/>
            <a:ext cx="675228" cy="675228"/>
          </a:xfrm>
          <a:prstGeom prst="rect">
            <a:avLst/>
          </a:prstGeom>
        </p:spPr>
      </p:pic>
      <p:pic>
        <p:nvPicPr>
          <p:cNvPr id="21" name="Graphic 20" descr="Renewable Energy with solid fill">
            <a:extLst>
              <a:ext uri="{FF2B5EF4-FFF2-40B4-BE49-F238E27FC236}">
                <a16:creationId xmlns:a16="http://schemas.microsoft.com/office/drawing/2014/main" id="{11B19C42-93A4-EE0E-F92B-82CAF5EDE8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4384" y="3403600"/>
            <a:ext cx="675228" cy="675228"/>
          </a:xfrm>
          <a:prstGeom prst="rect">
            <a:avLst/>
          </a:prstGeom>
        </p:spPr>
      </p:pic>
      <p:pic>
        <p:nvPicPr>
          <p:cNvPr id="27" name="Graphic 26" descr="Group brainstorm with solid fill">
            <a:extLst>
              <a:ext uri="{FF2B5EF4-FFF2-40B4-BE49-F238E27FC236}">
                <a16:creationId xmlns:a16="http://schemas.microsoft.com/office/drawing/2014/main" id="{3B9294D3-FB62-5E89-B976-727C6054EA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90321" y="4870537"/>
            <a:ext cx="806363" cy="806363"/>
          </a:xfrm>
          <a:prstGeom prst="rect">
            <a:avLst/>
          </a:prstGeom>
        </p:spPr>
      </p:pic>
      <p:cxnSp>
        <p:nvCxnSpPr>
          <p:cNvPr id="46" name="Straight Connector 45">
            <a:extLst>
              <a:ext uri="{FF2B5EF4-FFF2-40B4-BE49-F238E27FC236}">
                <a16:creationId xmlns:a16="http://schemas.microsoft.com/office/drawing/2014/main" id="{281EA142-35D5-F085-6B13-53812CBE4549}"/>
              </a:ext>
            </a:extLst>
          </p:cNvPr>
          <p:cNvCxnSpPr>
            <a:cxnSpLocks/>
          </p:cNvCxnSpPr>
          <p:nvPr/>
        </p:nvCxnSpPr>
        <p:spPr>
          <a:xfrm>
            <a:off x="5570378" y="1335628"/>
            <a:ext cx="0" cy="1509172"/>
          </a:xfrm>
          <a:prstGeom prst="line">
            <a:avLst/>
          </a:prstGeom>
          <a:ln w="31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E18341-91F6-6E90-5BAE-45D350FA7988}"/>
              </a:ext>
            </a:extLst>
          </p:cNvPr>
          <p:cNvCxnSpPr>
            <a:cxnSpLocks/>
          </p:cNvCxnSpPr>
          <p:nvPr/>
        </p:nvCxnSpPr>
        <p:spPr>
          <a:xfrm>
            <a:off x="5570378" y="3202528"/>
            <a:ext cx="0" cy="1246887"/>
          </a:xfrm>
          <a:prstGeom prst="line">
            <a:avLst/>
          </a:prstGeom>
          <a:ln w="31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EA4BBD-2657-31B6-111D-E28E56A8AC4A}"/>
              </a:ext>
            </a:extLst>
          </p:cNvPr>
          <p:cNvCxnSpPr>
            <a:cxnSpLocks/>
          </p:cNvCxnSpPr>
          <p:nvPr/>
        </p:nvCxnSpPr>
        <p:spPr>
          <a:xfrm>
            <a:off x="5570378" y="4802728"/>
            <a:ext cx="0" cy="1246887"/>
          </a:xfrm>
          <a:prstGeom prst="line">
            <a:avLst/>
          </a:prstGeom>
          <a:ln w="31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5" name="Picture Placeholder 4" descr="A person smiling with a drawing of a atom&#10;&#10;Description automatically generated">
            <a:extLst>
              <a:ext uri="{FF2B5EF4-FFF2-40B4-BE49-F238E27FC236}">
                <a16:creationId xmlns:a16="http://schemas.microsoft.com/office/drawing/2014/main" id="{38A62CD1-E87B-2949-B105-5D8A6DC853C8}"/>
              </a:ext>
            </a:extLst>
          </p:cNvPr>
          <p:cNvPicPr>
            <a:picLocks noGrp="1" noChangeAspect="1"/>
          </p:cNvPicPr>
          <p:nvPr>
            <p:ph type="pic" sz="quarter" idx="11"/>
          </p:nvPr>
        </p:nvPicPr>
        <p:blipFill>
          <a:blip r:embed="rId9"/>
          <a:srcRect l="17610" r="17610"/>
          <a:stretch>
            <a:fillRect/>
          </a:stretch>
        </p:blipFill>
        <p:spPr/>
      </p:pic>
      <p:sp>
        <p:nvSpPr>
          <p:cNvPr id="34" name="TextBox 33">
            <a:extLst>
              <a:ext uri="{FF2B5EF4-FFF2-40B4-BE49-F238E27FC236}">
                <a16:creationId xmlns:a16="http://schemas.microsoft.com/office/drawing/2014/main" id="{A779797F-F164-6BB1-2DE9-E950BE725EA7}"/>
              </a:ext>
            </a:extLst>
          </p:cNvPr>
          <p:cNvSpPr txBox="1"/>
          <p:nvPr/>
        </p:nvSpPr>
        <p:spPr>
          <a:xfrm>
            <a:off x="745512" y="969898"/>
            <a:ext cx="2611075" cy="584775"/>
          </a:xfrm>
          <a:prstGeom prst="rect">
            <a:avLst/>
          </a:prstGeom>
          <a:noFill/>
        </p:spPr>
        <p:txBody>
          <a:bodyPr wrap="square">
            <a:spAutoFit/>
          </a:bodyPr>
          <a:lstStyle/>
          <a:p>
            <a:pPr algn="ctr"/>
            <a:r>
              <a:rPr lang="en-GB" sz="32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Our values</a:t>
            </a:r>
          </a:p>
        </p:txBody>
      </p:sp>
    </p:spTree>
    <p:extLst>
      <p:ext uri="{BB962C8B-B14F-4D97-AF65-F5344CB8AC3E}">
        <p14:creationId xmlns:p14="http://schemas.microsoft.com/office/powerpoint/2010/main" val="310032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50AA486B-3740-69B3-2066-51CF86B46D79}"/>
              </a:ext>
            </a:extLst>
          </p:cNvPr>
          <p:cNvSpPr txBox="1">
            <a:spLocks/>
          </p:cNvSpPr>
          <p:nvPr/>
        </p:nvSpPr>
        <p:spPr>
          <a:xfrm>
            <a:off x="5685117" y="2485015"/>
            <a:ext cx="5702415" cy="3436920"/>
          </a:xfrm>
          <a:prstGeom prst="rect">
            <a:avLst/>
          </a:prstGeom>
        </p:spPr>
        <p:txBody>
          <a:bodyPr numCol="1" spcCol="36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A5DA"/>
                </a:solidFill>
                <a:latin typeface="Helvetica" pitchFamily="2" charset="0"/>
              </a:rPr>
              <a:t>Our mission </a:t>
            </a:r>
          </a:p>
          <a:p>
            <a:pPr marL="0" indent="0">
              <a:buNone/>
            </a:pPr>
            <a:r>
              <a:rPr lang="en-GB" sz="1600" dirty="0">
                <a:latin typeface="Helvetica" pitchFamily="2" charset="0"/>
              </a:rPr>
              <a:t>We educate, develop and internationalize, and we promote entrepreneurship. The economic and industrial structure of the </a:t>
            </a:r>
            <a:r>
              <a:rPr lang="en-GB" sz="1600" dirty="0" err="1">
                <a:latin typeface="Helvetica" pitchFamily="2" charset="0"/>
              </a:rPr>
              <a:t>Satakunta</a:t>
            </a:r>
            <a:r>
              <a:rPr lang="en-GB" sz="1600" dirty="0">
                <a:latin typeface="Helvetica" pitchFamily="2" charset="0"/>
              </a:rPr>
              <a:t> region requires us to provide extensive and multidisciplinary education and research opportunities.</a:t>
            </a:r>
          </a:p>
          <a:p>
            <a:pPr marL="0" indent="0">
              <a:buNone/>
            </a:pPr>
            <a:endParaRPr lang="en-GB" sz="1500" dirty="0">
              <a:latin typeface="Helvetica" pitchFamily="2" charset="0"/>
            </a:endParaRPr>
          </a:p>
          <a:p>
            <a:pPr marL="0" indent="0">
              <a:buNone/>
            </a:pPr>
            <a:r>
              <a:rPr lang="en-GB" sz="2400" b="1" dirty="0">
                <a:solidFill>
                  <a:srgbClr val="00A5DA"/>
                </a:solidFill>
                <a:latin typeface="Helvetica" pitchFamily="2" charset="0"/>
              </a:rPr>
              <a:t>Our profile</a:t>
            </a:r>
          </a:p>
          <a:p>
            <a:pPr marL="0" indent="0">
              <a:buNone/>
            </a:pPr>
            <a:r>
              <a:rPr lang="en-GB" sz="1600" dirty="0">
                <a:latin typeface="Helvetica" pitchFamily="2" charset="0"/>
              </a:rPr>
              <a:t>Finland depend on the industry of </a:t>
            </a:r>
            <a:r>
              <a:rPr lang="en-GB" sz="1600" dirty="0" err="1">
                <a:latin typeface="Helvetica" pitchFamily="2" charset="0"/>
              </a:rPr>
              <a:t>Satakunta</a:t>
            </a:r>
            <a:r>
              <a:rPr lang="en-GB" sz="1600" dirty="0">
                <a:latin typeface="Helvetica" pitchFamily="2" charset="0"/>
              </a:rPr>
              <a:t> and the West Coast. The role of people in a renewing industry is important. Skilled workers and new technologies help to achieve common goals.</a:t>
            </a:r>
          </a:p>
        </p:txBody>
      </p:sp>
      <p:pic>
        <p:nvPicPr>
          <p:cNvPr id="19" name="Graphic 18" descr="Teacher with solid fill">
            <a:extLst>
              <a:ext uri="{FF2B5EF4-FFF2-40B4-BE49-F238E27FC236}">
                <a16:creationId xmlns:a16="http://schemas.microsoft.com/office/drawing/2014/main" id="{3D36B3BF-3CF6-4FF6-D5BF-D0A9FAAA55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3830" y="2950135"/>
            <a:ext cx="723787" cy="723787"/>
          </a:xfrm>
          <a:prstGeom prst="rect">
            <a:avLst/>
          </a:prstGeom>
        </p:spPr>
      </p:pic>
      <p:pic>
        <p:nvPicPr>
          <p:cNvPr id="21" name="Graphic 20" descr="Viral with solid fill">
            <a:extLst>
              <a:ext uri="{FF2B5EF4-FFF2-40B4-BE49-F238E27FC236}">
                <a16:creationId xmlns:a16="http://schemas.microsoft.com/office/drawing/2014/main" id="{DB6EAB60-E0E2-B3F9-3707-174B69F713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3830" y="4641518"/>
            <a:ext cx="723787" cy="723787"/>
          </a:xfrm>
          <a:prstGeom prst="rect">
            <a:avLst/>
          </a:prstGeom>
        </p:spPr>
      </p:pic>
      <p:sp>
        <p:nvSpPr>
          <p:cNvPr id="24" name="Title 23">
            <a:extLst>
              <a:ext uri="{FF2B5EF4-FFF2-40B4-BE49-F238E27FC236}">
                <a16:creationId xmlns:a16="http://schemas.microsoft.com/office/drawing/2014/main" id="{C26B1037-714E-AF2D-89C5-0A336F665475}"/>
              </a:ext>
            </a:extLst>
          </p:cNvPr>
          <p:cNvSpPr>
            <a:spLocks noGrp="1"/>
          </p:cNvSpPr>
          <p:nvPr>
            <p:ph type="title"/>
          </p:nvPr>
        </p:nvSpPr>
        <p:spPr>
          <a:xfrm>
            <a:off x="5406521" y="936886"/>
            <a:ext cx="7232759" cy="1684032"/>
          </a:xfrm>
        </p:spPr>
        <p:txBody>
          <a:bodyPr>
            <a:normAutofit/>
          </a:bodyPr>
          <a:lstStyle/>
          <a:p>
            <a:pPr algn="l"/>
            <a:r>
              <a:rPr lang="en-GB" dirty="0">
                <a:solidFill>
                  <a:schemeClr val="bg2">
                    <a:lumMod val="25000"/>
                  </a:schemeClr>
                </a:solidFill>
              </a:rPr>
              <a:t>Every SAMK student graduates </a:t>
            </a:r>
            <a:br>
              <a:rPr lang="en-GB" dirty="0">
                <a:solidFill>
                  <a:schemeClr val="bg2">
                    <a:lumMod val="25000"/>
                  </a:schemeClr>
                </a:solidFill>
              </a:rPr>
            </a:br>
            <a:r>
              <a:rPr lang="en-GB" dirty="0">
                <a:solidFill>
                  <a:schemeClr val="bg2">
                    <a:lumMod val="25000"/>
                  </a:schemeClr>
                </a:solidFill>
              </a:rPr>
              <a:t>and finds employment </a:t>
            </a:r>
            <a:br>
              <a:rPr lang="en-GB" dirty="0">
                <a:solidFill>
                  <a:schemeClr val="bg2">
                    <a:lumMod val="25000"/>
                  </a:schemeClr>
                </a:solidFill>
              </a:rPr>
            </a:br>
            <a:endParaRPr lang="en-ES" dirty="0">
              <a:solidFill>
                <a:schemeClr val="bg2">
                  <a:lumMod val="25000"/>
                </a:schemeClr>
              </a:solidFill>
            </a:endParaRPr>
          </a:p>
        </p:txBody>
      </p:sp>
      <p:cxnSp>
        <p:nvCxnSpPr>
          <p:cNvPr id="27" name="Straight Connector 26">
            <a:extLst>
              <a:ext uri="{FF2B5EF4-FFF2-40B4-BE49-F238E27FC236}">
                <a16:creationId xmlns:a16="http://schemas.microsoft.com/office/drawing/2014/main" id="{FF9EB5B7-6571-18AC-CFBD-053D6A0BE78F}"/>
              </a:ext>
            </a:extLst>
          </p:cNvPr>
          <p:cNvCxnSpPr>
            <a:cxnSpLocks/>
          </p:cNvCxnSpPr>
          <p:nvPr/>
        </p:nvCxnSpPr>
        <p:spPr>
          <a:xfrm>
            <a:off x="5527796" y="2485015"/>
            <a:ext cx="0" cy="1509172"/>
          </a:xfrm>
          <a:prstGeom prst="line">
            <a:avLst/>
          </a:prstGeom>
          <a:ln w="31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CD9C32-3D33-AA90-E3BB-59E54BEA1833}"/>
              </a:ext>
            </a:extLst>
          </p:cNvPr>
          <p:cNvCxnSpPr>
            <a:cxnSpLocks/>
          </p:cNvCxnSpPr>
          <p:nvPr/>
        </p:nvCxnSpPr>
        <p:spPr>
          <a:xfrm>
            <a:off x="5527796" y="4301115"/>
            <a:ext cx="0" cy="1620820"/>
          </a:xfrm>
          <a:prstGeom prst="line">
            <a:avLst/>
          </a:prstGeom>
          <a:ln w="3175">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2853CF-D814-9E1A-AFEA-346E3E14FAB9}"/>
              </a:ext>
            </a:extLst>
          </p:cNvPr>
          <p:cNvSpPr txBox="1"/>
          <p:nvPr/>
        </p:nvSpPr>
        <p:spPr>
          <a:xfrm>
            <a:off x="5406521" y="985844"/>
            <a:ext cx="6340288" cy="369332"/>
          </a:xfrm>
          <a:prstGeom prst="rect">
            <a:avLst/>
          </a:prstGeom>
          <a:noFill/>
        </p:spPr>
        <p:txBody>
          <a:bodyPr wrap="square">
            <a:spAutoFit/>
          </a:bodyPr>
          <a:lstStyle/>
          <a:p>
            <a:r>
              <a:rPr lang="en-GB" sz="1800" dirty="0">
                <a:latin typeface="Helvetica" pitchFamily="2" charset="0"/>
              </a:rPr>
              <a:t>OUR VISION</a:t>
            </a:r>
            <a:endParaRPr lang="en-ES" dirty="0"/>
          </a:p>
        </p:txBody>
      </p:sp>
      <p:pic>
        <p:nvPicPr>
          <p:cNvPr id="6" name="Picture Placeholder 5" descr="A person holding up a drawing of a cloud&#10;&#10;Description automatically generated">
            <a:extLst>
              <a:ext uri="{FF2B5EF4-FFF2-40B4-BE49-F238E27FC236}">
                <a16:creationId xmlns:a16="http://schemas.microsoft.com/office/drawing/2014/main" id="{CDB58358-D393-D84F-8E51-C58C3AE2D7C6}"/>
              </a:ext>
            </a:extLst>
          </p:cNvPr>
          <p:cNvPicPr>
            <a:picLocks noGrp="1" noChangeAspect="1"/>
          </p:cNvPicPr>
          <p:nvPr>
            <p:ph type="pic" sz="quarter" idx="11"/>
          </p:nvPr>
        </p:nvPicPr>
        <p:blipFill>
          <a:blip r:embed="rId6"/>
          <a:srcRect l="23407" r="23407"/>
          <a:stretch>
            <a:fillRect/>
          </a:stretch>
        </p:blipFill>
        <p:spPr/>
      </p:pic>
    </p:spTree>
    <p:extLst>
      <p:ext uri="{BB962C8B-B14F-4D97-AF65-F5344CB8AC3E}">
        <p14:creationId xmlns:p14="http://schemas.microsoft.com/office/powerpoint/2010/main" val="75814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40">
            <a:extLst>
              <a:ext uri="{FF2B5EF4-FFF2-40B4-BE49-F238E27FC236}">
                <a16:creationId xmlns:a16="http://schemas.microsoft.com/office/drawing/2014/main" id="{9155E72F-79BB-1973-C77A-439351F8AF94}"/>
              </a:ext>
            </a:extLst>
          </p:cNvPr>
          <p:cNvSpPr>
            <a:spLocks noGrp="1"/>
          </p:cNvSpPr>
          <p:nvPr>
            <p:ph type="title" idx="4294967295"/>
          </p:nvPr>
        </p:nvSpPr>
        <p:spPr>
          <a:xfrm>
            <a:off x="227611" y="2475799"/>
            <a:ext cx="6910388" cy="1054100"/>
          </a:xfrm>
        </p:spPr>
        <p:txBody>
          <a:bodyPr>
            <a:noAutofit/>
          </a:bodyPr>
          <a:lstStyle/>
          <a:p>
            <a:pPr>
              <a:lnSpc>
                <a:spcPct val="100000"/>
              </a:lnSpc>
            </a:pPr>
            <a:r>
              <a:rPr lang="en-ES" sz="3200" b="1" dirty="0">
                <a:latin typeface="Helvetica Neue" panose="02000503000000020004" pitchFamily="2" charset="0"/>
                <a:ea typeface="Helvetica Neue" panose="02000503000000020004" pitchFamily="2" charset="0"/>
                <a:cs typeface="Helvetica Neue" panose="02000503000000020004" pitchFamily="2" charset="0"/>
              </a:rPr>
              <a:t>Our </a:t>
            </a:r>
            <a:br>
              <a:rPr lang="en-ES" sz="3200" b="1" dirty="0">
                <a:latin typeface="Helvetica Neue" panose="02000503000000020004" pitchFamily="2" charset="0"/>
                <a:ea typeface="Helvetica Neue" panose="02000503000000020004" pitchFamily="2" charset="0"/>
                <a:cs typeface="Helvetica Neue" panose="02000503000000020004" pitchFamily="2" charset="0"/>
              </a:rPr>
            </a:br>
            <a:r>
              <a:rPr lang="en-ES" sz="3200" b="1" dirty="0">
                <a:latin typeface="Helvetica Neue" panose="02000503000000020004" pitchFamily="2" charset="0"/>
                <a:ea typeface="Helvetica Neue" panose="02000503000000020004" pitchFamily="2" charset="0"/>
                <a:cs typeface="Helvetica Neue" panose="02000503000000020004" pitchFamily="2" charset="0"/>
              </a:rPr>
              <a:t>focus areas and </a:t>
            </a:r>
            <a:br>
              <a:rPr lang="en-ES" sz="3200" b="1" dirty="0">
                <a:latin typeface="Helvetica Neue" panose="02000503000000020004" pitchFamily="2" charset="0"/>
                <a:ea typeface="Helvetica Neue" panose="02000503000000020004" pitchFamily="2" charset="0"/>
                <a:cs typeface="Helvetica Neue" panose="02000503000000020004" pitchFamily="2" charset="0"/>
              </a:rPr>
            </a:br>
            <a:r>
              <a:rPr lang="en-ES" sz="3200" b="1" dirty="0">
                <a:latin typeface="Helvetica Neue" panose="02000503000000020004" pitchFamily="2" charset="0"/>
                <a:ea typeface="Helvetica Neue" panose="02000503000000020004" pitchFamily="2" charset="0"/>
                <a:cs typeface="Helvetica Neue" panose="02000503000000020004" pitchFamily="2" charset="0"/>
              </a:rPr>
              <a:t>emerging areas </a:t>
            </a:r>
          </a:p>
        </p:txBody>
      </p:sp>
      <p:pic>
        <p:nvPicPr>
          <p:cNvPr id="6" name="Picture 5" descr="A group of people standing in front of a machine&#10;&#10;Description automatically generated">
            <a:extLst>
              <a:ext uri="{FF2B5EF4-FFF2-40B4-BE49-F238E27FC236}">
                <a16:creationId xmlns:a16="http://schemas.microsoft.com/office/drawing/2014/main" id="{7EC1050A-C164-09BE-2D43-1B278D5EC148}"/>
              </a:ext>
            </a:extLst>
          </p:cNvPr>
          <p:cNvPicPr>
            <a:picLocks noChangeAspect="1"/>
          </p:cNvPicPr>
          <p:nvPr/>
        </p:nvPicPr>
        <p:blipFill>
          <a:blip r:embed="rId2"/>
          <a:stretch>
            <a:fillRect/>
          </a:stretch>
        </p:blipFill>
        <p:spPr>
          <a:xfrm>
            <a:off x="3799114" y="-388653"/>
            <a:ext cx="8392886" cy="7246653"/>
          </a:xfrm>
          <a:prstGeom prst="rect">
            <a:avLst/>
          </a:prstGeom>
        </p:spPr>
      </p:pic>
    </p:spTree>
    <p:extLst>
      <p:ext uri="{BB962C8B-B14F-4D97-AF65-F5344CB8AC3E}">
        <p14:creationId xmlns:p14="http://schemas.microsoft.com/office/powerpoint/2010/main" val="104650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C2D6A-B225-E93C-4E8B-F9B24F34B92C}"/>
              </a:ext>
            </a:extLst>
          </p:cNvPr>
          <p:cNvPicPr>
            <a:picLocks noChangeAspect="1"/>
          </p:cNvPicPr>
          <p:nvPr/>
        </p:nvPicPr>
        <p:blipFill>
          <a:blip r:embed="rId3"/>
          <a:srcRect l="14834" t="6682" r="7246" b="14124"/>
          <a:stretch/>
        </p:blipFill>
        <p:spPr>
          <a:xfrm>
            <a:off x="119743" y="542825"/>
            <a:ext cx="12072257" cy="6815410"/>
          </a:xfrm>
          <a:prstGeom prst="rect">
            <a:avLst/>
          </a:prstGeom>
        </p:spPr>
      </p:pic>
      <p:sp>
        <p:nvSpPr>
          <p:cNvPr id="6" name="Title 40">
            <a:extLst>
              <a:ext uri="{FF2B5EF4-FFF2-40B4-BE49-F238E27FC236}">
                <a16:creationId xmlns:a16="http://schemas.microsoft.com/office/drawing/2014/main" id="{4A3B1860-7322-1FCE-4EE9-7CFAFC11759E}"/>
              </a:ext>
            </a:extLst>
          </p:cNvPr>
          <p:cNvSpPr>
            <a:spLocks noGrp="1"/>
          </p:cNvSpPr>
          <p:nvPr>
            <p:ph type="title" idx="4294967295"/>
          </p:nvPr>
        </p:nvSpPr>
        <p:spPr>
          <a:xfrm>
            <a:off x="119743" y="326572"/>
            <a:ext cx="5140325" cy="1054100"/>
          </a:xfrm>
        </p:spPr>
        <p:txBody>
          <a:bodyPr>
            <a:normAutofit/>
          </a:bodyPr>
          <a:lstStyle/>
          <a:p>
            <a:pPr algn="ctr"/>
            <a:r>
              <a:rPr lang="en-ES" sz="3200" b="1" dirty="0">
                <a:latin typeface="Helvetica Neue" panose="02000503000000020004" pitchFamily="2" charset="0"/>
                <a:ea typeface="Helvetica Neue" panose="02000503000000020004" pitchFamily="2" charset="0"/>
                <a:cs typeface="Helvetica Neue" panose="02000503000000020004" pitchFamily="2" charset="0"/>
              </a:rPr>
              <a:t>Our strategic goals</a:t>
            </a:r>
          </a:p>
        </p:txBody>
      </p:sp>
    </p:spTree>
    <p:extLst>
      <p:ext uri="{BB962C8B-B14F-4D97-AF65-F5344CB8AC3E}">
        <p14:creationId xmlns:p14="http://schemas.microsoft.com/office/powerpoint/2010/main" val="391819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66802-5F30-8850-591A-97239C863AB0}"/>
              </a:ext>
            </a:extLst>
          </p:cNvPr>
          <p:cNvSpPr>
            <a:spLocks noGrp="1"/>
          </p:cNvSpPr>
          <p:nvPr>
            <p:ph type="title"/>
          </p:nvPr>
        </p:nvSpPr>
        <p:spPr>
          <a:xfrm>
            <a:off x="4752493" y="831910"/>
            <a:ext cx="7439507" cy="1054991"/>
          </a:xfrm>
        </p:spPr>
        <p:txBody>
          <a:bodyPr/>
          <a:lstStyle/>
          <a:p>
            <a:pPr algn="l"/>
            <a:r>
              <a:rPr lang="en-GB" dirty="0">
                <a:solidFill>
                  <a:schemeClr val="tx1"/>
                </a:solidFill>
              </a:rPr>
              <a:t>Our field of studies</a:t>
            </a:r>
          </a:p>
        </p:txBody>
      </p:sp>
      <p:sp>
        <p:nvSpPr>
          <p:cNvPr id="15" name="TextBox 14">
            <a:extLst>
              <a:ext uri="{FF2B5EF4-FFF2-40B4-BE49-F238E27FC236}">
                <a16:creationId xmlns:a16="http://schemas.microsoft.com/office/drawing/2014/main" id="{2D46964A-9A9D-880F-1D59-C4AA7DAED1B0}"/>
              </a:ext>
            </a:extLst>
          </p:cNvPr>
          <p:cNvSpPr txBox="1"/>
          <p:nvPr/>
        </p:nvSpPr>
        <p:spPr>
          <a:xfrm>
            <a:off x="4752493" y="2065876"/>
            <a:ext cx="6649285" cy="2139047"/>
          </a:xfrm>
          <a:prstGeom prst="rect">
            <a:avLst/>
          </a:prstGeom>
          <a:noFill/>
        </p:spPr>
        <p:txBody>
          <a:bodyPr wrap="square">
            <a:spAutoFit/>
          </a:bodyPr>
          <a:lstStyle/>
          <a:p>
            <a:pPr marL="742950" lvl="1" indent="-285750">
              <a:spcAft>
                <a:spcPts val="600"/>
              </a:spcAft>
              <a:buFont typeface="Arial" panose="020B0604020202020204" pitchFamily="34" charset="0"/>
              <a:buChar char="•"/>
            </a:pPr>
            <a:r>
              <a:rPr lang="en-GB" dirty="0">
                <a:latin typeface="Helvetica" pitchFamily="2" charset="0"/>
              </a:rPr>
              <a:t>Fine Arts</a:t>
            </a:r>
          </a:p>
          <a:p>
            <a:pPr marL="742950" lvl="1" indent="-285750">
              <a:spcAft>
                <a:spcPts val="600"/>
              </a:spcAft>
              <a:buFont typeface="Arial" panose="020B0604020202020204" pitchFamily="34" charset="0"/>
              <a:buChar char="•"/>
            </a:pPr>
            <a:r>
              <a:rPr lang="en-GB" dirty="0">
                <a:latin typeface="Helvetica" pitchFamily="2" charset="0"/>
              </a:rPr>
              <a:t>Business Administration</a:t>
            </a:r>
          </a:p>
          <a:p>
            <a:pPr marL="742950" lvl="1" indent="-285750">
              <a:spcAft>
                <a:spcPts val="600"/>
              </a:spcAft>
              <a:buFont typeface="Arial" panose="020B0604020202020204" pitchFamily="34" charset="0"/>
              <a:buChar char="•"/>
            </a:pPr>
            <a:r>
              <a:rPr lang="en-GB" dirty="0">
                <a:latin typeface="Helvetica" pitchFamily="2" charset="0"/>
              </a:rPr>
              <a:t>Tourism and Hospitality </a:t>
            </a:r>
            <a:r>
              <a:rPr lang="en-GB" dirty="0" err="1">
                <a:latin typeface="Helvetica" pitchFamily="2" charset="0"/>
              </a:rPr>
              <a:t>Managament</a:t>
            </a:r>
            <a:endParaRPr lang="en-GB" dirty="0">
              <a:latin typeface="Helvetica" pitchFamily="2" charset="0"/>
            </a:endParaRPr>
          </a:p>
          <a:p>
            <a:pPr marL="742950" lvl="1" indent="-285750">
              <a:spcAft>
                <a:spcPts val="600"/>
              </a:spcAft>
              <a:buFont typeface="Arial" panose="020B0604020202020204" pitchFamily="34" charset="0"/>
              <a:buChar char="•"/>
            </a:pPr>
            <a:r>
              <a:rPr lang="en-GB" dirty="0">
                <a:latin typeface="Helvetica" pitchFamily="2" charset="0"/>
              </a:rPr>
              <a:t>Maritime Management</a:t>
            </a:r>
          </a:p>
          <a:p>
            <a:pPr marL="742950" lvl="1" indent="-285750">
              <a:spcAft>
                <a:spcPts val="600"/>
              </a:spcAft>
              <a:buFont typeface="Arial" panose="020B0604020202020204" pitchFamily="34" charset="0"/>
              <a:buChar char="•"/>
            </a:pPr>
            <a:r>
              <a:rPr lang="en-GB" dirty="0">
                <a:latin typeface="Helvetica" pitchFamily="2" charset="0"/>
              </a:rPr>
              <a:t>Technology and Business Information Systems</a:t>
            </a:r>
          </a:p>
          <a:p>
            <a:pPr marL="742950" lvl="1" indent="-285750">
              <a:spcAft>
                <a:spcPts val="600"/>
              </a:spcAft>
              <a:buFont typeface="Arial" panose="020B0604020202020204" pitchFamily="34" charset="0"/>
              <a:buChar char="•"/>
            </a:pPr>
            <a:r>
              <a:rPr lang="en-GB" b="0" i="0" u="none" strike="noStrike" dirty="0">
                <a:effectLst/>
                <a:latin typeface="Helvetica" pitchFamily="2" charset="0"/>
              </a:rPr>
              <a:t>Health and Welfare</a:t>
            </a:r>
            <a:endParaRPr lang="en-GB" dirty="0">
              <a:latin typeface="Helvetica" pitchFamily="2" charset="0"/>
            </a:endParaRPr>
          </a:p>
        </p:txBody>
      </p:sp>
      <p:pic>
        <p:nvPicPr>
          <p:cNvPr id="6" name="Picture Placeholder 5" descr="A person smiling with a drawing of a atom&#10;&#10;Description automatically generated">
            <a:extLst>
              <a:ext uri="{FF2B5EF4-FFF2-40B4-BE49-F238E27FC236}">
                <a16:creationId xmlns:a16="http://schemas.microsoft.com/office/drawing/2014/main" id="{F73146DC-9C9D-9B86-029A-4F8AE84C8075}"/>
              </a:ext>
            </a:extLst>
          </p:cNvPr>
          <p:cNvPicPr>
            <a:picLocks noGrp="1" noChangeAspect="1"/>
          </p:cNvPicPr>
          <p:nvPr>
            <p:ph type="pic" sz="quarter" idx="11"/>
          </p:nvPr>
        </p:nvPicPr>
        <p:blipFill>
          <a:blip r:embed="rId3"/>
          <a:srcRect l="24895" t="14883" r="19966"/>
          <a:stretch/>
        </p:blipFill>
        <p:spPr>
          <a:xfrm>
            <a:off x="0" y="0"/>
            <a:ext cx="4102100" cy="6858000"/>
          </a:xfrm>
        </p:spPr>
      </p:pic>
    </p:spTree>
    <p:extLst>
      <p:ext uri="{BB962C8B-B14F-4D97-AF65-F5344CB8AC3E}">
        <p14:creationId xmlns:p14="http://schemas.microsoft.com/office/powerpoint/2010/main" val="122906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66802-5F30-8850-591A-97239C863AB0}"/>
              </a:ext>
            </a:extLst>
          </p:cNvPr>
          <p:cNvSpPr>
            <a:spLocks noGrp="1"/>
          </p:cNvSpPr>
          <p:nvPr>
            <p:ph type="title"/>
          </p:nvPr>
        </p:nvSpPr>
        <p:spPr>
          <a:xfrm>
            <a:off x="4612793" y="564129"/>
            <a:ext cx="7439507" cy="1054991"/>
          </a:xfrm>
        </p:spPr>
        <p:txBody>
          <a:bodyPr/>
          <a:lstStyle/>
          <a:p>
            <a:pPr algn="l"/>
            <a:r>
              <a:rPr lang="en-GB" b="1" dirty="0">
                <a:solidFill>
                  <a:schemeClr val="bg2">
                    <a:lumMod val="25000"/>
                  </a:schemeClr>
                </a:solidFill>
              </a:rPr>
              <a:t>Our research </a:t>
            </a:r>
            <a:r>
              <a:rPr lang="en-GB" b="1" dirty="0" err="1">
                <a:solidFill>
                  <a:schemeClr val="bg2">
                    <a:lumMod val="25000"/>
                  </a:schemeClr>
                </a:solidFill>
              </a:rPr>
              <a:t>centers</a:t>
            </a:r>
            <a:endParaRPr lang="en-ES" dirty="0">
              <a:solidFill>
                <a:schemeClr val="bg2">
                  <a:lumMod val="25000"/>
                </a:schemeClr>
              </a:solidFill>
            </a:endParaRPr>
          </a:p>
        </p:txBody>
      </p:sp>
      <p:sp>
        <p:nvSpPr>
          <p:cNvPr id="15" name="TextBox 14">
            <a:extLst>
              <a:ext uri="{FF2B5EF4-FFF2-40B4-BE49-F238E27FC236}">
                <a16:creationId xmlns:a16="http://schemas.microsoft.com/office/drawing/2014/main" id="{2D46964A-9A9D-880F-1D59-C4AA7DAED1B0}"/>
              </a:ext>
            </a:extLst>
          </p:cNvPr>
          <p:cNvSpPr txBox="1"/>
          <p:nvPr/>
        </p:nvSpPr>
        <p:spPr>
          <a:xfrm>
            <a:off x="4612793" y="1778640"/>
            <a:ext cx="6908799" cy="5985356"/>
          </a:xfrm>
          <a:prstGeom prst="rect">
            <a:avLst/>
          </a:prstGeom>
          <a:noFill/>
        </p:spPr>
        <p:txBody>
          <a:bodyPr wrap="square">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We invest in practical research activities to support industry, business and wellbeing services, especially in our region. Our research </a:t>
            </a:r>
            <a:r>
              <a:rPr lang="en-GB" dirty="0" err="1">
                <a:latin typeface="Helvetica Neue" panose="02000503000000020004" pitchFamily="2" charset="0"/>
                <a:ea typeface="Helvetica Neue" panose="02000503000000020004" pitchFamily="2" charset="0"/>
                <a:cs typeface="Helvetica Neue" panose="02000503000000020004" pitchFamily="2" charset="0"/>
              </a:rPr>
              <a:t>centers</a:t>
            </a:r>
            <a:r>
              <a:rPr lang="en-GB" dirty="0">
                <a:latin typeface="Helvetica Neue" panose="02000503000000020004" pitchFamily="2" charset="0"/>
                <a:ea typeface="Helvetica Neue" panose="02000503000000020004" pitchFamily="2" charset="0"/>
                <a:cs typeface="Helvetica Neue" panose="02000503000000020004" pitchFamily="2" charset="0"/>
              </a:rPr>
              <a:t> support companies in expanding and improving their business activities, as well as enhancing their competitiveness, efficiency and wellbeing at work.</a:t>
            </a:r>
          </a:p>
          <a:p>
            <a:pPr marL="800100" lvl="1" indent="-34290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Business Intelligence </a:t>
            </a:r>
            <a:r>
              <a:rPr lang="en-GB" dirty="0" err="1">
                <a:latin typeface="Helvetica Neue" panose="02000503000000020004" pitchFamily="2" charset="0"/>
                <a:ea typeface="Helvetica Neue" panose="02000503000000020004" pitchFamily="2" charset="0"/>
                <a:cs typeface="Helvetica Neue" panose="02000503000000020004" pitchFamily="2" charset="0"/>
              </a:rPr>
              <a:t>Center</a:t>
            </a:r>
            <a:r>
              <a:rPr lang="en-GB" dirty="0">
                <a:latin typeface="Helvetica Neue" panose="02000503000000020004" pitchFamily="2" charset="0"/>
                <a:ea typeface="Helvetica Neue" panose="02000503000000020004" pitchFamily="2" charset="0"/>
                <a:cs typeface="Helvetica Neue" panose="02000503000000020004" pitchFamily="2" charset="0"/>
              </a:rPr>
              <a:t> BIC</a:t>
            </a:r>
          </a:p>
          <a:p>
            <a:pPr marL="800100" lvl="1" indent="-342900">
              <a:lnSpc>
                <a:spcPct val="150000"/>
              </a:lnSpc>
              <a:buFont typeface="Arial" panose="020B0604020202020204" pitchFamily="34" charset="0"/>
              <a:buChar char="•"/>
            </a:pPr>
            <a:r>
              <a:rPr lang="en-GB" dirty="0" err="1">
                <a:latin typeface="Helvetica Neue" panose="02000503000000020004" pitchFamily="2" charset="0"/>
                <a:ea typeface="Helvetica Neue" panose="02000503000000020004" pitchFamily="2" charset="0"/>
                <a:cs typeface="Helvetica Neue" panose="02000503000000020004" pitchFamily="2" charset="0"/>
              </a:rPr>
              <a:t>Center</a:t>
            </a:r>
            <a:r>
              <a:rPr lang="en-GB" dirty="0">
                <a:latin typeface="Helvetica Neue" panose="02000503000000020004" pitchFamily="2" charset="0"/>
                <a:ea typeface="Helvetica Neue" panose="02000503000000020004" pitchFamily="2" charset="0"/>
                <a:cs typeface="Helvetica Neue" panose="02000503000000020004" pitchFamily="2" charset="0"/>
              </a:rPr>
              <a:t> for Tourism Business Development </a:t>
            </a:r>
          </a:p>
          <a:p>
            <a:pPr marL="800100" lvl="1" indent="-34290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Maritime Logistics Research </a:t>
            </a:r>
            <a:r>
              <a:rPr lang="en-GB" dirty="0" err="1">
                <a:latin typeface="Helvetica Neue" panose="02000503000000020004" pitchFamily="2" charset="0"/>
                <a:ea typeface="Helvetica Neue" panose="02000503000000020004" pitchFamily="2" charset="0"/>
                <a:cs typeface="Helvetica Neue" panose="02000503000000020004" pitchFamily="2" charset="0"/>
              </a:rPr>
              <a:t>Center</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Research </a:t>
            </a:r>
            <a:r>
              <a:rPr lang="en-GB" dirty="0" err="1">
                <a:latin typeface="Helvetica Neue" panose="02000503000000020004" pitchFamily="2" charset="0"/>
                <a:ea typeface="Helvetica Neue" panose="02000503000000020004" pitchFamily="2" charset="0"/>
                <a:cs typeface="Helvetica Neue" panose="02000503000000020004" pitchFamily="2" charset="0"/>
              </a:rPr>
              <a:t>Center</a:t>
            </a:r>
            <a:r>
              <a:rPr lang="en-GB" dirty="0">
                <a:latin typeface="Helvetica Neue" panose="02000503000000020004" pitchFamily="2" charset="0"/>
                <a:ea typeface="Helvetica Neue" panose="02000503000000020004" pitchFamily="2" charset="0"/>
                <a:cs typeface="Helvetica Neue" panose="02000503000000020004" pitchFamily="2" charset="0"/>
              </a:rPr>
              <a:t> for Human Functioning</a:t>
            </a:r>
          </a:p>
          <a:p>
            <a:pPr marL="800100" lvl="1" indent="-34290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Research </a:t>
            </a:r>
            <a:r>
              <a:rPr lang="en-GB" dirty="0" err="1">
                <a:latin typeface="Helvetica Neue" panose="02000503000000020004" pitchFamily="2" charset="0"/>
                <a:ea typeface="Helvetica Neue" panose="02000503000000020004" pitchFamily="2" charset="0"/>
                <a:cs typeface="Helvetica Neue" panose="02000503000000020004" pitchFamily="2" charset="0"/>
              </a:rPr>
              <a:t>Center</a:t>
            </a:r>
            <a:r>
              <a:rPr lang="en-GB" dirty="0">
                <a:latin typeface="Helvetica Neue" panose="02000503000000020004" pitchFamily="2" charset="0"/>
                <a:ea typeface="Helvetica Neue" panose="02000503000000020004" pitchFamily="2" charset="0"/>
                <a:cs typeface="Helvetica Neue" panose="02000503000000020004" pitchFamily="2" charset="0"/>
              </a:rPr>
              <a:t> WANDER</a:t>
            </a:r>
          </a:p>
          <a:p>
            <a:pPr marL="800100" lvl="1" indent="-342900">
              <a:lnSpc>
                <a:spcPct val="150000"/>
              </a:lnSpc>
              <a:buFont typeface="Arial" panose="020B0604020202020204" pitchFamily="34" charset="0"/>
              <a:buChar char="•"/>
            </a:pPr>
            <a:r>
              <a:rPr lang="en-GB" dirty="0" err="1">
                <a:latin typeface="Helvetica Neue" panose="02000503000000020004" pitchFamily="2" charset="0"/>
                <a:ea typeface="Helvetica Neue" panose="02000503000000020004" pitchFamily="2" charset="0"/>
                <a:cs typeface="Helvetica Neue" panose="02000503000000020004" pitchFamily="2" charset="0"/>
              </a:rPr>
              <a:t>RoboAI</a:t>
            </a:r>
            <a:r>
              <a:rPr lang="en-GB" dirty="0">
                <a:latin typeface="Helvetica Neue" panose="02000503000000020004" pitchFamily="2" charset="0"/>
                <a:ea typeface="Helvetica Neue" panose="02000503000000020004" pitchFamily="2" charset="0"/>
                <a:cs typeface="Helvetica Neue" panose="02000503000000020004" pitchFamily="2" charset="0"/>
              </a:rPr>
              <a:t> Research and Development </a:t>
            </a:r>
            <a:r>
              <a:rPr lang="en-GB" dirty="0" err="1">
                <a:latin typeface="Helvetica Neue" panose="02000503000000020004" pitchFamily="2" charset="0"/>
                <a:ea typeface="Helvetica Neue" panose="02000503000000020004" pitchFamily="2" charset="0"/>
                <a:cs typeface="Helvetica Neue" panose="02000503000000020004" pitchFamily="2" charset="0"/>
              </a:rPr>
              <a:t>Center</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US" b="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In addition, we have a research entity for Resource Wisdom.</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en-GB" sz="1600" dirty="0">
              <a:latin typeface="Helvetica" pitchFamily="2" charset="0"/>
            </a:endParaRPr>
          </a:p>
          <a:p>
            <a:pPr marL="0" indent="0">
              <a:lnSpc>
                <a:spcPct val="150000"/>
              </a:lnSpc>
              <a:buNone/>
            </a:pPr>
            <a:endParaRPr lang="en-GB" sz="2800" b="1" dirty="0">
              <a:solidFill>
                <a:srgbClr val="00A5DA"/>
              </a:solidFill>
              <a:latin typeface="Helvetica" pitchFamily="2" charset="0"/>
            </a:endParaRPr>
          </a:p>
          <a:p>
            <a:pPr marL="0" indent="0">
              <a:lnSpc>
                <a:spcPct val="150000"/>
              </a:lnSpc>
              <a:buNone/>
            </a:pPr>
            <a:endParaRPr lang="en-GB" sz="2800" b="1" dirty="0">
              <a:solidFill>
                <a:srgbClr val="00A5DA"/>
              </a:solidFill>
              <a:latin typeface="Helvetica" pitchFamily="2" charset="0"/>
            </a:endParaRPr>
          </a:p>
        </p:txBody>
      </p:sp>
      <p:pic>
        <p:nvPicPr>
          <p:cNvPr id="6" name="Picture Placeholder 5" descr="A person with his hand on his chin&#10;&#10;Description automatically generated">
            <a:extLst>
              <a:ext uri="{FF2B5EF4-FFF2-40B4-BE49-F238E27FC236}">
                <a16:creationId xmlns:a16="http://schemas.microsoft.com/office/drawing/2014/main" id="{00FAE3D5-4128-9539-8EDA-30ECCFFF8C4F}"/>
              </a:ext>
            </a:extLst>
          </p:cNvPr>
          <p:cNvPicPr>
            <a:picLocks noGrp="1" noChangeAspect="1"/>
          </p:cNvPicPr>
          <p:nvPr>
            <p:ph type="pic" sz="quarter" idx="11"/>
          </p:nvPr>
        </p:nvPicPr>
        <p:blipFill>
          <a:blip r:embed="rId3"/>
          <a:srcRect l="13152" r="30422"/>
          <a:stretch/>
        </p:blipFill>
        <p:spPr>
          <a:xfrm>
            <a:off x="0" y="0"/>
            <a:ext cx="4102100" cy="6858000"/>
          </a:xfrm>
        </p:spPr>
      </p:pic>
    </p:spTree>
    <p:extLst>
      <p:ext uri="{BB962C8B-B14F-4D97-AF65-F5344CB8AC3E}">
        <p14:creationId xmlns:p14="http://schemas.microsoft.com/office/powerpoint/2010/main" val="290005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10542</TotalTime>
  <Words>946</Words>
  <Application>Microsoft Macintosh PowerPoint</Application>
  <PresentationFormat>Widescreen</PresentationFormat>
  <Paragraphs>79</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Arial Black</vt:lpstr>
      <vt:lpstr>Calibri</vt:lpstr>
      <vt:lpstr>Calibri Light</vt:lpstr>
      <vt:lpstr>Helvetica</vt:lpstr>
      <vt:lpstr>Helvetica Neue</vt:lpstr>
      <vt:lpstr>Office Theme</vt:lpstr>
      <vt:lpstr>Our SAMK strategy</vt:lpstr>
      <vt:lpstr>PowerPoint Presentation</vt:lpstr>
      <vt:lpstr>PowerPoint Presentation</vt:lpstr>
      <vt:lpstr>Every SAMK student graduates  and finds employment  </vt:lpstr>
      <vt:lpstr>Our  focus areas and  emerging areas </vt:lpstr>
      <vt:lpstr>Our strategic goals</vt:lpstr>
      <vt:lpstr>Our field of studies</vt:lpstr>
      <vt:lpstr>Our research centers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Lehtonen Jatta</dc:creator>
  <cp:lastModifiedBy>Lehtonen Jatta</cp:lastModifiedBy>
  <cp:revision>7</cp:revision>
  <dcterms:created xsi:type="dcterms:W3CDTF">2023-04-26T09:33:28Z</dcterms:created>
  <dcterms:modified xsi:type="dcterms:W3CDTF">2024-10-29T12:35:27Z</dcterms:modified>
</cp:coreProperties>
</file>