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0" r:id="rId2"/>
  </p:sldMasterIdLst>
  <p:notesMasterIdLst>
    <p:notesMasterId r:id="rId21"/>
  </p:notesMasterIdLst>
  <p:sldIdLst>
    <p:sldId id="279" r:id="rId3"/>
    <p:sldId id="358" r:id="rId4"/>
    <p:sldId id="256" r:id="rId5"/>
    <p:sldId id="359" r:id="rId6"/>
    <p:sldId id="360" r:id="rId7"/>
    <p:sldId id="346" r:id="rId8"/>
    <p:sldId id="347" r:id="rId9"/>
    <p:sldId id="348" r:id="rId10"/>
    <p:sldId id="349" r:id="rId11"/>
    <p:sldId id="350" r:id="rId12"/>
    <p:sldId id="345" r:id="rId13"/>
    <p:sldId id="351" r:id="rId14"/>
    <p:sldId id="353" r:id="rId15"/>
    <p:sldId id="354" r:id="rId16"/>
    <p:sldId id="352" r:id="rId17"/>
    <p:sldId id="356" r:id="rId18"/>
    <p:sldId id="357" r:id="rId19"/>
    <p:sldId id="27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62161926-95AF-5D4E-B3D7-A11DD2986C1B}">
          <p14:sldIdLst>
            <p14:sldId id="279"/>
            <p14:sldId id="358"/>
          </p14:sldIdLst>
        </p14:section>
        <p14:section name="Cover" id="{C1C3A38C-63BB-9848-8C64-4ACB40CA6AF7}">
          <p14:sldIdLst>
            <p14:sldId id="256"/>
          </p14:sldIdLst>
        </p14:section>
        <p14:section name="Basic slides" id="{E836F9DF-8926-8B48-856B-EB3535470B95}">
          <p14:sldIdLst>
            <p14:sldId id="359"/>
            <p14:sldId id="360"/>
            <p14:sldId id="346"/>
            <p14:sldId id="347"/>
            <p14:sldId id="348"/>
            <p14:sldId id="349"/>
            <p14:sldId id="350"/>
            <p14:sldId id="345"/>
            <p14:sldId id="351"/>
            <p14:sldId id="353"/>
            <p14:sldId id="354"/>
            <p14:sldId id="352"/>
            <p14:sldId id="356"/>
            <p14:sldId id="357"/>
          </p14:sldIdLst>
        </p14:section>
        <p14:section name="Toolkit" id="{EEEC2A3C-8B6F-FF44-873D-A182D8C0F42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F37"/>
    <a:srgbClr val="F3B173"/>
    <a:srgbClr val="A9DA76"/>
    <a:srgbClr val="A6D871"/>
    <a:srgbClr val="B8E08E"/>
    <a:srgbClr val="55CFED"/>
    <a:srgbClr val="00A5CD"/>
    <a:srgbClr val="6EA000"/>
    <a:srgbClr val="BE005A"/>
    <a:srgbClr val="00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2"/>
    <p:restoredTop sz="86439"/>
  </p:normalViewPr>
  <p:slideViewPr>
    <p:cSldViewPr snapToGrid="0" snapToObjects="1">
      <p:cViewPr varScale="1">
        <p:scale>
          <a:sx n="118" d="100"/>
          <a:sy n="118" d="100"/>
        </p:scale>
        <p:origin x="80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36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52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Käytä näitä dioja, kun haluat esim. väliotsikon tai korostaa/nostaa jonkin asian. Lisää värivaihtoehtoja saat klikkaamalla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928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2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15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280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89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63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01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Voit ottaa tältä dialta ikoneita esitykseesi, muuttaa niiden kokoa tai väriä (</a:t>
            </a:r>
            <a:r>
              <a:rPr lang="fi-FI" dirty="0" err="1"/>
              <a:t>huom</a:t>
            </a:r>
            <a:r>
              <a:rPr lang="fi-FI" dirty="0"/>
              <a:t>! vain uudemmissa ppt-versioissa) valitsemalla ylävalikosta </a:t>
            </a:r>
            <a:r>
              <a:rPr lang="fi-FI" dirty="0" err="1"/>
              <a:t>Shape</a:t>
            </a:r>
            <a:r>
              <a:rPr lang="fi-FI" dirty="0"/>
              <a:t> </a:t>
            </a:r>
            <a:r>
              <a:rPr lang="fi-FI" dirty="0" err="1"/>
              <a:t>Fill</a:t>
            </a:r>
            <a:r>
              <a:rPr lang="fi-FI" dirty="0"/>
              <a:t>/Muodon täyttö ja haluamasi värin. Lisää ikoneita, jos nämä ei riitä: </a:t>
            </a:r>
            <a:r>
              <a:rPr lang="fi-FI" dirty="0" err="1"/>
              <a:t>Insert</a:t>
            </a:r>
            <a:r>
              <a:rPr lang="fi-FI" dirty="0"/>
              <a:t> &gt; </a:t>
            </a:r>
            <a:r>
              <a:rPr lang="fi-FI" dirty="0" err="1"/>
              <a:t>Icons</a:t>
            </a:r>
            <a:r>
              <a:rPr lang="fi-FI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38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15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Cover </a:t>
            </a:r>
            <a:r>
              <a:rPr lang="fi-FI" dirty="0" err="1"/>
              <a:t>slide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once</a:t>
            </a:r>
            <a:r>
              <a:rPr lang="fi-FI" dirty="0"/>
              <a:t>,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beginning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34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05079-7438-49E6-04F2-8019D19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2A40714-354D-180D-91C4-601A0750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99D5C66-2E83-561D-3D47-4D6541662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067854B-C8B6-7031-82AD-811650448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11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A84B-2F0E-1EA6-6D59-9436AB94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B7EECE5-E54F-290A-C5A3-929824DFA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2A53277-9FCE-8B68-7A42-04018B20B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B11C25-FFBF-4199-B9FA-5C1D5B13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0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95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3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4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42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ANSIDIA OPETTAJILLE">
    <p:bg>
      <p:bgPr>
        <a:gradFill flip="none" rotWithShape="1">
          <a:gsLst>
            <a:gs pos="51000">
              <a:srgbClr val="55CFED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06CB02-5AAA-F344-8921-5BCC2D7F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700C650F-E938-D343-849B-544D419502F9}"/>
              </a:ext>
            </a:extLst>
          </p:cNvPr>
          <p:cNvSpPr/>
          <p:nvPr userDrawn="1"/>
        </p:nvSpPr>
        <p:spPr>
          <a:xfrm>
            <a:off x="871365" y="6288110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EB0E4ED-066C-C948-9351-2B642F357B0E}"/>
              </a:ext>
            </a:extLst>
          </p:cNvPr>
          <p:cNvSpPr/>
          <p:nvPr userDrawn="1"/>
        </p:nvSpPr>
        <p:spPr>
          <a:xfrm>
            <a:off x="871365" y="5922347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4258-F6DA-6637-9890-20199D3B7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570" y="5048700"/>
            <a:ext cx="10349614" cy="36933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FE4BF2-F41B-F35C-5B4E-04E8911A9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570" y="2947399"/>
            <a:ext cx="7521908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 descr="SAMK logo.">
            <a:extLst>
              <a:ext uri="{FF2B5EF4-FFF2-40B4-BE49-F238E27FC236}">
                <a16:creationId xmlns:a16="http://schemas.microsoft.com/office/drawing/2014/main" id="{2FCDF7D4-6E7E-BFB9-2ED9-33E3A33AD0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079" y="0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K perusdia opettajil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F617-5609-E149-8689-2EA56CE3E3B4}" type="datetime1">
              <a:rPr lang="fi-FI" smtClean="0"/>
              <a:t>30.1.2026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D269EA-A788-214C-9BB4-B133E1DC09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96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K perusdia opettajil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8056-9DFE-184B-8323-D268371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3684-B53F-D54E-8A98-60373C3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7AB-5B11-2C4E-8F92-FE5A3CF3D0CC}" type="datetime1">
              <a:rPr lang="fi-FI" smtClean="0"/>
              <a:t>30.1.2026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EF52A-5C21-FC42-9BD0-0BB7F74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680C-0CAC-9D41-B7B3-2B458C05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C5B6D-31B8-144A-B551-46EB1A42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57F7-8B0F-3D45-9064-B29D9D8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2793B5-719A-B946-8FB0-0985E7256F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DF61FC-14FA-B84B-9EC8-A519183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92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K perusdia opettajil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3A8AB-33B7-4C47-AFF9-C15A0F6D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66EF8-2836-4247-ABEE-4D7B29B1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2" y="6248287"/>
            <a:ext cx="1143000" cy="365125"/>
          </a:xfrm>
        </p:spPr>
        <p:txBody>
          <a:bodyPr/>
          <a:lstStyle/>
          <a:p>
            <a:fld id="{822EC41F-AD3B-6848-8F16-C2D97E451411}" type="datetime1">
              <a:rPr lang="fi-FI" smtClean="0"/>
              <a:t>30.1.2026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F37A-362C-FB48-9302-55A2F951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1443402-E98F-A340-97EA-C3F7EAE090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93D4CD-24F2-3E43-AAD9-4E36373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79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MK perusdia opettajil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8880-493D-F44E-8AFF-BD9185BC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AFD5-08D9-8741-AF95-BA7BF14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AC08-47FE-BB46-957B-10FC8E53E707}" type="datetime1">
              <a:rPr lang="fi-FI" smtClean="0"/>
              <a:t>30.1.2026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C2D77-0517-9043-87E7-B7086031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CFEF-3B83-C94B-9D96-1442942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EC1F-9A91-4849-835A-299CF44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1018"/>
            <a:ext cx="3932237" cy="3617970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12FC20-4C0D-8543-B6FD-F2BDBC593C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4C199F-6D2A-C34F-9C10-AC374AD3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806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43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opettajil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DF7E-A898-7A44-8A16-662C7D4C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2DEB9-B6FE-7642-AA27-9ABB5036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B5E5-60F4-534C-AC8B-B1F09A122E89}" type="datetime1">
              <a:rPr lang="fi-FI" smtClean="0"/>
              <a:t>30.1.2026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1E54B-7462-6D4D-8EA0-E6B29C5C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274346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MK perus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sininen">
    <p:bg>
      <p:bgPr>
        <a:gradFill flip="none" rotWithShape="1">
          <a:gsLst>
            <a:gs pos="51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871"/>
            <a:ext cx="12192000" cy="6858000"/>
          </a:xfrm>
          <a:prstGeom prst="rect">
            <a:avLst/>
          </a:prstGeom>
        </p:spPr>
      </p:pic>
      <p:pic>
        <p:nvPicPr>
          <p:cNvPr id="14" name="Picture 13" descr="SAMK logo.">
            <a:extLst>
              <a:ext uri="{FF2B5EF4-FFF2-40B4-BE49-F238E27FC236}">
                <a16:creationId xmlns:a16="http://schemas.microsoft.com/office/drawing/2014/main" id="{5F9C5217-42B7-7CD3-0969-105BBD8E51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8806" y="5701806"/>
            <a:ext cx="1834896" cy="112769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C5CB52D-1A14-CFCA-DA6B-0585603ADFC7}"/>
              </a:ext>
            </a:extLst>
          </p:cNvPr>
          <p:cNvSpPr/>
          <p:nvPr userDrawn="1"/>
        </p:nvSpPr>
        <p:spPr>
          <a:xfrm>
            <a:off x="736385" y="6288110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orakulmio 14">
            <a:extLst>
              <a:ext uri="{FF2B5EF4-FFF2-40B4-BE49-F238E27FC236}">
                <a16:creationId xmlns:a16="http://schemas.microsoft.com/office/drawing/2014/main" id="{049E181B-0A45-5A14-CC2D-B12EBD100277}"/>
              </a:ext>
            </a:extLst>
          </p:cNvPr>
          <p:cNvSpPr/>
          <p:nvPr userDrawn="1"/>
        </p:nvSpPr>
        <p:spPr>
          <a:xfrm>
            <a:off x="736385" y="5922347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0C11E4-E460-0B3E-3A98-869E10A3B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01" y="4731233"/>
            <a:ext cx="10349614" cy="36933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0A5F9-F695-2663-A920-CACB8588B9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601" y="2196755"/>
            <a:ext cx="7521908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vihreä">
    <p:bg>
      <p:bgPr>
        <a:gradFill flip="none" rotWithShape="1">
          <a:gsLst>
            <a:gs pos="0">
              <a:srgbClr val="B8E08E">
                <a:alpha val="68000"/>
              </a:srgbClr>
            </a:gs>
            <a:gs pos="27000">
              <a:srgbClr val="A6D871">
                <a:lumMod val="92947"/>
                <a:alpha val="96000"/>
              </a:srgbClr>
            </a:gs>
            <a:gs pos="100000">
              <a:srgbClr val="A9DA76">
                <a:lumMod val="85000"/>
                <a:lumOff val="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506" y="-28905"/>
            <a:ext cx="12192000" cy="6858000"/>
          </a:xfrm>
          <a:prstGeom prst="rect">
            <a:avLst/>
          </a:prstGeom>
        </p:spPr>
      </p:pic>
      <p:pic>
        <p:nvPicPr>
          <p:cNvPr id="17" name="Picture 16" descr="SAMK logo.">
            <a:extLst>
              <a:ext uri="{FF2B5EF4-FFF2-40B4-BE49-F238E27FC236}">
                <a16:creationId xmlns:a16="http://schemas.microsoft.com/office/drawing/2014/main" id="{3692C924-1ED6-0021-EED1-EA422079B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8806" y="5701806"/>
            <a:ext cx="1834896" cy="1127696"/>
          </a:xfrm>
          <a:prstGeom prst="rect">
            <a:avLst/>
          </a:prstGeom>
        </p:spPr>
      </p:pic>
      <p:sp>
        <p:nvSpPr>
          <p:cNvPr id="13" name="Suorakulmio 1">
            <a:extLst>
              <a:ext uri="{FF2B5EF4-FFF2-40B4-BE49-F238E27FC236}">
                <a16:creationId xmlns:a16="http://schemas.microsoft.com/office/drawing/2014/main" id="{5B9AB08D-9FDE-19AE-4966-B43BCAFC4991}"/>
              </a:ext>
            </a:extLst>
          </p:cNvPr>
          <p:cNvSpPr/>
          <p:nvPr userDrawn="1"/>
        </p:nvSpPr>
        <p:spPr>
          <a:xfrm>
            <a:off x="736385" y="6288110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Suorakulmio 14">
            <a:extLst>
              <a:ext uri="{FF2B5EF4-FFF2-40B4-BE49-F238E27FC236}">
                <a16:creationId xmlns:a16="http://schemas.microsoft.com/office/drawing/2014/main" id="{E6E5E827-B255-540B-BEF9-132852C8CD61}"/>
              </a:ext>
            </a:extLst>
          </p:cNvPr>
          <p:cNvSpPr/>
          <p:nvPr userDrawn="1"/>
        </p:nvSpPr>
        <p:spPr>
          <a:xfrm>
            <a:off x="736385" y="5922347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B7848B1-A3D3-29AE-DBC3-E26235415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01" y="4731233"/>
            <a:ext cx="10349614" cy="36933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0E67F4C-6219-7E07-C23C-87FA214B7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601" y="2196755"/>
            <a:ext cx="7521908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57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oranssi">
    <p:bg>
      <p:bgPr>
        <a:gradFill flip="none" rotWithShape="1">
          <a:gsLst>
            <a:gs pos="0">
              <a:srgbClr val="F3B173">
                <a:alpha val="85037"/>
              </a:srgbClr>
            </a:gs>
            <a:gs pos="75000">
              <a:srgbClr val="EE8F37">
                <a:alpha val="99908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9CC02C-EE80-A644-AADF-B887D05CB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22" name="Picture 21" descr="SAMK logo.">
            <a:extLst>
              <a:ext uri="{FF2B5EF4-FFF2-40B4-BE49-F238E27FC236}">
                <a16:creationId xmlns:a16="http://schemas.microsoft.com/office/drawing/2014/main" id="{37D07242-42CA-F588-0A46-FF0080DE5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8806" y="5701806"/>
            <a:ext cx="1834896" cy="1127696"/>
          </a:xfrm>
          <a:prstGeom prst="rect">
            <a:avLst/>
          </a:prstGeom>
        </p:spPr>
      </p:pic>
      <p:sp>
        <p:nvSpPr>
          <p:cNvPr id="18" name="Suorakulmio 1">
            <a:extLst>
              <a:ext uri="{FF2B5EF4-FFF2-40B4-BE49-F238E27FC236}">
                <a16:creationId xmlns:a16="http://schemas.microsoft.com/office/drawing/2014/main" id="{C5198E00-217F-EE99-6173-DC994120966E}"/>
              </a:ext>
            </a:extLst>
          </p:cNvPr>
          <p:cNvSpPr/>
          <p:nvPr userDrawn="1"/>
        </p:nvSpPr>
        <p:spPr>
          <a:xfrm>
            <a:off x="736385" y="6288110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Suorakulmio 14">
            <a:extLst>
              <a:ext uri="{FF2B5EF4-FFF2-40B4-BE49-F238E27FC236}">
                <a16:creationId xmlns:a16="http://schemas.microsoft.com/office/drawing/2014/main" id="{05D9B970-8287-83AE-61EA-298C754237ED}"/>
              </a:ext>
            </a:extLst>
          </p:cNvPr>
          <p:cNvSpPr/>
          <p:nvPr userDrawn="1"/>
        </p:nvSpPr>
        <p:spPr>
          <a:xfrm>
            <a:off x="736385" y="5922347"/>
            <a:ext cx="1038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337E3AD-6B15-3C15-D35E-DDABEB9DF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01" y="4731233"/>
            <a:ext cx="10349614" cy="36933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3CB02D-52FB-4947-93E5-E50FE499F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601" y="2196755"/>
            <a:ext cx="7521908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4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D6DD28-8667-DA43-BCBA-A30DA01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B8F61F4-C8EA-244D-B099-9323824F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8480" y="6248287"/>
            <a:ext cx="4734560" cy="365125"/>
          </a:xfrm>
        </p:spPr>
        <p:txBody>
          <a:bodyPr/>
          <a:lstStyle/>
          <a:p>
            <a:r>
              <a:rPr lang="fi-FI"/>
              <a:t>Satakunnan ammattikorkeakoulu, koulutusala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</p:spPr>
        <p:txBody>
          <a:bodyPr/>
          <a:lstStyle/>
          <a:p>
            <a:fld id="{6CE424FF-C046-6C4E-91A8-9C4D3D06DA66}" type="datetime1">
              <a:rPr lang="fi-FI" smtClean="0"/>
              <a:t>30.1.2026</a:t>
            </a:fld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2070B32-8320-E840-A9FC-3D735189E692}"/>
              </a:ext>
            </a:extLst>
          </p:cNvPr>
          <p:cNvCxnSpPr/>
          <p:nvPr userDrawn="1"/>
        </p:nvCxnSpPr>
        <p:spPr>
          <a:xfrm>
            <a:off x="6702816" y="2312894"/>
            <a:ext cx="4914418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30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D7E77B-4406-C44D-BC00-7D220210BE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2052" y="1"/>
            <a:ext cx="5609947" cy="3804904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096001" cy="6858000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4AC780C-7F12-E14F-A502-4E41CF3B3D20}"/>
              </a:ext>
            </a:extLst>
          </p:cNvPr>
          <p:cNvCxnSpPr>
            <a:cxnSpLocks/>
          </p:cNvCxnSpPr>
          <p:nvPr userDrawn="1"/>
        </p:nvCxnSpPr>
        <p:spPr>
          <a:xfrm>
            <a:off x="6663267" y="5776962"/>
            <a:ext cx="4978400" cy="251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051" y="3978642"/>
            <a:ext cx="5128685" cy="16502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604E-878A-0247-B30E-7FC3993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FA2D1-D144-6944-9BE7-EB1894E7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2EB3-F46B-6545-A0DE-DBA562245C5C}" type="datetime1">
              <a:rPr lang="fi-FI" smtClean="0"/>
              <a:t>30.1.2026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39C1-9658-8640-9320-3EB78739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20932" y="0"/>
            <a:ext cx="5571067" cy="5868983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6B67A1E-672D-1444-99F3-871EEBEC1CCE}"/>
              </a:ext>
            </a:extLst>
          </p:cNvPr>
          <p:cNvCxnSpPr/>
          <p:nvPr userDrawn="1"/>
        </p:nvCxnSpPr>
        <p:spPr>
          <a:xfrm>
            <a:off x="838200" y="2215982"/>
            <a:ext cx="491441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225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89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9F7CDA3-E893-3A41-BA27-AAB4E00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4F39A7E-3AA3-374B-A452-E9BC24F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30.1.2026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0C81D9F8-253E-514B-B365-8B37B1E2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8CE2EC-A836-F445-9157-934EF8E538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882" y="1871663"/>
            <a:ext cx="4205917" cy="4012670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4BDA4D6-C6E5-2648-8BEF-1BFA26A1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3"/>
            <a:ext cx="5925671" cy="4143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569EA5-C6B0-3941-98C3-6A8F2B52E6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>
            <a:extLst>
              <a:ext uri="{FF2B5EF4-FFF2-40B4-BE49-F238E27FC236}">
                <a16:creationId xmlns:a16="http://schemas.microsoft.com/office/drawing/2014/main" id="{93CEF4CB-1B5E-B646-B52C-9C3918ABB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88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F617-5609-E149-8689-2EA56CE3E3B4}" type="datetime1">
              <a:rPr lang="fi-FI" smtClean="0"/>
              <a:t>30.1.2026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5C6C3A-8041-7D42-A557-541123BBC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345" y="1822019"/>
            <a:ext cx="5097455" cy="4117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7455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99A626-60A6-A544-87AC-E41A520220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4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sv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30.1.2026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91" r:id="rId3"/>
    <p:sldLayoutId id="2147483720" r:id="rId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03528" y="5909841"/>
            <a:ext cx="1395224" cy="6768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30.1.2026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88" r:id="rId11"/>
    <p:sldLayoutId id="214748379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k.kuvat.fi/kuv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32.png"/><Relationship Id="rId42" Type="http://schemas.openxmlformats.org/officeDocument/2006/relationships/image" Target="../media/image53.sv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svg"/><Relationship Id="rId84" Type="http://schemas.openxmlformats.org/officeDocument/2006/relationships/image" Target="../media/image95.svg"/><Relationship Id="rId89" Type="http://schemas.openxmlformats.org/officeDocument/2006/relationships/image" Target="../media/image100.png"/><Relationship Id="rId112" Type="http://schemas.openxmlformats.org/officeDocument/2006/relationships/image" Target="../media/image123.svg"/><Relationship Id="rId16" Type="http://schemas.openxmlformats.org/officeDocument/2006/relationships/image" Target="../media/image27.svg"/><Relationship Id="rId107" Type="http://schemas.openxmlformats.org/officeDocument/2006/relationships/image" Target="../media/image118.png"/><Relationship Id="rId11" Type="http://schemas.openxmlformats.org/officeDocument/2006/relationships/image" Target="../media/image22.png"/><Relationship Id="rId32" Type="http://schemas.openxmlformats.org/officeDocument/2006/relationships/image" Target="../media/image43.svg"/><Relationship Id="rId37" Type="http://schemas.openxmlformats.org/officeDocument/2006/relationships/image" Target="../media/image48.png"/><Relationship Id="rId53" Type="http://schemas.openxmlformats.org/officeDocument/2006/relationships/image" Target="../media/image64.png"/><Relationship Id="rId58" Type="http://schemas.openxmlformats.org/officeDocument/2006/relationships/image" Target="../media/image69.svg"/><Relationship Id="rId74" Type="http://schemas.openxmlformats.org/officeDocument/2006/relationships/image" Target="../media/image85.svg"/><Relationship Id="rId79" Type="http://schemas.openxmlformats.org/officeDocument/2006/relationships/image" Target="../media/image90.png"/><Relationship Id="rId102" Type="http://schemas.openxmlformats.org/officeDocument/2006/relationships/image" Target="../media/image113.svg"/><Relationship Id="rId123" Type="http://schemas.openxmlformats.org/officeDocument/2006/relationships/image" Target="../media/image134.png"/><Relationship Id="rId128" Type="http://schemas.openxmlformats.org/officeDocument/2006/relationships/image" Target="../media/image139.svg"/><Relationship Id="rId5" Type="http://schemas.openxmlformats.org/officeDocument/2006/relationships/image" Target="../media/image16.png"/><Relationship Id="rId90" Type="http://schemas.openxmlformats.org/officeDocument/2006/relationships/image" Target="../media/image101.svg"/><Relationship Id="rId95" Type="http://schemas.openxmlformats.org/officeDocument/2006/relationships/image" Target="../media/image106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43" Type="http://schemas.openxmlformats.org/officeDocument/2006/relationships/image" Target="../media/image54.png"/><Relationship Id="rId48" Type="http://schemas.openxmlformats.org/officeDocument/2006/relationships/image" Target="../media/image59.svg"/><Relationship Id="rId64" Type="http://schemas.openxmlformats.org/officeDocument/2006/relationships/image" Target="../media/image75.svg"/><Relationship Id="rId69" Type="http://schemas.openxmlformats.org/officeDocument/2006/relationships/image" Target="../media/image80.png"/><Relationship Id="rId113" Type="http://schemas.openxmlformats.org/officeDocument/2006/relationships/image" Target="../media/image124.png"/><Relationship Id="rId118" Type="http://schemas.openxmlformats.org/officeDocument/2006/relationships/image" Target="../media/image129.svg"/><Relationship Id="rId80" Type="http://schemas.openxmlformats.org/officeDocument/2006/relationships/image" Target="../media/image91.svg"/><Relationship Id="rId85" Type="http://schemas.openxmlformats.org/officeDocument/2006/relationships/image" Target="../media/image96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59" Type="http://schemas.openxmlformats.org/officeDocument/2006/relationships/image" Target="../media/image70.png"/><Relationship Id="rId103" Type="http://schemas.openxmlformats.org/officeDocument/2006/relationships/image" Target="../media/image114.png"/><Relationship Id="rId108" Type="http://schemas.openxmlformats.org/officeDocument/2006/relationships/image" Target="../media/image119.svg"/><Relationship Id="rId124" Type="http://schemas.openxmlformats.org/officeDocument/2006/relationships/image" Target="../media/image135.svg"/><Relationship Id="rId129" Type="http://schemas.openxmlformats.org/officeDocument/2006/relationships/image" Target="../media/image140.png"/><Relationship Id="rId54" Type="http://schemas.openxmlformats.org/officeDocument/2006/relationships/image" Target="../media/image65.svg"/><Relationship Id="rId70" Type="http://schemas.openxmlformats.org/officeDocument/2006/relationships/image" Target="../media/image81.svg"/><Relationship Id="rId75" Type="http://schemas.openxmlformats.org/officeDocument/2006/relationships/image" Target="../media/image86.png"/><Relationship Id="rId91" Type="http://schemas.openxmlformats.org/officeDocument/2006/relationships/image" Target="../media/image102.png"/><Relationship Id="rId96" Type="http://schemas.openxmlformats.org/officeDocument/2006/relationships/image" Target="../media/image107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sv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49" Type="http://schemas.openxmlformats.org/officeDocument/2006/relationships/image" Target="../media/image60.png"/><Relationship Id="rId114" Type="http://schemas.openxmlformats.org/officeDocument/2006/relationships/image" Target="../media/image125.svg"/><Relationship Id="rId119" Type="http://schemas.openxmlformats.org/officeDocument/2006/relationships/image" Target="../media/image130.png"/><Relationship Id="rId44" Type="http://schemas.openxmlformats.org/officeDocument/2006/relationships/image" Target="../media/image55.svg"/><Relationship Id="rId60" Type="http://schemas.openxmlformats.org/officeDocument/2006/relationships/image" Target="../media/image71.svg"/><Relationship Id="rId65" Type="http://schemas.openxmlformats.org/officeDocument/2006/relationships/image" Target="../media/image76.png"/><Relationship Id="rId81" Type="http://schemas.openxmlformats.org/officeDocument/2006/relationships/image" Target="../media/image92.png"/><Relationship Id="rId86" Type="http://schemas.openxmlformats.org/officeDocument/2006/relationships/image" Target="../media/image97.svg"/><Relationship Id="rId130" Type="http://schemas.openxmlformats.org/officeDocument/2006/relationships/image" Target="../media/image141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9" Type="http://schemas.openxmlformats.org/officeDocument/2006/relationships/image" Target="../media/image50.png"/><Relationship Id="rId109" Type="http://schemas.openxmlformats.org/officeDocument/2006/relationships/image" Target="../media/image120.png"/><Relationship Id="rId34" Type="http://schemas.openxmlformats.org/officeDocument/2006/relationships/image" Target="../media/image45.svg"/><Relationship Id="rId50" Type="http://schemas.openxmlformats.org/officeDocument/2006/relationships/image" Target="../media/image61.svg"/><Relationship Id="rId55" Type="http://schemas.openxmlformats.org/officeDocument/2006/relationships/image" Target="../media/image66.png"/><Relationship Id="rId76" Type="http://schemas.openxmlformats.org/officeDocument/2006/relationships/image" Target="../media/image87.svg"/><Relationship Id="rId97" Type="http://schemas.openxmlformats.org/officeDocument/2006/relationships/image" Target="../media/image108.png"/><Relationship Id="rId104" Type="http://schemas.openxmlformats.org/officeDocument/2006/relationships/image" Target="../media/image115.svg"/><Relationship Id="rId120" Type="http://schemas.openxmlformats.org/officeDocument/2006/relationships/image" Target="../media/image131.svg"/><Relationship Id="rId125" Type="http://schemas.openxmlformats.org/officeDocument/2006/relationships/image" Target="../media/image136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9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40.png"/><Relationship Id="rId24" Type="http://schemas.openxmlformats.org/officeDocument/2006/relationships/image" Target="../media/image35.svg"/><Relationship Id="rId40" Type="http://schemas.openxmlformats.org/officeDocument/2006/relationships/image" Target="../media/image51.svg"/><Relationship Id="rId45" Type="http://schemas.openxmlformats.org/officeDocument/2006/relationships/image" Target="../media/image56.png"/><Relationship Id="rId66" Type="http://schemas.openxmlformats.org/officeDocument/2006/relationships/image" Target="../media/image77.svg"/><Relationship Id="rId87" Type="http://schemas.openxmlformats.org/officeDocument/2006/relationships/image" Target="../media/image98.png"/><Relationship Id="rId110" Type="http://schemas.openxmlformats.org/officeDocument/2006/relationships/image" Target="../media/image121.svg"/><Relationship Id="rId115" Type="http://schemas.openxmlformats.org/officeDocument/2006/relationships/image" Target="../media/image126.png"/><Relationship Id="rId61" Type="http://schemas.openxmlformats.org/officeDocument/2006/relationships/image" Target="../media/image72.png"/><Relationship Id="rId82" Type="http://schemas.openxmlformats.org/officeDocument/2006/relationships/image" Target="../media/image93.svg"/><Relationship Id="rId19" Type="http://schemas.openxmlformats.org/officeDocument/2006/relationships/image" Target="../media/image30.png"/><Relationship Id="rId14" Type="http://schemas.openxmlformats.org/officeDocument/2006/relationships/image" Target="../media/image25.sv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56" Type="http://schemas.openxmlformats.org/officeDocument/2006/relationships/image" Target="../media/image67.svg"/><Relationship Id="rId77" Type="http://schemas.openxmlformats.org/officeDocument/2006/relationships/image" Target="../media/image88.png"/><Relationship Id="rId100" Type="http://schemas.openxmlformats.org/officeDocument/2006/relationships/image" Target="../media/image111.svg"/><Relationship Id="rId105" Type="http://schemas.openxmlformats.org/officeDocument/2006/relationships/image" Target="../media/image116.png"/><Relationship Id="rId126" Type="http://schemas.openxmlformats.org/officeDocument/2006/relationships/image" Target="../media/image137.svg"/><Relationship Id="rId8" Type="http://schemas.openxmlformats.org/officeDocument/2006/relationships/image" Target="../media/image19.svg"/><Relationship Id="rId51" Type="http://schemas.openxmlformats.org/officeDocument/2006/relationships/image" Target="../media/image62.png"/><Relationship Id="rId72" Type="http://schemas.openxmlformats.org/officeDocument/2006/relationships/image" Target="../media/image83.svg"/><Relationship Id="rId93" Type="http://schemas.openxmlformats.org/officeDocument/2006/relationships/image" Target="../media/image104.png"/><Relationship Id="rId98" Type="http://schemas.openxmlformats.org/officeDocument/2006/relationships/image" Target="../media/image109.svg"/><Relationship Id="rId121" Type="http://schemas.openxmlformats.org/officeDocument/2006/relationships/image" Target="../media/image132.png"/><Relationship Id="rId3" Type="http://schemas.openxmlformats.org/officeDocument/2006/relationships/image" Target="../media/image14.png"/><Relationship Id="rId25" Type="http://schemas.openxmlformats.org/officeDocument/2006/relationships/image" Target="../media/image36.png"/><Relationship Id="rId46" Type="http://schemas.openxmlformats.org/officeDocument/2006/relationships/image" Target="../media/image57.svg"/><Relationship Id="rId67" Type="http://schemas.openxmlformats.org/officeDocument/2006/relationships/image" Target="../media/image78.png"/><Relationship Id="rId116" Type="http://schemas.openxmlformats.org/officeDocument/2006/relationships/image" Target="../media/image127.svg"/><Relationship Id="rId20" Type="http://schemas.openxmlformats.org/officeDocument/2006/relationships/image" Target="../media/image31.svg"/><Relationship Id="rId41" Type="http://schemas.openxmlformats.org/officeDocument/2006/relationships/image" Target="../media/image52.png"/><Relationship Id="rId62" Type="http://schemas.openxmlformats.org/officeDocument/2006/relationships/image" Target="../media/image73.svg"/><Relationship Id="rId83" Type="http://schemas.openxmlformats.org/officeDocument/2006/relationships/image" Target="../media/image94.png"/><Relationship Id="rId88" Type="http://schemas.openxmlformats.org/officeDocument/2006/relationships/image" Target="../media/image99.svg"/><Relationship Id="rId111" Type="http://schemas.openxmlformats.org/officeDocument/2006/relationships/image" Target="../media/image122.png"/><Relationship Id="rId15" Type="http://schemas.openxmlformats.org/officeDocument/2006/relationships/image" Target="../media/image26.png"/><Relationship Id="rId36" Type="http://schemas.openxmlformats.org/officeDocument/2006/relationships/image" Target="../media/image47.svg"/><Relationship Id="rId57" Type="http://schemas.openxmlformats.org/officeDocument/2006/relationships/image" Target="../media/image68.png"/><Relationship Id="rId106" Type="http://schemas.openxmlformats.org/officeDocument/2006/relationships/image" Target="../media/image117.svg"/><Relationship Id="rId127" Type="http://schemas.openxmlformats.org/officeDocument/2006/relationships/image" Target="../media/image138.png"/><Relationship Id="rId10" Type="http://schemas.openxmlformats.org/officeDocument/2006/relationships/image" Target="../media/image21.svg"/><Relationship Id="rId31" Type="http://schemas.openxmlformats.org/officeDocument/2006/relationships/image" Target="../media/image42.png"/><Relationship Id="rId52" Type="http://schemas.openxmlformats.org/officeDocument/2006/relationships/image" Target="../media/image63.svg"/><Relationship Id="rId73" Type="http://schemas.openxmlformats.org/officeDocument/2006/relationships/image" Target="../media/image84.png"/><Relationship Id="rId78" Type="http://schemas.openxmlformats.org/officeDocument/2006/relationships/image" Target="../media/image89.svg"/><Relationship Id="rId94" Type="http://schemas.openxmlformats.org/officeDocument/2006/relationships/image" Target="../media/image105.svg"/><Relationship Id="rId99" Type="http://schemas.openxmlformats.org/officeDocument/2006/relationships/image" Target="../media/image110.png"/><Relationship Id="rId101" Type="http://schemas.openxmlformats.org/officeDocument/2006/relationships/image" Target="../media/image112.png"/><Relationship Id="rId122" Type="http://schemas.openxmlformats.org/officeDocument/2006/relationships/image" Target="../media/image133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26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k.kuvat.fi/kuv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348294D-D7D6-A840-BD31-872C011DCE03}"/>
              </a:ext>
            </a:extLst>
          </p:cNvPr>
          <p:cNvSpPr/>
          <p:nvPr/>
        </p:nvSpPr>
        <p:spPr>
          <a:xfrm>
            <a:off x="0" y="0"/>
            <a:ext cx="3823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55FDEB1-70A6-1C48-BC1E-7CC0C08C9A5B}"/>
              </a:ext>
            </a:extLst>
          </p:cNvPr>
          <p:cNvSpPr txBox="1">
            <a:spLocks/>
          </p:cNvSpPr>
          <p:nvPr/>
        </p:nvSpPr>
        <p:spPr>
          <a:xfrm>
            <a:off x="628057" y="683126"/>
            <a:ext cx="2787498" cy="75711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Yhtenäisellä esitystavalla saamme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SAMKin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ilmeen tutuksi. 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1AEC8179-677B-F942-80D0-0DE491F6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23" y="456439"/>
            <a:ext cx="3534335" cy="558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i-FI" sz="13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Aloitus</a:t>
            </a: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Tallenna esityksesi aina uudella nimellä, jotta pohja pysyy koskemattomana.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Käytä COVER-nimistä asettelumallia vain kerran, esityksen alussa. Halutessasi väliotsikko- tai nostodioja, käytä SUBTITLE-nimisiä asettelumalleja. </a:t>
            </a:r>
          </a:p>
          <a:p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Ilme </a:t>
            </a:r>
          </a:p>
          <a:p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Muista, että vähemmän on enemmän. Kirjoita tekstiä dialle vain sen verran kuin tekstilaatikot antavat myöden. Diat ovat luettavampia, kun pidät tekstit tiivistettyinä ja kuvien määrän maltillisena.</a:t>
            </a:r>
          </a:p>
          <a:p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b="1" spc="-50" dirty="0">
                <a:latin typeface="+mn-lt"/>
                <a:ea typeface="Tw Cen MT" charset="0"/>
                <a:cs typeface="Arial" panose="020B0604020202020204" pitchFamily="34" charset="0"/>
              </a:rPr>
              <a:t>Hyödynnä </a:t>
            </a:r>
            <a:r>
              <a:rPr lang="fi-FI" sz="1300" b="1" spc="-50" dirty="0" err="1">
                <a:latin typeface="+mn-lt"/>
                <a:ea typeface="Tw Cen MT" charset="0"/>
                <a:cs typeface="Arial" panose="020B0604020202020204" pitchFamily="34" charset="0"/>
              </a:rPr>
              <a:t>toolkit</a:t>
            </a:r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Toolkit-osioissa on valmiita ikoneita, joita voit käyttää. </a:t>
            </a:r>
          </a:p>
          <a:p>
            <a:endParaRPr lang="fi-FI" sz="13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Ylä</a:t>
            </a:r>
            <a:r>
              <a:rPr lang="fi-FI" sz="13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- ja alatunniste</a:t>
            </a: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Tässä pohjassa ei ole näytetty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ylä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- ja alatunnisteita, mutta saat ne näkyviin Näytä-valikosta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Ylä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- ja alatunniste 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  <a:sym typeface="Wingdings" pitchFamily="2" charset="2"/>
              </a:rPr>
              <a:t> valitse haluamasi vaihtoehdot (päivämäärä, dian numero, alatunnisteteksti).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B7EE368C-48CE-814D-BFAD-46E898EE8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70" y="456439"/>
            <a:ext cx="3534335" cy="51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i-FI" sz="1300" b="1" spc="-50" dirty="0">
                <a:latin typeface="+mn-lt"/>
                <a:ea typeface="Tw Cen MT" charset="0"/>
                <a:cs typeface="Arial" panose="020B0604020202020204" pitchFamily="34" charset="0"/>
              </a:rPr>
              <a:t>Luo uusi dia</a:t>
            </a: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Kun luot uuden dian, valitse haluamasi asettelumalli. Mikäli et ole siihen tyytyväinen, voit vaihtaa asettelun napsauttamalla ”Asettelu". 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Ethän kuitenkaan käytä muita kuin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SAMKille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itselleen määriteltyjä asetteluita ja teemoja.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>
                <a:latin typeface="+mn-lt"/>
              </a:rPr>
              <a:t>Käytä yhdessä esityksessä vain osaa dioista. Nämä diat mahdollistavat erilaiset esitykset, mutta kaikkia dioja ei ole tarkoitettu käytettäväksi yhdellä kertaa.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Kuvat</a:t>
            </a:r>
          </a:p>
          <a:p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Kuville on omat paikkansa. Mikäli kuva ei asetu alueelle kuten haluaisit, saat rajattua sitä toiminnolla Muotoile 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  <a:sym typeface="Wingdings" pitchFamily="2" charset="2"/>
              </a:rPr>
              <a:t> rajaa.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i-FI" sz="1300" dirty="0">
                <a:latin typeface="+mn-lt"/>
              </a:rPr>
              <a:t>Voit käyttää kuvituksena omia kuviasi (esim. opetusaiheisiin liittyvät kuvat) tai </a:t>
            </a:r>
            <a:r>
              <a:rPr lang="fi-FI" sz="1300" dirty="0" err="1">
                <a:latin typeface="+mn-lt"/>
              </a:rPr>
              <a:t>SAMKin</a:t>
            </a:r>
            <a:r>
              <a:rPr lang="fi-FI" sz="1300" dirty="0">
                <a:latin typeface="+mn-lt"/>
              </a:rPr>
              <a:t> yleisiä kuvia, joita löytyy osoitteesta </a:t>
            </a:r>
            <a:r>
              <a:rPr lang="fi-FI" sz="1300" u="sng" dirty="0">
                <a:latin typeface="+mn-lt"/>
                <a:hlinkClick r:id="rId3" tooltip="https://samk.kuvat.fi/kuvat/"/>
              </a:rPr>
              <a:t>https://samk.kuvat.fi/kuvat/</a:t>
            </a:r>
            <a:endParaRPr lang="fi-FI" sz="1300" dirty="0">
              <a:latin typeface="+mn-lt"/>
            </a:endParaRP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6C1071-10BE-904F-867E-44C8A640A8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2E79EE-9EAB-4843-8EF8-CE85E4DDB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B73B3A-FA2D-1648-917C-624642CF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29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C66B012-02BE-F14E-BD35-F0C2E98F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5344486" cy="1325563"/>
          </a:xfrm>
        </p:spPr>
        <p:txBody>
          <a:bodyPr/>
          <a:lstStyle/>
          <a:p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F1C27D-8ECA-954B-85E2-250B7CE01831}"/>
              </a:ext>
            </a:extLst>
          </p:cNvPr>
          <p:cNvSpPr txBox="1">
            <a:spLocks/>
          </p:cNvSpPr>
          <p:nvPr/>
        </p:nvSpPr>
        <p:spPr>
          <a:xfrm>
            <a:off x="862013" y="5033454"/>
            <a:ext cx="7872412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Click to edit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68B49-486A-F944-8264-1FB7FEB0C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4A1602-0071-A54F-AE30-B216572A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661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7A698-A0EA-A94F-9A92-F3969719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50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90F4B-9D11-5448-9E99-E75F619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B3B3EB7-19B9-E640-8A3C-BC72E506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FF6661-38C3-DE48-802D-0C49FE40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err="1"/>
              <a:t>laboris</a:t>
            </a:r>
            <a:r>
              <a:rPr lang="fi-FI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14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45F09B1-9E5B-FE4B-9C90-1775995EBA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C76F8F3-E10B-194A-84BA-39EEBF63C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697F8F-1B5B-E746-BC68-71CFCE392F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098E7C-9C3F-0240-B6AE-21A65A00B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92F741-B445-0849-8678-CFDE3ED2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516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3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04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96">
            <a:extLst>
              <a:ext uri="{FF2B5EF4-FFF2-40B4-BE49-F238E27FC236}">
                <a16:creationId xmlns:a16="http://schemas.microsoft.com/office/drawing/2014/main" id="{1C1A92ED-4145-DE45-9C61-093F62905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497" y="910058"/>
            <a:ext cx="309258" cy="298048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95417132-A218-1344-AC94-0A01BDF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7686" y="2115553"/>
            <a:ext cx="589208" cy="589208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BCE890A8-7E70-0F46-825C-1DEF948CA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7416" y="867673"/>
            <a:ext cx="382819" cy="382819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F71DB1A8-C888-4243-A981-4E2FBA15F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6528" y="867673"/>
            <a:ext cx="382819" cy="382819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09EE1683-3C16-3F41-978E-AED3CC7D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6232" y="867673"/>
            <a:ext cx="382819" cy="382819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09E2761A-2E4F-1443-90E6-F54A8479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8162" y="867673"/>
            <a:ext cx="382819" cy="382819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006110B6-F349-5C45-9D0B-0380DB05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7866" y="867673"/>
            <a:ext cx="382819" cy="382819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9B7DD2A9-C281-3440-A1BE-341E3412F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41363" y="867673"/>
            <a:ext cx="382819" cy="382819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EEFAE592-C681-294D-8B47-4E3F05A13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76824" y="867673"/>
            <a:ext cx="382819" cy="382819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DDAEDCE7-6324-5845-BBAC-480C05512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67120" y="867673"/>
            <a:ext cx="382819" cy="382819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69041633-57BF-1441-94DB-9C14469A2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38754" y="867673"/>
            <a:ext cx="382819" cy="382819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264BB590-C0F9-4A4B-87C9-08ED750D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29050" y="867673"/>
            <a:ext cx="382819" cy="382819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5B4EF34E-38D7-054F-BBF5-358F1ECA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09642" y="867673"/>
            <a:ext cx="382819" cy="382819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17A552C7-F384-BA44-A452-F90F9560A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44863" y="4962899"/>
            <a:ext cx="382819" cy="382819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6AC62E5B-FC05-BC48-9686-E9477E9A3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619346" y="867673"/>
            <a:ext cx="382819" cy="382819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B3932A9F-A8B8-1445-B385-C6ED1A3D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737505" y="4962899"/>
            <a:ext cx="382819" cy="382819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A2D6B249-57F0-F14F-9355-3D47AA4C4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548458" y="867673"/>
            <a:ext cx="382819" cy="382819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05CC8C4F-81B2-9441-AD8A-83663AEA4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352221" y="4962899"/>
            <a:ext cx="382819" cy="382819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AC1F276B-4E69-5145-BC5C-1C38C95DF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029" y="3608416"/>
            <a:ext cx="424482" cy="424481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878EE0BA-C3CC-4D4C-8ACF-B6B20B9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491027" y="2896082"/>
            <a:ext cx="424482" cy="424481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A879CB8A-FF87-8043-B917-C39AEDBCD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06678" y="1534044"/>
            <a:ext cx="407644" cy="407643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71B3D95B-058A-764A-97F0-9D4906E3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12029" y="1525625"/>
            <a:ext cx="424482" cy="424481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6190D045-EC3F-0B44-A4DF-38E35D63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754991" y="1545933"/>
            <a:ext cx="383865" cy="383864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71E2BDF6-B053-FF4F-BEE5-171E64EF3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100959" y="1545933"/>
            <a:ext cx="383865" cy="383864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FC2A04B8-F422-1142-99F4-138E31B01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409023" y="1525625"/>
            <a:ext cx="424482" cy="424481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D1DE149F-9681-CE4C-8674-9919682C6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103672" y="1525625"/>
            <a:ext cx="424482" cy="424481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AD4BC6BE-6767-0140-9D18-8530BC3E8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406310" y="1525625"/>
            <a:ext cx="424482" cy="424481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0A4531C6-8183-7B47-8D47-98BCC7B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904484" y="4942068"/>
            <a:ext cx="424482" cy="424481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EBBC500E-AE41-6F4C-82E5-E6F4CE90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753505" y="4942068"/>
            <a:ext cx="424482" cy="424481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21AE1C87-3A89-394E-8FB7-B19178689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9215609" y="2174198"/>
            <a:ext cx="471919" cy="471918"/>
          </a:xfrm>
          <a:prstGeom prst="rect">
            <a:avLst/>
          </a:prstGeom>
        </p:spPr>
      </p:pic>
      <p:pic>
        <p:nvPicPr>
          <p:cNvPr id="223" name="Graphic 222">
            <a:extLst>
              <a:ext uri="{FF2B5EF4-FFF2-40B4-BE49-F238E27FC236}">
                <a16:creationId xmlns:a16="http://schemas.microsoft.com/office/drawing/2014/main" id="{27012D1B-246F-FB49-9284-CAA813601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7070408" y="1525625"/>
            <a:ext cx="424482" cy="424481"/>
          </a:xfrm>
          <a:prstGeom prst="rect">
            <a:avLst/>
          </a:prstGeom>
        </p:spPr>
      </p:pic>
      <p:pic>
        <p:nvPicPr>
          <p:cNvPr id="225" name="Graphic 224">
            <a:extLst>
              <a:ext uri="{FF2B5EF4-FFF2-40B4-BE49-F238E27FC236}">
                <a16:creationId xmlns:a16="http://schemas.microsoft.com/office/drawing/2014/main" id="{D27748F8-5B67-5741-B913-43918F5B3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6375759" y="1525625"/>
            <a:ext cx="424482" cy="424481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C52DB586-1CE9-1241-9926-5D96A815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8459706" y="1525625"/>
            <a:ext cx="424482" cy="424481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CB3484B5-D838-D846-8991-F1BF83D9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7765057" y="1525625"/>
            <a:ext cx="424482" cy="424481"/>
          </a:xfrm>
          <a:prstGeom prst="rect">
            <a:avLst/>
          </a:prstGeom>
        </p:spPr>
      </p:pic>
      <p:pic>
        <p:nvPicPr>
          <p:cNvPr id="231" name="Graphic 230">
            <a:extLst>
              <a:ext uri="{FF2B5EF4-FFF2-40B4-BE49-F238E27FC236}">
                <a16:creationId xmlns:a16="http://schemas.microsoft.com/office/drawing/2014/main" id="{E70E78EE-0C26-A44B-8DA9-78933D6F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1238300" y="1525625"/>
            <a:ext cx="424482" cy="424481"/>
          </a:xfrm>
          <a:prstGeom prst="rect">
            <a:avLst/>
          </a:prstGeom>
        </p:spPr>
      </p:pic>
      <p:pic>
        <p:nvPicPr>
          <p:cNvPr id="233" name="Graphic 232">
            <a:extLst>
              <a:ext uri="{FF2B5EF4-FFF2-40B4-BE49-F238E27FC236}">
                <a16:creationId xmlns:a16="http://schemas.microsoft.com/office/drawing/2014/main" id="{A86A1D46-FD5B-9142-9838-EBF1B6F4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543653" y="1525625"/>
            <a:ext cx="424482" cy="424481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2FBE97AB-72B0-C346-BC5A-102AF83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849004" y="1525625"/>
            <a:ext cx="424482" cy="424481"/>
          </a:xfrm>
          <a:prstGeom prst="rect">
            <a:avLst/>
          </a:prstGeom>
        </p:spPr>
      </p:pic>
      <p:pic>
        <p:nvPicPr>
          <p:cNvPr id="237" name="Graphic 236">
            <a:extLst>
              <a:ext uri="{FF2B5EF4-FFF2-40B4-BE49-F238E27FC236}">
                <a16:creationId xmlns:a16="http://schemas.microsoft.com/office/drawing/2014/main" id="{DFDAF3A2-C445-7848-9F94-434A0667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154355" y="1525625"/>
            <a:ext cx="424482" cy="424481"/>
          </a:xfrm>
          <a:prstGeom prst="rect">
            <a:avLst/>
          </a:prstGeom>
        </p:spPr>
      </p:pic>
      <p:pic>
        <p:nvPicPr>
          <p:cNvPr id="239" name="Graphic 238">
            <a:extLst>
              <a:ext uri="{FF2B5EF4-FFF2-40B4-BE49-F238E27FC236}">
                <a16:creationId xmlns:a16="http://schemas.microsoft.com/office/drawing/2014/main" id="{49316D75-F2B8-C141-B9EE-61203A013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44264" y="2197917"/>
            <a:ext cx="424482" cy="424481"/>
          </a:xfrm>
          <a:prstGeom prst="rect">
            <a:avLst/>
          </a:prstGeom>
        </p:spPr>
      </p:pic>
      <p:pic>
        <p:nvPicPr>
          <p:cNvPr id="241" name="Graphic 240">
            <a:extLst>
              <a:ext uri="{FF2B5EF4-FFF2-40B4-BE49-F238E27FC236}">
                <a16:creationId xmlns:a16="http://schemas.microsoft.com/office/drawing/2014/main" id="{7D61928E-2094-2443-B30A-01C5EC26B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389624" y="2197917"/>
            <a:ext cx="424482" cy="424481"/>
          </a:xfrm>
          <a:prstGeom prst="rect">
            <a:avLst/>
          </a:prstGeom>
        </p:spPr>
      </p:pic>
      <p:pic>
        <p:nvPicPr>
          <p:cNvPr id="245" name="Graphic 244">
            <a:extLst>
              <a:ext uri="{FF2B5EF4-FFF2-40B4-BE49-F238E27FC236}">
                <a16:creationId xmlns:a16="http://schemas.microsoft.com/office/drawing/2014/main" id="{F73D516B-86B4-054B-BE28-5E3FA9E03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560969" y="2197917"/>
            <a:ext cx="424482" cy="424481"/>
          </a:xfrm>
          <a:prstGeom prst="rect">
            <a:avLst/>
          </a:prstGeom>
        </p:spPr>
      </p:pic>
      <p:pic>
        <p:nvPicPr>
          <p:cNvPr id="247" name="Graphic 246">
            <a:extLst>
              <a:ext uri="{FF2B5EF4-FFF2-40B4-BE49-F238E27FC236}">
                <a16:creationId xmlns:a16="http://schemas.microsoft.com/office/drawing/2014/main" id="{F058ABE2-08DA-4B44-9D1B-2C0AF158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7251689" y="2197917"/>
            <a:ext cx="424482" cy="424481"/>
          </a:xfrm>
          <a:prstGeom prst="rect">
            <a:avLst/>
          </a:prstGeom>
        </p:spPr>
      </p:pic>
      <p:pic>
        <p:nvPicPr>
          <p:cNvPr id="249" name="Graphic 248">
            <a:extLst>
              <a:ext uri="{FF2B5EF4-FFF2-40B4-BE49-F238E27FC236}">
                <a16:creationId xmlns:a16="http://schemas.microsoft.com/office/drawing/2014/main" id="{7204E5C8-6927-2B44-A95A-7A5AF3FB6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6597049" y="2197917"/>
            <a:ext cx="424482" cy="424481"/>
          </a:xfrm>
          <a:prstGeom prst="rect">
            <a:avLst/>
          </a:prstGeom>
        </p:spPr>
      </p:pic>
      <p:pic>
        <p:nvPicPr>
          <p:cNvPr id="251" name="Graphic 250">
            <a:extLst>
              <a:ext uri="{FF2B5EF4-FFF2-40B4-BE49-F238E27FC236}">
                <a16:creationId xmlns:a16="http://schemas.microsoft.com/office/drawing/2014/main" id="{86834369-3079-FB4B-8C7C-FE96EFEE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164437" y="2896082"/>
            <a:ext cx="424482" cy="424481"/>
          </a:xfrm>
          <a:prstGeom prst="rect">
            <a:avLst/>
          </a:prstGeom>
        </p:spPr>
      </p:pic>
      <p:pic>
        <p:nvPicPr>
          <p:cNvPr id="253" name="Graphic 252">
            <a:extLst>
              <a:ext uri="{FF2B5EF4-FFF2-40B4-BE49-F238E27FC236}">
                <a16:creationId xmlns:a16="http://schemas.microsoft.com/office/drawing/2014/main" id="{4B57EB2C-07F2-E54A-9F04-8B9438D14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419490" y="2896082"/>
            <a:ext cx="424482" cy="424481"/>
          </a:xfrm>
          <a:prstGeom prst="rect">
            <a:avLst/>
          </a:prstGeom>
        </p:spPr>
      </p:pic>
      <p:pic>
        <p:nvPicPr>
          <p:cNvPr id="257" name="Graphic 256">
            <a:extLst>
              <a:ext uri="{FF2B5EF4-FFF2-40B4-BE49-F238E27FC236}">
                <a16:creationId xmlns:a16="http://schemas.microsoft.com/office/drawing/2014/main" id="{C73A208C-A89A-444F-B700-CF335A75E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8159579" y="4994126"/>
            <a:ext cx="320366" cy="320365"/>
          </a:xfrm>
          <a:prstGeom prst="rect">
            <a:avLst/>
          </a:prstGeom>
        </p:spPr>
      </p:pic>
      <p:pic>
        <p:nvPicPr>
          <p:cNvPr id="259" name="Graphic 258">
            <a:extLst>
              <a:ext uri="{FF2B5EF4-FFF2-40B4-BE49-F238E27FC236}">
                <a16:creationId xmlns:a16="http://schemas.microsoft.com/office/drawing/2014/main" id="{FB4272EA-63F8-704C-A504-CC4E01FDD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698904" y="2241291"/>
            <a:ext cx="337734" cy="337733"/>
          </a:xfrm>
          <a:prstGeom prst="rect">
            <a:avLst/>
          </a:prstGeom>
        </p:spPr>
      </p:pic>
      <p:pic>
        <p:nvPicPr>
          <p:cNvPr id="265" name="Graphic 264">
            <a:extLst>
              <a:ext uri="{FF2B5EF4-FFF2-40B4-BE49-F238E27FC236}">
                <a16:creationId xmlns:a16="http://schemas.microsoft.com/office/drawing/2014/main" id="{5386C927-3639-7145-9289-E450C9D3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2654331" y="2896082"/>
            <a:ext cx="424482" cy="424481"/>
          </a:xfrm>
          <a:prstGeom prst="rect">
            <a:avLst/>
          </a:prstGeom>
        </p:spPr>
      </p:pic>
      <p:pic>
        <p:nvPicPr>
          <p:cNvPr id="267" name="Graphic 266">
            <a:extLst>
              <a:ext uri="{FF2B5EF4-FFF2-40B4-BE49-F238E27FC236}">
                <a16:creationId xmlns:a16="http://schemas.microsoft.com/office/drawing/2014/main" id="{5C2AD2C7-80E0-3B47-AEF8-821C6687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2266796" y="2197917"/>
            <a:ext cx="424482" cy="424481"/>
          </a:xfrm>
          <a:prstGeom prst="rect">
            <a:avLst/>
          </a:prstGeom>
        </p:spPr>
      </p:pic>
      <p:pic>
        <p:nvPicPr>
          <p:cNvPr id="269" name="Graphic 268">
            <a:extLst>
              <a:ext uri="{FF2B5EF4-FFF2-40B4-BE49-F238E27FC236}">
                <a16:creationId xmlns:a16="http://schemas.microsoft.com/office/drawing/2014/main" id="{1E085EF6-0A1B-9D4D-B5B3-6625116B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394055" y="5595831"/>
            <a:ext cx="424482" cy="424481"/>
          </a:xfrm>
          <a:prstGeom prst="rect">
            <a:avLst/>
          </a:prstGeom>
        </p:spPr>
      </p:pic>
      <p:pic>
        <p:nvPicPr>
          <p:cNvPr id="271" name="Graphic 270">
            <a:extLst>
              <a:ext uri="{FF2B5EF4-FFF2-40B4-BE49-F238E27FC236}">
                <a16:creationId xmlns:a16="http://schemas.microsoft.com/office/drawing/2014/main" id="{D2DD6A19-C466-254A-8265-9BE112C05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4885356" y="2197917"/>
            <a:ext cx="424482" cy="424481"/>
          </a:xfrm>
          <a:prstGeom prst="rect">
            <a:avLst/>
          </a:prstGeom>
        </p:spPr>
      </p:pic>
      <p:pic>
        <p:nvPicPr>
          <p:cNvPr id="273" name="Graphic 272">
            <a:extLst>
              <a:ext uri="{FF2B5EF4-FFF2-40B4-BE49-F238E27FC236}">
                <a16:creationId xmlns:a16="http://schemas.microsoft.com/office/drawing/2014/main" id="{2815B365-475C-A24E-9DA5-F37A32CA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5539996" y="2212866"/>
            <a:ext cx="394583" cy="394582"/>
          </a:xfrm>
          <a:prstGeom prst="rect">
            <a:avLst/>
          </a:prstGeom>
        </p:spPr>
      </p:pic>
      <p:pic>
        <p:nvPicPr>
          <p:cNvPr id="275" name="Graphic 274">
            <a:extLst>
              <a:ext uri="{FF2B5EF4-FFF2-40B4-BE49-F238E27FC236}">
                <a16:creationId xmlns:a16="http://schemas.microsoft.com/office/drawing/2014/main" id="{C12F317D-8E5E-6940-A422-D525341E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1909384" y="2896082"/>
            <a:ext cx="424482" cy="424481"/>
          </a:xfrm>
          <a:prstGeom prst="rect">
            <a:avLst/>
          </a:prstGeom>
        </p:spPr>
      </p:pic>
      <p:pic>
        <p:nvPicPr>
          <p:cNvPr id="277" name="Graphic 276">
            <a:extLst>
              <a:ext uri="{FF2B5EF4-FFF2-40B4-BE49-F238E27FC236}">
                <a16:creationId xmlns:a16="http://schemas.microsoft.com/office/drawing/2014/main" id="{F8174F3B-A0C2-3948-B459-0DB6B81D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4230716" y="2197917"/>
            <a:ext cx="424482" cy="424481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15331CA9-C975-0D49-8225-3689C1A1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2921436" y="2197917"/>
            <a:ext cx="424482" cy="424481"/>
          </a:xfrm>
          <a:prstGeom prst="rect">
            <a:avLst/>
          </a:prstGeom>
        </p:spPr>
      </p:pic>
      <p:pic>
        <p:nvPicPr>
          <p:cNvPr id="281" name="Graphic 280">
            <a:extLst>
              <a:ext uri="{FF2B5EF4-FFF2-40B4-BE49-F238E27FC236}">
                <a16:creationId xmlns:a16="http://schemas.microsoft.com/office/drawing/2014/main" id="{EF17F3A8-227F-B040-86B7-99B593AAD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3576076" y="2197917"/>
            <a:ext cx="424482" cy="424481"/>
          </a:xfrm>
          <a:prstGeom prst="rect">
            <a:avLst/>
          </a:prstGeom>
        </p:spPr>
      </p:pic>
      <p:pic>
        <p:nvPicPr>
          <p:cNvPr id="283" name="Graphic 282">
            <a:extLst>
              <a:ext uri="{FF2B5EF4-FFF2-40B4-BE49-F238E27FC236}">
                <a16:creationId xmlns:a16="http://schemas.microsoft.com/office/drawing/2014/main" id="{C3506DE8-31D9-0D44-BA73-62469F84A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3399278" y="2896082"/>
            <a:ext cx="424482" cy="424481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00B0AE21-6003-B045-B511-F619BE41C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10519423" y="4272295"/>
            <a:ext cx="424482" cy="424481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26BE9BF9-0DA9-EA45-A06A-06A263D9F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11276677" y="2197917"/>
            <a:ext cx="424482" cy="424481"/>
          </a:xfrm>
          <a:prstGeom prst="rect">
            <a:avLst/>
          </a:prstGeom>
        </p:spPr>
      </p:pic>
      <p:sp>
        <p:nvSpPr>
          <p:cNvPr id="287" name="Freeform 124">
            <a:extLst>
              <a:ext uri="{FF2B5EF4-FFF2-40B4-BE49-F238E27FC236}">
                <a16:creationId xmlns:a16="http://schemas.microsoft.com/office/drawing/2014/main" id="{D6937812-76BE-6A41-9533-663A8489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6242" y="2931166"/>
            <a:ext cx="264381" cy="354312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88" name="Freeform 125">
            <a:extLst>
              <a:ext uri="{FF2B5EF4-FFF2-40B4-BE49-F238E27FC236}">
                <a16:creationId xmlns:a16="http://schemas.microsoft.com/office/drawing/2014/main" id="{68F1FEBA-3FDD-D449-B876-4C272E63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391" y="2931166"/>
            <a:ext cx="264383" cy="354312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89" name="Freeform 126">
            <a:extLst>
              <a:ext uri="{FF2B5EF4-FFF2-40B4-BE49-F238E27FC236}">
                <a16:creationId xmlns:a16="http://schemas.microsoft.com/office/drawing/2014/main" id="{4F1D1F4B-228C-4F4B-B489-DAC195DF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545" y="2931166"/>
            <a:ext cx="264381" cy="354312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0" name="Freeform 127">
            <a:extLst>
              <a:ext uri="{FF2B5EF4-FFF2-40B4-BE49-F238E27FC236}">
                <a16:creationId xmlns:a16="http://schemas.microsoft.com/office/drawing/2014/main" id="{C2C9BE27-54EC-6047-B1C0-D5155252B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699" y="2931166"/>
            <a:ext cx="264381" cy="354312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1" name="Freeform 128">
            <a:extLst>
              <a:ext uri="{FF2B5EF4-FFF2-40B4-BE49-F238E27FC236}">
                <a16:creationId xmlns:a16="http://schemas.microsoft.com/office/drawing/2014/main" id="{4435842E-9E24-164F-8FAE-5095B9DD6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014" y="2955557"/>
            <a:ext cx="354220" cy="305531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2" name="Freeform 129">
            <a:extLst>
              <a:ext uri="{FF2B5EF4-FFF2-40B4-BE49-F238E27FC236}">
                <a16:creationId xmlns:a16="http://schemas.microsoft.com/office/drawing/2014/main" id="{1A660915-A6CA-D94F-8CED-42A4C5134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895" y="2955557"/>
            <a:ext cx="351654" cy="305531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3" name="Freeform 130">
            <a:extLst>
              <a:ext uri="{FF2B5EF4-FFF2-40B4-BE49-F238E27FC236}">
                <a16:creationId xmlns:a16="http://schemas.microsoft.com/office/drawing/2014/main" id="{33B4A032-B494-F541-B96A-64AC5215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778" y="2964543"/>
            <a:ext cx="351652" cy="287558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4" name="Freeform 131">
            <a:extLst>
              <a:ext uri="{FF2B5EF4-FFF2-40B4-BE49-F238E27FC236}">
                <a16:creationId xmlns:a16="http://schemas.microsoft.com/office/drawing/2014/main" id="{444FFCC9-9A69-AA43-BD4E-340DC6152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093" y="2964543"/>
            <a:ext cx="354220" cy="287558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295" name="Freeform 132">
            <a:extLst>
              <a:ext uri="{FF2B5EF4-FFF2-40B4-BE49-F238E27FC236}">
                <a16:creationId xmlns:a16="http://schemas.microsoft.com/office/drawing/2014/main" id="{FFEDC15D-494C-EA45-875A-2BACB7E9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974" y="2986367"/>
            <a:ext cx="351654" cy="243911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0" name="Freeform 6">
            <a:extLst>
              <a:ext uri="{FF2B5EF4-FFF2-40B4-BE49-F238E27FC236}">
                <a16:creationId xmlns:a16="http://schemas.microsoft.com/office/drawing/2014/main" id="{67396FCC-DA13-B344-9199-F4BBB4131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050" y="4368998"/>
            <a:ext cx="133475" cy="231074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1" name="Freeform 7">
            <a:extLst>
              <a:ext uri="{FF2B5EF4-FFF2-40B4-BE49-F238E27FC236}">
                <a16:creationId xmlns:a16="http://schemas.microsoft.com/office/drawing/2014/main" id="{74DF4D01-3E55-7349-B7D9-E29CE7FE3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629" y="4417781"/>
            <a:ext cx="231013" cy="133508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2" name="Freeform 8">
            <a:extLst>
              <a:ext uri="{FF2B5EF4-FFF2-40B4-BE49-F238E27FC236}">
                <a16:creationId xmlns:a16="http://schemas.microsoft.com/office/drawing/2014/main" id="{01620233-8F62-174E-8338-44E00102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208" y="4417781"/>
            <a:ext cx="231013" cy="133508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3" name="Freeform 9">
            <a:extLst>
              <a:ext uri="{FF2B5EF4-FFF2-40B4-BE49-F238E27FC236}">
                <a16:creationId xmlns:a16="http://schemas.microsoft.com/office/drawing/2014/main" id="{84EF89F2-7FA0-994E-9984-498CDE1B2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989" y="4392106"/>
            <a:ext cx="184811" cy="184859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4" name="Freeform 10">
            <a:extLst>
              <a:ext uri="{FF2B5EF4-FFF2-40B4-BE49-F238E27FC236}">
                <a16:creationId xmlns:a16="http://schemas.microsoft.com/office/drawing/2014/main" id="{1D219225-75C8-644C-BE02-9ACC2707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568" y="4406227"/>
            <a:ext cx="231013" cy="156617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5" name="Freeform 11">
            <a:extLst>
              <a:ext uri="{FF2B5EF4-FFF2-40B4-BE49-F238E27FC236}">
                <a16:creationId xmlns:a16="http://schemas.microsoft.com/office/drawing/2014/main" id="{CA93688B-D148-C64A-8E8C-CBE4C2AB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478" y="4467846"/>
            <a:ext cx="256682" cy="3337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6" name="Freeform 12">
            <a:extLst>
              <a:ext uri="{FF2B5EF4-FFF2-40B4-BE49-F238E27FC236}">
                <a16:creationId xmlns:a16="http://schemas.microsoft.com/office/drawing/2014/main" id="{5B9854AE-0308-9D40-AE45-D62FC4B9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22" y="4358728"/>
            <a:ext cx="251548" cy="25161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8" name="Freeform 77">
            <a:extLst>
              <a:ext uri="{FF2B5EF4-FFF2-40B4-BE49-F238E27FC236}">
                <a16:creationId xmlns:a16="http://schemas.microsoft.com/office/drawing/2014/main" id="{40334C43-B398-0B4C-9069-BBEF30DE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795" y="4308662"/>
            <a:ext cx="354220" cy="351746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19" name="Freeform 78">
            <a:extLst>
              <a:ext uri="{FF2B5EF4-FFF2-40B4-BE49-F238E27FC236}">
                <a16:creationId xmlns:a16="http://schemas.microsoft.com/office/drawing/2014/main" id="{486B47D8-710D-734F-B758-CB39598DF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301" y="4308662"/>
            <a:ext cx="349086" cy="351746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0" name="Freeform 79">
            <a:extLst>
              <a:ext uri="{FF2B5EF4-FFF2-40B4-BE49-F238E27FC236}">
                <a16:creationId xmlns:a16="http://schemas.microsoft.com/office/drawing/2014/main" id="{FEFC949D-1E1C-DB4D-923D-2527DF87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807" y="4308662"/>
            <a:ext cx="349086" cy="351746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1" name="Freeform 80">
            <a:extLst>
              <a:ext uri="{FF2B5EF4-FFF2-40B4-BE49-F238E27FC236}">
                <a16:creationId xmlns:a16="http://schemas.microsoft.com/office/drawing/2014/main" id="{34484D6C-E3BD-9942-9A83-08E98449B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179" y="4308662"/>
            <a:ext cx="354220" cy="351746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2" name="Freeform 81">
            <a:extLst>
              <a:ext uri="{FF2B5EF4-FFF2-40B4-BE49-F238E27FC236}">
                <a16:creationId xmlns:a16="http://schemas.microsoft.com/office/drawing/2014/main" id="{532EE7A7-F62E-2545-BDE5-852C22B2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117" y="4308662"/>
            <a:ext cx="351654" cy="351746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3" name="Freeform 82">
            <a:extLst>
              <a:ext uri="{FF2B5EF4-FFF2-40B4-BE49-F238E27FC236}">
                <a16:creationId xmlns:a16="http://schemas.microsoft.com/office/drawing/2014/main" id="{9D5D399B-8EF6-5C42-845B-BC887B75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057" y="4308662"/>
            <a:ext cx="351652" cy="351746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4" name="Freeform 83">
            <a:extLst>
              <a:ext uri="{FF2B5EF4-FFF2-40B4-BE49-F238E27FC236}">
                <a16:creationId xmlns:a16="http://schemas.microsoft.com/office/drawing/2014/main" id="{1929909E-194C-4F43-8F77-0BCFCC1A9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995" y="4308662"/>
            <a:ext cx="351654" cy="351746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5" name="Freeform 84">
            <a:extLst>
              <a:ext uri="{FF2B5EF4-FFF2-40B4-BE49-F238E27FC236}">
                <a16:creationId xmlns:a16="http://schemas.microsoft.com/office/drawing/2014/main" id="{8616B61D-CD9D-A647-A4BC-6469AEC88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933" y="4308662"/>
            <a:ext cx="351654" cy="351746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6" name="Freeform 64">
            <a:extLst>
              <a:ext uri="{FF2B5EF4-FFF2-40B4-BE49-F238E27FC236}">
                <a16:creationId xmlns:a16="http://schemas.microsoft.com/office/drawing/2014/main" id="{8B98A82F-F1D5-C141-ADEF-A8CA70A3E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224" y="5069581"/>
            <a:ext cx="143742" cy="169454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7" name="Freeform 65">
            <a:extLst>
              <a:ext uri="{FF2B5EF4-FFF2-40B4-BE49-F238E27FC236}">
                <a16:creationId xmlns:a16="http://schemas.microsoft.com/office/drawing/2014/main" id="{7B504993-E4A7-9942-BF66-BFB72271B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210" y="5082419"/>
            <a:ext cx="133475" cy="143779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8" name="Freeform 66">
            <a:extLst>
              <a:ext uri="{FF2B5EF4-FFF2-40B4-BE49-F238E27FC236}">
                <a16:creationId xmlns:a16="http://schemas.microsoft.com/office/drawing/2014/main" id="{A088D504-11C0-B146-9277-9E8DEC9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196" y="5082419"/>
            <a:ext cx="133475" cy="143779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29" name="Freeform 67">
            <a:extLst>
              <a:ext uri="{FF2B5EF4-FFF2-40B4-BE49-F238E27FC236}">
                <a16:creationId xmlns:a16="http://schemas.microsoft.com/office/drawing/2014/main" id="{A4610AA7-6421-F74B-ABCE-D5D05EEE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179" y="5082419"/>
            <a:ext cx="210478" cy="143779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30" name="Freeform 68">
            <a:extLst>
              <a:ext uri="{FF2B5EF4-FFF2-40B4-BE49-F238E27FC236}">
                <a16:creationId xmlns:a16="http://schemas.microsoft.com/office/drawing/2014/main" id="{3451A074-73EF-394A-9BE9-1F269BD2C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295" y="5082419"/>
            <a:ext cx="205345" cy="143779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31" name="Freeform 69">
            <a:extLst>
              <a:ext uri="{FF2B5EF4-FFF2-40B4-BE49-F238E27FC236}">
                <a16:creationId xmlns:a16="http://schemas.microsoft.com/office/drawing/2014/main" id="{9780678D-61D8-2448-A1D5-75D92CA7C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651" y="5082419"/>
            <a:ext cx="100105" cy="143779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32" name="Freeform 70">
            <a:extLst>
              <a:ext uri="{FF2B5EF4-FFF2-40B4-BE49-F238E27FC236}">
                <a16:creationId xmlns:a16="http://schemas.microsoft.com/office/drawing/2014/main" id="{478EA8A4-AAAE-E942-8CF1-7A3B9C6D2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670" y="5078568"/>
            <a:ext cx="151442" cy="151481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33" name="Freeform 71">
            <a:extLst>
              <a:ext uri="{FF2B5EF4-FFF2-40B4-BE49-F238E27FC236}">
                <a16:creationId xmlns:a16="http://schemas.microsoft.com/office/drawing/2014/main" id="{AE95741D-5AF6-CD4D-94B5-9F54769B6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556" y="5078568"/>
            <a:ext cx="156575" cy="151481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34" name="Freeform 72">
            <a:extLst>
              <a:ext uri="{FF2B5EF4-FFF2-40B4-BE49-F238E27FC236}">
                <a16:creationId xmlns:a16="http://schemas.microsoft.com/office/drawing/2014/main" id="{BCD983BC-69A3-F549-B45A-F9CA4C5C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75" y="5065730"/>
            <a:ext cx="151442" cy="177157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pic>
        <p:nvPicPr>
          <p:cNvPr id="346" name="Graphic 345">
            <a:extLst>
              <a:ext uri="{FF2B5EF4-FFF2-40B4-BE49-F238E27FC236}">
                <a16:creationId xmlns:a16="http://schemas.microsoft.com/office/drawing/2014/main" id="{37488D3D-DAD9-CA4D-92C5-D30262EBD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 rot="10800000">
            <a:off x="7906329" y="2197917"/>
            <a:ext cx="424482" cy="424481"/>
          </a:xfrm>
          <a:prstGeom prst="rect">
            <a:avLst/>
          </a:prstGeom>
        </p:spPr>
      </p:pic>
      <p:sp>
        <p:nvSpPr>
          <p:cNvPr id="349" name="Freeform 1">
            <a:extLst>
              <a:ext uri="{FF2B5EF4-FFF2-40B4-BE49-F238E27FC236}">
                <a16:creationId xmlns:a16="http://schemas.microsoft.com/office/drawing/2014/main" id="{B294787B-B162-6B4B-A9E4-1899AE86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32" y="5751587"/>
            <a:ext cx="361922" cy="112969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3" name="Freeform 109">
            <a:extLst>
              <a:ext uri="{FF2B5EF4-FFF2-40B4-BE49-F238E27FC236}">
                <a16:creationId xmlns:a16="http://schemas.microsoft.com/office/drawing/2014/main" id="{EEC84716-3235-C74E-92AC-D6CF7F011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910" y="2932450"/>
            <a:ext cx="351652" cy="351744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4" name="Freeform 110">
            <a:extLst>
              <a:ext uri="{FF2B5EF4-FFF2-40B4-BE49-F238E27FC236}">
                <a16:creationId xmlns:a16="http://schemas.microsoft.com/office/drawing/2014/main" id="{2AACF52F-DAB8-D74E-9C77-6B672ECFD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225" y="2932450"/>
            <a:ext cx="354220" cy="351744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5" name="Freeform 47">
            <a:extLst>
              <a:ext uri="{FF2B5EF4-FFF2-40B4-BE49-F238E27FC236}">
                <a16:creationId xmlns:a16="http://schemas.microsoft.com/office/drawing/2014/main" id="{52D5F59E-EF72-AF40-BE18-2753EDC6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38" y="899899"/>
            <a:ext cx="272082" cy="3183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6" name="Freeform 55">
            <a:extLst>
              <a:ext uri="{FF2B5EF4-FFF2-40B4-BE49-F238E27FC236}">
                <a16:creationId xmlns:a16="http://schemas.microsoft.com/office/drawing/2014/main" id="{378E9593-8ED5-B44A-8229-9B34D1DE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7712" y="913856"/>
            <a:ext cx="286168" cy="290452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7" name="Freeform 3">
            <a:extLst>
              <a:ext uri="{FF2B5EF4-FFF2-40B4-BE49-F238E27FC236}">
                <a16:creationId xmlns:a16="http://schemas.microsoft.com/office/drawing/2014/main" id="{148FDA88-0382-DE47-AD2A-2F041BE0E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489" y="1632599"/>
            <a:ext cx="351654" cy="210533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8" name="Freeform 1">
            <a:extLst>
              <a:ext uri="{FF2B5EF4-FFF2-40B4-BE49-F238E27FC236}">
                <a16:creationId xmlns:a16="http://schemas.microsoft.com/office/drawing/2014/main" id="{69473FDB-EC51-4D44-98B5-9BE0B0EBD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649" y="5697206"/>
            <a:ext cx="276544" cy="221731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0" name="Freeform 29">
            <a:extLst>
              <a:ext uri="{FF2B5EF4-FFF2-40B4-BE49-F238E27FC236}">
                <a16:creationId xmlns:a16="http://schemas.microsoft.com/office/drawing/2014/main" id="{38C23190-9B86-754A-B7F2-71D6B72EC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225" y="5665373"/>
            <a:ext cx="276544" cy="28539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1" name="Freeform 119">
            <a:extLst>
              <a:ext uri="{FF2B5EF4-FFF2-40B4-BE49-F238E27FC236}">
                <a16:creationId xmlns:a16="http://schemas.microsoft.com/office/drawing/2014/main" id="{4AECF3AD-F5BD-7442-9939-F5F8930A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864" y="5669763"/>
            <a:ext cx="309467" cy="276616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2" name="Freeform 17">
            <a:extLst>
              <a:ext uri="{FF2B5EF4-FFF2-40B4-BE49-F238E27FC236}">
                <a16:creationId xmlns:a16="http://schemas.microsoft.com/office/drawing/2014/main" id="{3F3A0AE7-904C-924F-9424-F06082E3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008" y="3640791"/>
            <a:ext cx="359639" cy="359730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" name="Freeform 71">
            <a:extLst>
              <a:ext uri="{FF2B5EF4-FFF2-40B4-BE49-F238E27FC236}">
                <a16:creationId xmlns:a16="http://schemas.microsoft.com/office/drawing/2014/main" id="{6A6A40A8-DF7D-0349-BA0B-54C836B25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438" y="3717474"/>
            <a:ext cx="276544" cy="20636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4" name="Freeform 12">
            <a:extLst>
              <a:ext uri="{FF2B5EF4-FFF2-40B4-BE49-F238E27FC236}">
                <a16:creationId xmlns:a16="http://schemas.microsoft.com/office/drawing/2014/main" id="{13C9A5E5-0912-FE47-961F-AF64D9C0D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574" y="3641854"/>
            <a:ext cx="357513" cy="357604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5" name="Freeform 34">
            <a:extLst>
              <a:ext uri="{FF2B5EF4-FFF2-40B4-BE49-F238E27FC236}">
                <a16:creationId xmlns:a16="http://schemas.microsoft.com/office/drawing/2014/main" id="{7E5B0D27-6E37-B141-AACF-7066EB3E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737" y="2231962"/>
            <a:ext cx="202154" cy="356390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6" name="Freeform 63">
            <a:extLst>
              <a:ext uri="{FF2B5EF4-FFF2-40B4-BE49-F238E27FC236}">
                <a16:creationId xmlns:a16="http://schemas.microsoft.com/office/drawing/2014/main" id="{D5620402-0947-0840-8CEF-9C02B1DB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909" y="3672956"/>
            <a:ext cx="331857" cy="295401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7" name="Freeform 80">
            <a:extLst>
              <a:ext uri="{FF2B5EF4-FFF2-40B4-BE49-F238E27FC236}">
                <a16:creationId xmlns:a16="http://schemas.microsoft.com/office/drawing/2014/main" id="{0DAAA586-E5BA-5A4C-9106-DA633FFFF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321" y="1643464"/>
            <a:ext cx="307271" cy="188802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" name="Freeform 114">
            <a:extLst>
              <a:ext uri="{FF2B5EF4-FFF2-40B4-BE49-F238E27FC236}">
                <a16:creationId xmlns:a16="http://schemas.microsoft.com/office/drawing/2014/main" id="{E49C74ED-3A44-0641-80CB-B617CEA68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792" y="5656591"/>
            <a:ext cx="287519" cy="30296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" name="Freeform 30">
            <a:extLst>
              <a:ext uri="{FF2B5EF4-FFF2-40B4-BE49-F238E27FC236}">
                <a16:creationId xmlns:a16="http://schemas.microsoft.com/office/drawing/2014/main" id="{8BFA7F0E-0204-E04C-AAE4-11994B9C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426" y="5662080"/>
            <a:ext cx="307271" cy="291983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0" name="Freeform 75">
            <a:extLst>
              <a:ext uri="{FF2B5EF4-FFF2-40B4-BE49-F238E27FC236}">
                <a16:creationId xmlns:a16="http://schemas.microsoft.com/office/drawing/2014/main" id="{0AF8CE9E-856B-CD4F-8FD1-929E90A82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052" y="2286119"/>
            <a:ext cx="309467" cy="248077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1" name="Freeform 69">
            <a:extLst>
              <a:ext uri="{FF2B5EF4-FFF2-40B4-BE49-F238E27FC236}">
                <a16:creationId xmlns:a16="http://schemas.microsoft.com/office/drawing/2014/main" id="{5E101CA2-628E-8441-AFE5-A3B62A3AD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014" y="3687837"/>
            <a:ext cx="298492" cy="26563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2" name="Freeform 70">
            <a:extLst>
              <a:ext uri="{FF2B5EF4-FFF2-40B4-BE49-F238E27FC236}">
                <a16:creationId xmlns:a16="http://schemas.microsoft.com/office/drawing/2014/main" id="{E77BBB6B-91C4-B14C-8898-D9CB6164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93" y="3643500"/>
            <a:ext cx="396388" cy="354312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4" name="Freeform 88">
            <a:extLst>
              <a:ext uri="{FF2B5EF4-FFF2-40B4-BE49-F238E27FC236}">
                <a16:creationId xmlns:a16="http://schemas.microsoft.com/office/drawing/2014/main" id="{CF97D60B-ADB6-FD46-9479-8E433A4DC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433" y="3643500"/>
            <a:ext cx="349086" cy="354312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75" name="Freeform 118">
            <a:extLst>
              <a:ext uri="{FF2B5EF4-FFF2-40B4-BE49-F238E27FC236}">
                <a16:creationId xmlns:a16="http://schemas.microsoft.com/office/drawing/2014/main" id="{EB2BE1BC-6098-C34C-90A4-34C205E6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892" y="3690552"/>
            <a:ext cx="243357" cy="26020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6" name="Freeform 161">
            <a:extLst>
              <a:ext uri="{FF2B5EF4-FFF2-40B4-BE49-F238E27FC236}">
                <a16:creationId xmlns:a16="http://schemas.microsoft.com/office/drawing/2014/main" id="{176B33EE-DF16-6C45-81BC-A96D3B5B0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4313" y="4323953"/>
            <a:ext cx="370060" cy="321165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7" name="Freeform 90">
            <a:extLst>
              <a:ext uri="{FF2B5EF4-FFF2-40B4-BE49-F238E27FC236}">
                <a16:creationId xmlns:a16="http://schemas.microsoft.com/office/drawing/2014/main" id="{A6D47ACA-53A1-904A-A2A0-32C1E659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176" y="3744916"/>
            <a:ext cx="307271" cy="15148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" name="Freeform 91">
            <a:extLst>
              <a:ext uri="{FF2B5EF4-FFF2-40B4-BE49-F238E27FC236}">
                <a16:creationId xmlns:a16="http://schemas.microsoft.com/office/drawing/2014/main" id="{832EC514-EF13-D44A-854F-E709A1410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374" y="3744916"/>
            <a:ext cx="309465" cy="15148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9" name="Freeform 92">
            <a:extLst>
              <a:ext uri="{FF2B5EF4-FFF2-40B4-BE49-F238E27FC236}">
                <a16:creationId xmlns:a16="http://schemas.microsoft.com/office/drawing/2014/main" id="{BC93FFBE-E033-904E-97DE-A42028D5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766" y="3744916"/>
            <a:ext cx="309465" cy="15148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0" name="Freeform 93">
            <a:extLst>
              <a:ext uri="{FF2B5EF4-FFF2-40B4-BE49-F238E27FC236}">
                <a16:creationId xmlns:a16="http://schemas.microsoft.com/office/drawing/2014/main" id="{479EBA3C-1512-A142-8F86-224204882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158" y="3744916"/>
            <a:ext cx="309467" cy="15148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1" name="Freeform 22">
            <a:extLst>
              <a:ext uri="{FF2B5EF4-FFF2-40B4-BE49-F238E27FC236}">
                <a16:creationId xmlns:a16="http://schemas.microsoft.com/office/drawing/2014/main" id="{14C44B90-7DD8-744A-8897-C939D2DD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446" y="3676860"/>
            <a:ext cx="287519" cy="287592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2" name="Freeform 67">
            <a:extLst>
              <a:ext uri="{FF2B5EF4-FFF2-40B4-BE49-F238E27FC236}">
                <a16:creationId xmlns:a16="http://schemas.microsoft.com/office/drawing/2014/main" id="{E73EF9A7-E82A-5E47-AE7B-95BE6003C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2526" y="4962683"/>
            <a:ext cx="329508" cy="383251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4" name="Freeform 24">
            <a:extLst>
              <a:ext uri="{FF2B5EF4-FFF2-40B4-BE49-F238E27FC236}">
                <a16:creationId xmlns:a16="http://schemas.microsoft.com/office/drawing/2014/main" id="{703403A7-7B98-0B43-9C96-CB444D95B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6566" y="5031368"/>
            <a:ext cx="309467" cy="245881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5" name="Freeform 4">
            <a:extLst>
              <a:ext uri="{FF2B5EF4-FFF2-40B4-BE49-F238E27FC236}">
                <a16:creationId xmlns:a16="http://schemas.microsoft.com/office/drawing/2014/main" id="{962681E5-A56D-3E45-AAA7-CC32E02B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52" y="3787279"/>
            <a:ext cx="277216" cy="66755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86" name="Freeform 61">
            <a:extLst>
              <a:ext uri="{FF2B5EF4-FFF2-40B4-BE49-F238E27FC236}">
                <a16:creationId xmlns:a16="http://schemas.microsoft.com/office/drawing/2014/main" id="{ADC31049-0984-5044-A149-14F1F3B4C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802" y="3644783"/>
            <a:ext cx="243848" cy="351746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87" name="Freeform 62">
            <a:extLst>
              <a:ext uri="{FF2B5EF4-FFF2-40B4-BE49-F238E27FC236}">
                <a16:creationId xmlns:a16="http://schemas.microsoft.com/office/drawing/2014/main" id="{A2022C89-1231-0E48-ADD0-C09C558A9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8695" y="3644783"/>
            <a:ext cx="305452" cy="351746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15F320-08F0-5E4B-8056-50D97631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2171288" y="5561404"/>
            <a:ext cx="589842" cy="5227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7E92040-0CC2-5644-92D0-CB2F2E19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5132406" y="5606021"/>
            <a:ext cx="439688" cy="4396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7C44BB6-DE79-1D4F-91E0-CE830B0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rcRect l="-18232" t="-18232" r="-18232" b="-18232"/>
          <a:stretch/>
        </p:blipFill>
        <p:spPr>
          <a:xfrm>
            <a:off x="5708098" y="5523094"/>
            <a:ext cx="599354" cy="5993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6CF6A96-4005-064A-97A4-0DAD2F5E6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rcRect l="-6129" t="-6129" r="-6129" b="-6129"/>
          <a:stretch/>
        </p:blipFill>
        <p:spPr>
          <a:xfrm>
            <a:off x="6391070" y="5574368"/>
            <a:ext cx="493040" cy="49304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1A0ACAF-52EC-0B49-A699-0DD6183F0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rcRect l="-29160" t="-29160" r="-29160" b="-29160"/>
          <a:stretch/>
        </p:blipFill>
        <p:spPr>
          <a:xfrm>
            <a:off x="6965468" y="5481413"/>
            <a:ext cx="695339" cy="6953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B52DD8B-9101-B243-9C8D-E1D9DA1F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rcRect l="-23863" t="-23863" r="-23863" b="-23863"/>
          <a:stretch/>
        </p:blipFill>
        <p:spPr>
          <a:xfrm>
            <a:off x="7652893" y="5506956"/>
            <a:ext cx="648810" cy="648810"/>
          </a:xfrm>
          <a:prstGeom prst="rect">
            <a:avLst/>
          </a:prstGeom>
        </p:spPr>
      </p:pic>
      <p:grpSp>
        <p:nvGrpSpPr>
          <p:cNvPr id="7" name="Kuva 4">
            <a:extLst>
              <a:ext uri="{FF2B5EF4-FFF2-40B4-BE49-F238E27FC236}">
                <a16:creationId xmlns:a16="http://schemas.microsoft.com/office/drawing/2014/main" id="{E26CE437-6C71-6D43-A49C-4E7DD711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575" y="846841"/>
            <a:ext cx="329814" cy="424482"/>
            <a:chOff x="643209" y="546744"/>
            <a:chExt cx="329814" cy="424482"/>
          </a:xfrm>
        </p:grpSpPr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CAB503A-83F8-954F-9A16-D5F2F97C1950}"/>
                </a:ext>
              </a:extLst>
            </p:cNvPr>
            <p:cNvSpPr/>
            <p:nvPr/>
          </p:nvSpPr>
          <p:spPr>
            <a:xfrm>
              <a:off x="643300" y="546835"/>
              <a:ext cx="150122" cy="150623"/>
            </a:xfrm>
            <a:custGeom>
              <a:avLst/>
              <a:gdLst>
                <a:gd name="connsiteX0" fmla="*/ 0 w 150122"/>
                <a:gd name="connsiteY0" fmla="*/ 75311 h 150622"/>
                <a:gd name="connsiteX1" fmla="*/ 75061 w 150122"/>
                <a:gd name="connsiteY1" fmla="*/ 150623 h 150622"/>
                <a:gd name="connsiteX2" fmla="*/ 150122 w 150122"/>
                <a:gd name="connsiteY2" fmla="*/ 75311 h 150622"/>
                <a:gd name="connsiteX3" fmla="*/ 75061 w 150122"/>
                <a:gd name="connsiteY3" fmla="*/ 0 h 150622"/>
                <a:gd name="connsiteX4" fmla="*/ 0 w 150122"/>
                <a:gd name="connsiteY4" fmla="*/ 75311 h 15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2" h="150622">
                  <a:moveTo>
                    <a:pt x="0" y="75311"/>
                  </a:moveTo>
                  <a:cubicBezTo>
                    <a:pt x="0" y="116904"/>
                    <a:pt x="33607" y="150623"/>
                    <a:pt x="75061" y="150623"/>
                  </a:cubicBezTo>
                  <a:cubicBezTo>
                    <a:pt x="116515" y="150623"/>
                    <a:pt x="150122" y="116904"/>
                    <a:pt x="150122" y="75311"/>
                  </a:cubicBezTo>
                  <a:cubicBezTo>
                    <a:pt x="150122" y="33719"/>
                    <a:pt x="116515" y="0"/>
                    <a:pt x="75061" y="0"/>
                  </a:cubicBezTo>
                  <a:cubicBezTo>
                    <a:pt x="33607" y="0"/>
                    <a:pt x="0" y="33719"/>
                    <a:pt x="0" y="75311"/>
                  </a:cubicBezTo>
                </a:path>
              </a:pathLst>
            </a:custGeom>
            <a:solidFill>
              <a:schemeClr val="accent1"/>
            </a:solidFill>
            <a:ln w="2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8874222-FB1D-2A4D-BEFA-757A7860D33E}"/>
                </a:ext>
              </a:extLst>
            </p:cNvPr>
            <p:cNvSpPr/>
            <p:nvPr/>
          </p:nvSpPr>
          <p:spPr>
            <a:xfrm>
              <a:off x="643209" y="676987"/>
              <a:ext cx="329814" cy="294399"/>
            </a:xfrm>
            <a:custGeom>
              <a:avLst/>
              <a:gdLst>
                <a:gd name="connsiteX0" fmla="*/ 262668 w 329814"/>
                <a:gd name="connsiteY0" fmla="*/ 126112 h 294398"/>
                <a:gd name="connsiteX1" fmla="*/ 267036 w 329814"/>
                <a:gd name="connsiteY1" fmla="*/ 126249 h 294398"/>
                <a:gd name="connsiteX2" fmla="*/ 329950 w 329814"/>
                <a:gd name="connsiteY2" fmla="*/ 63125 h 294398"/>
                <a:gd name="connsiteX3" fmla="*/ 267036 w 329814"/>
                <a:gd name="connsiteY3" fmla="*/ 0 h 294398"/>
                <a:gd name="connsiteX4" fmla="*/ 204962 w 329814"/>
                <a:gd name="connsiteY4" fmla="*/ 52832 h 294398"/>
                <a:gd name="connsiteX5" fmla="*/ 178418 w 329814"/>
                <a:gd name="connsiteY5" fmla="*/ 119425 h 294398"/>
                <a:gd name="connsiteX6" fmla="*/ 85865 w 329814"/>
                <a:gd name="connsiteY6" fmla="*/ 127938 h 294398"/>
                <a:gd name="connsiteX7" fmla="*/ 0 w 329814"/>
                <a:gd name="connsiteY7" fmla="*/ 211625 h 294398"/>
                <a:gd name="connsiteX8" fmla="*/ 83896 w 329814"/>
                <a:gd name="connsiteY8" fmla="*/ 294958 h 294398"/>
                <a:gd name="connsiteX9" fmla="*/ 166135 w 329814"/>
                <a:gd name="connsiteY9" fmla="*/ 222899 h 294398"/>
                <a:gd name="connsiteX10" fmla="*/ 194317 w 329814"/>
                <a:gd name="connsiteY10" fmla="*/ 139189 h 294398"/>
                <a:gd name="connsiteX11" fmla="*/ 262555 w 329814"/>
                <a:gd name="connsiteY11" fmla="*/ 126112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814" h="294398">
                  <a:moveTo>
                    <a:pt x="262668" y="126112"/>
                  </a:moveTo>
                  <a:lnTo>
                    <a:pt x="267036" y="126249"/>
                  </a:lnTo>
                  <a:cubicBezTo>
                    <a:pt x="301782" y="126249"/>
                    <a:pt x="329950" y="97987"/>
                    <a:pt x="329950" y="63125"/>
                  </a:cubicBezTo>
                  <a:cubicBezTo>
                    <a:pt x="329950" y="28262"/>
                    <a:pt x="301782" y="0"/>
                    <a:pt x="267036" y="0"/>
                  </a:cubicBezTo>
                  <a:cubicBezTo>
                    <a:pt x="236247" y="0"/>
                    <a:pt x="209982" y="22356"/>
                    <a:pt x="204962" y="52832"/>
                  </a:cubicBezTo>
                  <a:cubicBezTo>
                    <a:pt x="197479" y="82067"/>
                    <a:pt x="193840" y="108129"/>
                    <a:pt x="178418" y="119425"/>
                  </a:cubicBezTo>
                  <a:cubicBezTo>
                    <a:pt x="148848" y="141106"/>
                    <a:pt x="101696" y="127025"/>
                    <a:pt x="85865" y="127938"/>
                  </a:cubicBezTo>
                  <a:cubicBezTo>
                    <a:pt x="37371" y="127938"/>
                    <a:pt x="0" y="165365"/>
                    <a:pt x="0" y="211625"/>
                  </a:cubicBezTo>
                  <a:cubicBezTo>
                    <a:pt x="232" y="257882"/>
                    <a:pt x="37792" y="295191"/>
                    <a:pt x="83896" y="294958"/>
                  </a:cubicBezTo>
                  <a:cubicBezTo>
                    <a:pt x="125336" y="294748"/>
                    <a:pt x="160349" y="264069"/>
                    <a:pt x="166135" y="222899"/>
                  </a:cubicBezTo>
                  <a:cubicBezTo>
                    <a:pt x="169320" y="208612"/>
                    <a:pt x="165203" y="159911"/>
                    <a:pt x="194317" y="139189"/>
                  </a:cubicBezTo>
                  <a:cubicBezTo>
                    <a:pt x="209125" y="128645"/>
                    <a:pt x="251796" y="126112"/>
                    <a:pt x="262555" y="126112"/>
                  </a:cubicBezTo>
                </a:path>
              </a:pathLst>
            </a:custGeom>
            <a:solidFill>
              <a:schemeClr val="accent1"/>
            </a:solidFill>
            <a:ln w="22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4270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348294D-D7D6-A840-BD31-872C011DCE03}"/>
              </a:ext>
            </a:extLst>
          </p:cNvPr>
          <p:cNvSpPr/>
          <p:nvPr/>
        </p:nvSpPr>
        <p:spPr>
          <a:xfrm>
            <a:off x="0" y="0"/>
            <a:ext cx="3823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55FDEB1-70A6-1C48-BC1E-7CC0C08C9A5B}"/>
              </a:ext>
            </a:extLst>
          </p:cNvPr>
          <p:cNvSpPr txBox="1">
            <a:spLocks/>
          </p:cNvSpPr>
          <p:nvPr/>
        </p:nvSpPr>
        <p:spPr>
          <a:xfrm>
            <a:off x="628057" y="683126"/>
            <a:ext cx="2787498" cy="97871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With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unified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make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SAMK's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visual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identity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familiar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1AEC8179-677B-F942-80D0-0DE491F6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23" y="456439"/>
            <a:ext cx="3534335" cy="478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Getting</a:t>
            </a:r>
            <a:r>
              <a:rPr lang="fi-FI" sz="13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started</a:t>
            </a:r>
            <a:endParaRPr lang="fi-FI" sz="13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Always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save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your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with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a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new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name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to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keep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template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unedited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Use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layout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named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COVER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only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once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, at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beginning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. If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want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to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add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section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headers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or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highlight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slides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use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layouts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named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SUBTITLE.</a:t>
            </a:r>
          </a:p>
          <a:p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b="1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Visuality</a:t>
            </a:r>
            <a:endParaRPr lang="fi-FI" sz="1300" b="1" dirty="0">
              <a:latin typeface="+mn-lt"/>
              <a:ea typeface="Open Sans SemiBold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Remember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,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less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is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more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. Write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only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as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much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text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on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slide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as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text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boxes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allow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.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Slides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are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more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readable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when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keep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text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concise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number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of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images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moderate</a:t>
            </a:r>
            <a:r>
              <a:rPr lang="fi-FI" sz="1300" dirty="0">
                <a:latin typeface="+mn-lt"/>
                <a:ea typeface="Open Sans SemiBold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b="1" spc="-50" dirty="0">
                <a:latin typeface="+mn-lt"/>
                <a:ea typeface="Tw Cen MT" charset="0"/>
                <a:cs typeface="Arial" panose="020B0604020202020204" pitchFamily="34" charset="0"/>
              </a:rPr>
              <a:t>Toolkit</a:t>
            </a: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can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use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TOOLKIT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section’s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icons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  <a:p>
            <a:endParaRPr lang="fi-FI" sz="13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Header</a:t>
            </a:r>
            <a:r>
              <a:rPr lang="fi-FI" sz="13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Footer</a:t>
            </a:r>
            <a:endParaRPr lang="fi-FI" sz="13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latin typeface="+mn-lt"/>
              </a:rPr>
              <a:t>This template does not display headers and footers, but you can make them visible from the View menu: Header and Footer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B7EE368C-48CE-814D-BFAD-46E898EE8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70" y="456439"/>
            <a:ext cx="3534335" cy="41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fi-FI" sz="1300" b="1" spc="-50" dirty="0" err="1">
                <a:latin typeface="+mn-lt"/>
                <a:ea typeface="Tw Cen MT" charset="0"/>
                <a:cs typeface="Arial" panose="020B0604020202020204" pitchFamily="34" charset="0"/>
              </a:rPr>
              <a:t>Create</a:t>
            </a:r>
            <a:r>
              <a:rPr lang="fi-FI" sz="1300" b="1" spc="-50" dirty="0">
                <a:latin typeface="+mn-lt"/>
                <a:ea typeface="Tw Cen MT" charset="0"/>
                <a:cs typeface="Arial" panose="020B0604020202020204" pitchFamily="34" charset="0"/>
              </a:rPr>
              <a:t> a </a:t>
            </a:r>
            <a:r>
              <a:rPr lang="fi-FI" sz="1300" b="1" spc="-50" dirty="0" err="1">
                <a:latin typeface="+mn-lt"/>
                <a:ea typeface="Tw Cen MT" charset="0"/>
                <a:cs typeface="Arial" panose="020B0604020202020204" pitchFamily="34" charset="0"/>
              </a:rPr>
              <a:t>new</a:t>
            </a:r>
            <a:r>
              <a:rPr lang="fi-FI" sz="1300" b="1" spc="-50" dirty="0">
                <a:latin typeface="+mn-lt"/>
                <a:ea typeface="Tw Cen MT" charset="0"/>
                <a:cs typeface="Arial" panose="020B0604020202020204" pitchFamily="34" charset="0"/>
              </a:rPr>
              <a:t> </a:t>
            </a:r>
            <a:r>
              <a:rPr lang="fi-FI" sz="1300" b="1" spc="-50" dirty="0" err="1">
                <a:latin typeface="+mn-lt"/>
                <a:ea typeface="Tw Cen MT" charset="0"/>
                <a:cs typeface="Arial" panose="020B0604020202020204" pitchFamily="34" charset="0"/>
              </a:rPr>
              <a:t>slide</a:t>
            </a:r>
            <a:endParaRPr lang="fi-FI" sz="1300" b="1" spc="-50" dirty="0">
              <a:latin typeface="+mn-lt"/>
              <a:ea typeface="Tw Cen MT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Create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a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new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slide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by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selecting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layout. If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are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not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satisfied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with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it,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can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change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layout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by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clicking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“Layout.”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However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please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use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only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layouts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themes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specifically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defined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for SAMK..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</a:rPr>
              <a:t>These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slides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allow</a:t>
            </a:r>
            <a:r>
              <a:rPr lang="fi-FI" sz="1300" dirty="0">
                <a:latin typeface="+mn-lt"/>
              </a:rPr>
              <a:t> for </a:t>
            </a:r>
            <a:r>
              <a:rPr lang="fi-FI" sz="1300" dirty="0" err="1">
                <a:latin typeface="+mn-lt"/>
              </a:rPr>
              <a:t>different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presentations</a:t>
            </a:r>
            <a:r>
              <a:rPr lang="fi-FI" sz="1300" dirty="0">
                <a:latin typeface="+mn-lt"/>
              </a:rPr>
              <a:t>, </a:t>
            </a:r>
            <a:r>
              <a:rPr lang="fi-FI" sz="1300" dirty="0" err="1">
                <a:latin typeface="+mn-lt"/>
              </a:rPr>
              <a:t>but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not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all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slides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are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meant</a:t>
            </a:r>
            <a:r>
              <a:rPr lang="fi-FI" sz="1300" dirty="0">
                <a:latin typeface="+mn-lt"/>
              </a:rPr>
              <a:t> to </a:t>
            </a:r>
            <a:r>
              <a:rPr lang="fi-FI" sz="1300" dirty="0" err="1">
                <a:latin typeface="+mn-lt"/>
              </a:rPr>
              <a:t>be</a:t>
            </a:r>
            <a:r>
              <a:rPr lang="fi-FI" sz="1300" dirty="0">
                <a:latin typeface="+mn-lt"/>
              </a:rPr>
              <a:t> </a:t>
            </a:r>
            <a:r>
              <a:rPr lang="fi-FI" sz="1300" dirty="0" err="1">
                <a:latin typeface="+mn-lt"/>
              </a:rPr>
              <a:t>used</a:t>
            </a:r>
            <a:r>
              <a:rPr lang="fi-FI" sz="1300" dirty="0">
                <a:latin typeface="+mn-lt"/>
              </a:rPr>
              <a:t> at </a:t>
            </a:r>
            <a:r>
              <a:rPr lang="fi-FI" sz="1300" dirty="0" err="1">
                <a:latin typeface="+mn-lt"/>
              </a:rPr>
              <a:t>once</a:t>
            </a:r>
            <a:r>
              <a:rPr lang="fi-FI" sz="1300" dirty="0">
                <a:latin typeface="+mn-lt"/>
              </a:rPr>
              <a:t>.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Pictures</a:t>
            </a:r>
            <a:endParaRPr lang="fi-FI" sz="13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There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are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places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for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pictures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. If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picture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does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not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fit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area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you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can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crop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it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using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Format → </a:t>
            </a:r>
            <a:r>
              <a:rPr lang="fi-FI" sz="1300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Crop</a:t>
            </a:r>
            <a:r>
              <a:rPr lang="fi-FI" sz="13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GB" sz="1300" dirty="0">
                <a:latin typeface="+mn-lt"/>
              </a:rPr>
              <a:t>You can use your own pictures or SAMK’s photos, which can be found at </a:t>
            </a:r>
            <a:r>
              <a:rPr lang="en-GB" sz="1300" dirty="0">
                <a:latin typeface="+mn-lt"/>
                <a:hlinkClick r:id="rId3"/>
              </a:rPr>
              <a:t>https://samk.kuvat.fi/kuvat/</a:t>
            </a:r>
            <a:r>
              <a:rPr lang="en-GB" sz="1300" dirty="0">
                <a:latin typeface="+mn-lt"/>
              </a:rPr>
              <a:t>.</a:t>
            </a:r>
            <a:endParaRPr lang="fi-FI" sz="13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0D585C2-ADFC-B542-A6AB-AC764643D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tx1"/>
                </a:solidFill>
              </a:rPr>
              <a:t>Click to edit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E1B6F-295A-DD43-9787-28A21B5E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Max double-line headline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35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19441-281D-33F7-0FB8-17E1DADA4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0A9A0-BE0C-888B-7D50-EE2246B8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8571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fi-FI" dirty="0"/>
              <a:t>Turvallisemman tilan periaatteet</a:t>
            </a:r>
            <a:r>
              <a:rPr lang="fi-FI" b="0" dirty="0"/>
              <a:t>​</a:t>
            </a:r>
            <a:endParaRPr lang="fi-FI" b="0" i="0" dirty="0">
              <a:effectLst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F518057-B1F7-58A4-003B-F7A75DC82745}"/>
              </a:ext>
            </a:extLst>
          </p:cNvPr>
          <p:cNvSpPr txBox="1">
            <a:spLocks/>
          </p:cNvSpPr>
          <p:nvPr/>
        </p:nvSpPr>
        <p:spPr>
          <a:xfrm>
            <a:off x="6281057" y="365125"/>
            <a:ext cx="4898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fi-FI" dirty="0" err="1"/>
              <a:t>Safer</a:t>
            </a:r>
            <a:r>
              <a:rPr lang="fi-FI" dirty="0"/>
              <a:t> </a:t>
            </a:r>
            <a:r>
              <a:rPr lang="fi-FI" dirty="0" err="1"/>
              <a:t>Space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b="0" dirty="0"/>
              <a:t>​</a:t>
            </a:r>
            <a:endParaRPr lang="fi-FI" b="0" i="0" dirty="0">
              <a:effectLst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A60B4C9C-ED72-8D5F-9EC1-1F50CB6CF65E}"/>
              </a:ext>
            </a:extLst>
          </p:cNvPr>
          <p:cNvSpPr txBox="1">
            <a:spLocks/>
          </p:cNvSpPr>
          <p:nvPr/>
        </p:nvSpPr>
        <p:spPr>
          <a:xfrm>
            <a:off x="826392" y="1969723"/>
            <a:ext cx="4857814" cy="3573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sz="1800" dirty="0" err="1"/>
              <a:t>SAMKissa</a:t>
            </a:r>
            <a:r>
              <a:rPr lang="fi-FI" sz="1800" dirty="0"/>
              <a:t> kohtelemme toisiamme kunnioittavasti ja tasavertaisesti sekä kuuntelemme erilaisia näkemyksiä. </a:t>
            </a:r>
            <a:r>
              <a:rPr lang="en-US" sz="1800" dirty="0"/>
              <a:t>​</a:t>
            </a:r>
            <a:endParaRPr lang="fi-FI" sz="1800" dirty="0"/>
          </a:p>
          <a:p>
            <a:pPr fontAlgn="base"/>
            <a:r>
              <a:rPr lang="fi-FI" sz="1800" dirty="0"/>
              <a:t>Emme tee oletuksia toisten taustoista tai identiteeteistä, vaan annamme jokaiselle tilan olla oma itsensä ja määritellä omat rajansa. ​</a:t>
            </a:r>
          </a:p>
          <a:p>
            <a:pPr fontAlgn="base"/>
            <a:r>
              <a:rPr lang="fi-FI" sz="1800" dirty="0"/>
              <a:t>Epäkunnioittavaa, syrjivää tai häiritsevää käytöstä ei hyväksytä, ja siihen puututaan aina </a:t>
            </a:r>
            <a:r>
              <a:rPr lang="fi-FI" sz="1800" dirty="0" err="1"/>
              <a:t>SAMKin</a:t>
            </a:r>
            <a:r>
              <a:rPr lang="fi-FI" sz="1800" dirty="0"/>
              <a:t> toimintaohjeiden mukaisesti. ​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095FB2B6-CFBA-D6F5-B723-2AAE47D428B2}"/>
              </a:ext>
            </a:extLst>
          </p:cNvPr>
          <p:cNvSpPr txBox="1">
            <a:spLocks/>
          </p:cNvSpPr>
          <p:nvPr/>
        </p:nvSpPr>
        <p:spPr>
          <a:xfrm>
            <a:off x="6120385" y="1969722"/>
            <a:ext cx="5481562" cy="128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1800" dirty="0"/>
              <a:t>At SAMK, we treat one another with respect and as equals, and value diverse perspectives.</a:t>
            </a:r>
          </a:p>
          <a:p>
            <a:pPr fontAlgn="base"/>
            <a:r>
              <a:rPr lang="en-US" sz="1800" dirty="0"/>
              <a:t>We do not make assumptions about others’ backgrounds or identities; instead, we give everyone the space to be themselves and to define their own boundaries.</a:t>
            </a:r>
          </a:p>
          <a:p>
            <a:pPr fontAlgn="base"/>
            <a:r>
              <a:rPr lang="en-US" sz="1800" dirty="0"/>
              <a:t>Disrespectful, discriminatory, or harassing behavior is not tolerated, and any such conduct is always addressed in accordance with SAMK’s guidelines.​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2D851-543B-3C46-B354-6899F5B66BFD}"/>
              </a:ext>
            </a:extLst>
          </p:cNvPr>
          <p:cNvSpPr txBox="1"/>
          <p:nvPr/>
        </p:nvSpPr>
        <p:spPr>
          <a:xfrm>
            <a:off x="723173" y="5130136"/>
            <a:ext cx="3600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Huomioimme esteettömyyden ja kannamme yhdessä vastuun turvallisen ja avoimen ilmapiirin luomisesta.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52523-AF9D-925A-49ED-6A0EF24BCC67}"/>
              </a:ext>
            </a:extLst>
          </p:cNvPr>
          <p:cNvSpPr txBox="1"/>
          <p:nvPr/>
        </p:nvSpPr>
        <p:spPr>
          <a:xfrm>
            <a:off x="6064097" y="5126952"/>
            <a:ext cx="4172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We take accessibility into account and share responsibility for creating a safe and open atmosphere.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A02B665E-4186-7BA0-F420-57BBA0C4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65" y="5164411"/>
            <a:ext cx="1404663" cy="1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C9C63A-84B9-7B56-15C7-DB81A922EEE2}"/>
              </a:ext>
            </a:extLst>
          </p:cNvPr>
          <p:cNvSpPr/>
          <p:nvPr/>
        </p:nvSpPr>
        <p:spPr>
          <a:xfrm>
            <a:off x="10025743" y="5736771"/>
            <a:ext cx="1709057" cy="90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15" name="Picture 14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E695113D-11F2-3984-8C99-3C4206E2F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35" y="5180736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783F6-B068-F9BD-8E7C-3F140EE23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326EF-CB0F-2DA8-D604-8185B9E8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8571" cy="1325563"/>
          </a:xfrm>
        </p:spPr>
        <p:txBody>
          <a:bodyPr>
            <a:normAutofit/>
          </a:bodyPr>
          <a:lstStyle/>
          <a:p>
            <a:pPr fontAlgn="base"/>
            <a:r>
              <a:rPr lang="fi-FI" dirty="0"/>
              <a:t>Turvallisuus</a:t>
            </a:r>
            <a:r>
              <a:rPr lang="en-US" b="0" dirty="0"/>
              <a:t>​</a:t>
            </a:r>
            <a:endParaRPr lang="en-US" b="0" i="0" dirty="0">
              <a:effectLst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47CDA01F-7266-DA77-DE95-91A027C60C49}"/>
              </a:ext>
            </a:extLst>
          </p:cNvPr>
          <p:cNvSpPr txBox="1">
            <a:spLocks/>
          </p:cNvSpPr>
          <p:nvPr/>
        </p:nvSpPr>
        <p:spPr>
          <a:xfrm>
            <a:off x="6281057" y="365125"/>
            <a:ext cx="4898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base"/>
            <a:r>
              <a:rPr lang="fi-FI" dirty="0" err="1"/>
              <a:t>Safety</a:t>
            </a:r>
            <a:r>
              <a:rPr lang="fi-FI" b="0" dirty="0"/>
              <a:t>​</a:t>
            </a:r>
            <a:endParaRPr lang="fi-FI" b="0" i="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5BE01-7E4B-2016-312E-E3F3C1314320}"/>
              </a:ext>
            </a:extLst>
          </p:cNvPr>
          <p:cNvSpPr/>
          <p:nvPr/>
        </p:nvSpPr>
        <p:spPr>
          <a:xfrm>
            <a:off x="10025743" y="5736771"/>
            <a:ext cx="1709057" cy="90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A974CC5A-9F07-BE03-3BEA-3B4D2FBC6CC9}"/>
              </a:ext>
            </a:extLst>
          </p:cNvPr>
          <p:cNvSpPr txBox="1">
            <a:spLocks/>
          </p:cNvSpPr>
          <p:nvPr/>
        </p:nvSpPr>
        <p:spPr>
          <a:xfrm>
            <a:off x="838200" y="1938002"/>
            <a:ext cx="5289388" cy="3352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sz="1500" dirty="0" err="1"/>
              <a:t>SAMKissa</a:t>
            </a:r>
            <a:r>
              <a:rPr lang="fi-FI" sz="1500" dirty="0"/>
              <a:t> turvallisuus on kaikkien yhteinen asia ja olennainen osa päivittäistä toimintaa. </a:t>
            </a:r>
          </a:p>
          <a:p>
            <a:pPr fontAlgn="base"/>
            <a:r>
              <a:rPr lang="fi-FI" sz="1500" dirty="0"/>
              <a:t>Toimimme annettujen turvallisuusohjeiden mukaisesti, puutumme havaittuihin vaaratilanteisiin ja ilmoitamme niistä sovittuja kanavia pitkin. </a:t>
            </a:r>
            <a:r>
              <a:rPr lang="en-US" sz="1500" dirty="0"/>
              <a:t>​</a:t>
            </a:r>
          </a:p>
          <a:p>
            <a:pPr fontAlgn="base"/>
            <a:r>
              <a:rPr lang="fi-FI" sz="1500" dirty="0"/>
              <a:t>Hätä- ja poikkeustilanteissa noudatamme toimintaohjeita ja viranomaisen määräyksiä. Turvallisuuteen liittyvät ohjeet, vastuut ja ajantasainen lisätieto ovat saatavilla </a:t>
            </a:r>
            <a:r>
              <a:rPr lang="fi-FI" sz="1500" dirty="0" err="1"/>
              <a:t>SAMKin</a:t>
            </a:r>
            <a:r>
              <a:rPr lang="fi-FI" sz="1500" dirty="0"/>
              <a:t> nettisivuilta ja pelastussuunnitelmasta. </a:t>
            </a:r>
          </a:p>
          <a:p>
            <a:pPr fontAlgn="base"/>
            <a:r>
              <a:rPr lang="fi-FI" sz="1500" dirty="0"/>
              <a:t>Jokaisella on velvollisuus perehtyä turvallisuus-ohjeisiin osana turvallisen oppimis- ja työympäristön ylläpitämistä.</a:t>
            </a:r>
            <a:r>
              <a:rPr lang="en-US" sz="1500" dirty="0"/>
              <a:t>​</a:t>
            </a:r>
          </a:p>
          <a:p>
            <a:pPr marL="0" indent="0" fontAlgn="base">
              <a:buNone/>
            </a:pPr>
            <a:r>
              <a:rPr lang="en-US" sz="1500" dirty="0"/>
              <a:t>​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EB48C5A7-40A8-9FDB-DE2E-EB97E60E43B4}"/>
              </a:ext>
            </a:extLst>
          </p:cNvPr>
          <p:cNvSpPr txBox="1">
            <a:spLocks/>
          </p:cNvSpPr>
          <p:nvPr/>
        </p:nvSpPr>
        <p:spPr>
          <a:xfrm>
            <a:off x="6214538" y="1921663"/>
            <a:ext cx="5481562" cy="128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500" dirty="0"/>
              <a:t>At SAMK, safety is a shared responsibility and an essential part of everyday activities. </a:t>
            </a:r>
          </a:p>
          <a:p>
            <a:pPr fontAlgn="base"/>
            <a:r>
              <a:rPr lang="en-US" sz="1500" dirty="0"/>
              <a:t>We follow the given safety instructions, address any hazardous situations we observe, and report them through the agreed channels. ​</a:t>
            </a:r>
          </a:p>
          <a:p>
            <a:pPr fontAlgn="base"/>
            <a:r>
              <a:rPr lang="en-US" sz="1500" dirty="0"/>
              <a:t>In emergency and exceptional situations, we comply with operating instructions and the authorities’ orders. Safety-related guidelines, responsibilities, and up-to-date additional information are available on SAMK’s website and in the rescue plan.​</a:t>
            </a:r>
          </a:p>
          <a:p>
            <a:pPr fontAlgn="base"/>
            <a:r>
              <a:rPr lang="en-US" sz="1500" dirty="0"/>
              <a:t>Everyone has a duty to familiarize themselves with the safety instructions as part of maintaining a safe learning and working environment. ​</a:t>
            </a:r>
          </a:p>
        </p:txBody>
      </p:sp>
      <p:pic>
        <p:nvPicPr>
          <p:cNvPr id="14" name="Picture 2" descr="QR Code Image">
            <a:extLst>
              <a:ext uri="{FF2B5EF4-FFF2-40B4-BE49-F238E27FC236}">
                <a16:creationId xmlns:a16="http://schemas.microsoft.com/office/drawing/2014/main" id="{E3C1ADC8-FBEE-798A-C19E-EDCE96EA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20" y="5042359"/>
            <a:ext cx="1388824" cy="1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149DAB-E461-BE35-7D65-23AD641572C2}"/>
              </a:ext>
            </a:extLst>
          </p:cNvPr>
          <p:cNvSpPr txBox="1"/>
          <p:nvPr/>
        </p:nvSpPr>
        <p:spPr>
          <a:xfrm>
            <a:off x="783149" y="5003398"/>
            <a:ext cx="3761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500" dirty="0"/>
              <a:t>Huolehdithan siitä, että olet tietoinen tilasi lähimmistä poistumisreiteistä sekä rakennuksen osoitteesta ja tilan numerosta.</a:t>
            </a:r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8C9F0-DE89-1B64-03BD-F231BCF5F31D}"/>
              </a:ext>
            </a:extLst>
          </p:cNvPr>
          <p:cNvSpPr txBox="1"/>
          <p:nvPr/>
        </p:nvSpPr>
        <p:spPr>
          <a:xfrm>
            <a:off x="6168761" y="5419533"/>
            <a:ext cx="3831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 dirty="0"/>
              <a:t>Please ensure that you are aware of the nearest emergency exits from your premises, as well as the building’s address and the room number.</a:t>
            </a:r>
            <a:endParaRPr lang="fi-FI" sz="1500" dirty="0"/>
          </a:p>
        </p:txBody>
      </p:sp>
      <p:pic>
        <p:nvPicPr>
          <p:cNvPr id="17" name="Picture 16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C5CB0B64-CED5-3075-54F4-536CB3CF0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787" y="5168879"/>
            <a:ext cx="1388824" cy="13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673BBA-ED85-E04F-945E-2E2D9397C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EF02992-79D6-B346-95C5-171394F209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ES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4987932-D418-4D47-9258-72A10D08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09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DC1C926-2D47-4B42-B6A5-3475164B73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ES"/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1BF72A95-3FCB-3143-B80D-1A6EF0F488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E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7CF7CD8-655F-CC42-A5E7-5C4A01A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Loremipsum</a:t>
            </a:r>
            <a:r>
              <a:rPr lang="fi-FI" dirty="0"/>
              <a:t> </a:t>
            </a:r>
            <a:r>
              <a:rPr lang="fi-FI" dirty="0" err="1"/>
              <a:t>dolorsitamet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00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13741BC-6408-AE4F-A997-9AA02272EB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E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132291-AB70-D447-9A04-684FD0341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72E850C-6277-AF45-BD00-4A982068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50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C13EB9F-3141-C14E-9CE5-66CD42EFC7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E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01B2C1-85B0-8E4A-8797-84A91BA18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</a:p>
          <a:p>
            <a:pPr lvl="1"/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endParaRPr lang="fi-FI" dirty="0"/>
          </a:p>
          <a:p>
            <a:pPr lvl="3"/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endParaRPr lang="fi-FI" dirty="0"/>
          </a:p>
          <a:p>
            <a:pPr lvl="4"/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672F4-7708-624B-83D0-61A32745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996917"/>
      </p:ext>
    </p:extLst>
  </p:cSld>
  <p:clrMapOvr>
    <a:masterClrMapping/>
  </p:clrMapOvr>
</p:sld>
</file>

<file path=ppt/theme/theme1.xml><?xml version="1.0" encoding="utf-8"?>
<a:theme xmlns:a="http://schemas.openxmlformats.org/drawingml/2006/main" name="SAMK kannet ja välidia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K PERUSDIAT OPETTAJILLE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17867</TotalTime>
  <Words>1319</Words>
  <Application>Microsoft Macintosh PowerPoint</Application>
  <PresentationFormat>Widescreen</PresentationFormat>
  <Paragraphs>163</Paragraphs>
  <Slides>18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Poppins Light</vt:lpstr>
      <vt:lpstr>SAMK kannet ja välidiat</vt:lpstr>
      <vt:lpstr>SAMK PERUSDIAT OPETTAJILLE</vt:lpstr>
      <vt:lpstr>PowerPoint Presentation</vt:lpstr>
      <vt:lpstr>PowerPoint Presentation</vt:lpstr>
      <vt:lpstr>Max double-line headline</vt:lpstr>
      <vt:lpstr>Turvallisemman tilan periaatteet​</vt:lpstr>
      <vt:lpstr>Turvallisuus​</vt:lpstr>
      <vt:lpstr>Lorem ipsum dolor sit amet</vt:lpstr>
      <vt:lpstr>Loremipsum dolorsitamet</vt:lpstr>
      <vt:lpstr>Lorem ipsum dolor sit amet</vt:lpstr>
      <vt:lpstr>Lorem ipsum dolor sit amet</vt:lpstr>
      <vt:lpstr>Lorem ipsum dolor sit amet</vt:lpstr>
      <vt:lpstr>Subtitle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Heinonen</dc:creator>
  <cp:lastModifiedBy>Lehtonen Jatta</cp:lastModifiedBy>
  <cp:revision>687</cp:revision>
  <dcterms:created xsi:type="dcterms:W3CDTF">2018-09-05T06:34:14Z</dcterms:created>
  <dcterms:modified xsi:type="dcterms:W3CDTF">2026-01-30T11:07:12Z</dcterms:modified>
</cp:coreProperties>
</file>